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00" r:id="rId37"/>
    <p:sldId id="301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190"/>
    <a:srgbClr val="F1F8FB"/>
    <a:srgbClr val="D0E8F3"/>
    <a:srgbClr val="E2F7F6"/>
    <a:srgbClr val="535FAA"/>
    <a:srgbClr val="289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 autoAdjust="0"/>
    <p:restoredTop sz="94694"/>
  </p:normalViewPr>
  <p:slideViewPr>
    <p:cSldViewPr>
      <p:cViewPr varScale="1">
        <p:scale>
          <a:sx n="71" d="100"/>
          <a:sy n="71" d="100"/>
        </p:scale>
        <p:origin x="108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37D5D-88BB-9F46-B48D-E2AE02B33EE6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1E6DB-940B-3942-809C-1EE347856B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19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1E6DB-940B-3942-809C-1EE347856B6C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70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C2C89"/>
                </a:solidFill>
                <a:latin typeface="Yu Gothic UI"/>
                <a:cs typeface="Yu Gothic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C2C89"/>
                </a:solidFill>
                <a:latin typeface="Yu Gothic UI"/>
                <a:cs typeface="Yu Gothic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C2C89"/>
                </a:solidFill>
                <a:latin typeface="Yu Gothic UI"/>
                <a:cs typeface="Yu Gothic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692658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4">
                <a:moveTo>
                  <a:pt x="0" y="0"/>
                </a:moveTo>
                <a:lnTo>
                  <a:pt x="9144000" y="1524"/>
                </a:lnTo>
              </a:path>
            </a:pathLst>
          </a:custGeom>
          <a:ln w="381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8936" y="2518410"/>
            <a:ext cx="7666126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C2C89"/>
                </a:solidFill>
                <a:latin typeface="Yu Gothic UI"/>
                <a:cs typeface="Yu Gothic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354" y="1334079"/>
            <a:ext cx="7196455" cy="3736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25483" y="6644822"/>
            <a:ext cx="302259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9.png"/><Relationship Id="rId21" Type="http://schemas.openxmlformats.org/officeDocument/2006/relationships/image" Target="../media/image445.png"/><Relationship Id="rId42" Type="http://schemas.openxmlformats.org/officeDocument/2006/relationships/image" Target="../media/image466.png"/><Relationship Id="rId63" Type="http://schemas.openxmlformats.org/officeDocument/2006/relationships/image" Target="../media/image487.png"/><Relationship Id="rId84" Type="http://schemas.openxmlformats.org/officeDocument/2006/relationships/image" Target="../media/image508.png"/><Relationship Id="rId138" Type="http://schemas.openxmlformats.org/officeDocument/2006/relationships/image" Target="../media/image559.png"/><Relationship Id="rId159" Type="http://schemas.openxmlformats.org/officeDocument/2006/relationships/image" Target="../media/image576.png"/><Relationship Id="rId170" Type="http://schemas.openxmlformats.org/officeDocument/2006/relationships/image" Target="../media/image586.png"/><Relationship Id="rId107" Type="http://schemas.openxmlformats.org/officeDocument/2006/relationships/image" Target="../media/image529.png"/><Relationship Id="rId11" Type="http://schemas.openxmlformats.org/officeDocument/2006/relationships/image" Target="../media/image438.png"/><Relationship Id="rId32" Type="http://schemas.openxmlformats.org/officeDocument/2006/relationships/image" Target="../media/image456.png"/><Relationship Id="rId53" Type="http://schemas.openxmlformats.org/officeDocument/2006/relationships/image" Target="../media/image477.png"/><Relationship Id="rId74" Type="http://schemas.openxmlformats.org/officeDocument/2006/relationships/image" Target="../media/image498.png"/><Relationship Id="rId128" Type="http://schemas.openxmlformats.org/officeDocument/2006/relationships/image" Target="../media/image549.png"/><Relationship Id="rId149" Type="http://schemas.openxmlformats.org/officeDocument/2006/relationships/image" Target="../media/image570.png"/><Relationship Id="rId5" Type="http://schemas.openxmlformats.org/officeDocument/2006/relationships/image" Target="../media/image433.png"/><Relationship Id="rId95" Type="http://schemas.openxmlformats.org/officeDocument/2006/relationships/image" Target="../media/image519.png"/><Relationship Id="rId160" Type="http://schemas.openxmlformats.org/officeDocument/2006/relationships/image" Target="../media/image577.png"/><Relationship Id="rId181" Type="http://schemas.openxmlformats.org/officeDocument/2006/relationships/image" Target="../media/image140.png"/><Relationship Id="rId22" Type="http://schemas.openxmlformats.org/officeDocument/2006/relationships/image" Target="../media/image446.png"/><Relationship Id="rId43" Type="http://schemas.openxmlformats.org/officeDocument/2006/relationships/image" Target="../media/image467.png"/><Relationship Id="rId64" Type="http://schemas.openxmlformats.org/officeDocument/2006/relationships/image" Target="../media/image488.png"/><Relationship Id="rId118" Type="http://schemas.openxmlformats.org/officeDocument/2006/relationships/image" Target="../media/image40.png"/><Relationship Id="rId139" Type="http://schemas.openxmlformats.org/officeDocument/2006/relationships/image" Target="../media/image560.png"/><Relationship Id="rId85" Type="http://schemas.openxmlformats.org/officeDocument/2006/relationships/image" Target="../media/image509.png"/><Relationship Id="rId150" Type="http://schemas.openxmlformats.org/officeDocument/2006/relationships/image" Target="../media/image571.png"/><Relationship Id="rId171" Type="http://schemas.openxmlformats.org/officeDocument/2006/relationships/image" Target="../media/image587.png"/><Relationship Id="rId12" Type="http://schemas.openxmlformats.org/officeDocument/2006/relationships/image" Target="../media/image439.png"/><Relationship Id="rId33" Type="http://schemas.openxmlformats.org/officeDocument/2006/relationships/image" Target="../media/image457.png"/><Relationship Id="rId108" Type="http://schemas.openxmlformats.org/officeDocument/2006/relationships/image" Target="../media/image530.png"/><Relationship Id="rId129" Type="http://schemas.openxmlformats.org/officeDocument/2006/relationships/image" Target="../media/image550.png"/><Relationship Id="rId54" Type="http://schemas.openxmlformats.org/officeDocument/2006/relationships/image" Target="../media/image478.png"/><Relationship Id="rId75" Type="http://schemas.openxmlformats.org/officeDocument/2006/relationships/image" Target="../media/image499.png"/><Relationship Id="rId96" Type="http://schemas.openxmlformats.org/officeDocument/2006/relationships/image" Target="../media/image18.png"/><Relationship Id="rId140" Type="http://schemas.openxmlformats.org/officeDocument/2006/relationships/image" Target="../media/image561.png"/><Relationship Id="rId161" Type="http://schemas.openxmlformats.org/officeDocument/2006/relationships/image" Target="../media/image578.png"/><Relationship Id="rId182" Type="http://schemas.openxmlformats.org/officeDocument/2006/relationships/image" Target="../media/image84.png"/><Relationship Id="rId6" Type="http://schemas.openxmlformats.org/officeDocument/2006/relationships/image" Target="../media/image434.png"/><Relationship Id="rId23" Type="http://schemas.openxmlformats.org/officeDocument/2006/relationships/image" Target="../media/image447.png"/><Relationship Id="rId119" Type="http://schemas.openxmlformats.org/officeDocument/2006/relationships/image" Target="../media/image540.png"/><Relationship Id="rId44" Type="http://schemas.openxmlformats.org/officeDocument/2006/relationships/image" Target="../media/image468.png"/><Relationship Id="rId60" Type="http://schemas.openxmlformats.org/officeDocument/2006/relationships/image" Target="../media/image484.png"/><Relationship Id="rId65" Type="http://schemas.openxmlformats.org/officeDocument/2006/relationships/image" Target="../media/image489.png"/><Relationship Id="rId81" Type="http://schemas.openxmlformats.org/officeDocument/2006/relationships/image" Target="../media/image505.png"/><Relationship Id="rId86" Type="http://schemas.openxmlformats.org/officeDocument/2006/relationships/image" Target="../media/image510.png"/><Relationship Id="rId130" Type="http://schemas.openxmlformats.org/officeDocument/2006/relationships/image" Target="../media/image551.png"/><Relationship Id="rId135" Type="http://schemas.openxmlformats.org/officeDocument/2006/relationships/image" Target="../media/image556.png"/><Relationship Id="rId151" Type="http://schemas.openxmlformats.org/officeDocument/2006/relationships/image" Target="../media/image142.png"/><Relationship Id="rId156" Type="http://schemas.openxmlformats.org/officeDocument/2006/relationships/image" Target="../media/image127.png"/><Relationship Id="rId177" Type="http://schemas.openxmlformats.org/officeDocument/2006/relationships/image" Target="../media/image593.png"/><Relationship Id="rId172" Type="http://schemas.openxmlformats.org/officeDocument/2006/relationships/image" Target="../media/image588.png"/><Relationship Id="rId13" Type="http://schemas.openxmlformats.org/officeDocument/2006/relationships/image" Target="../media/image189.png"/><Relationship Id="rId18" Type="http://schemas.openxmlformats.org/officeDocument/2006/relationships/image" Target="../media/image442.png"/><Relationship Id="rId39" Type="http://schemas.openxmlformats.org/officeDocument/2006/relationships/image" Target="../media/image463.png"/><Relationship Id="rId109" Type="http://schemas.openxmlformats.org/officeDocument/2006/relationships/image" Target="../media/image531.png"/><Relationship Id="rId34" Type="http://schemas.openxmlformats.org/officeDocument/2006/relationships/image" Target="../media/image458.png"/><Relationship Id="rId50" Type="http://schemas.openxmlformats.org/officeDocument/2006/relationships/image" Target="../media/image474.png"/><Relationship Id="rId55" Type="http://schemas.openxmlformats.org/officeDocument/2006/relationships/image" Target="../media/image479.png"/><Relationship Id="rId76" Type="http://schemas.openxmlformats.org/officeDocument/2006/relationships/image" Target="../media/image500.png"/><Relationship Id="rId97" Type="http://schemas.openxmlformats.org/officeDocument/2006/relationships/image" Target="../media/image520.png"/><Relationship Id="rId104" Type="http://schemas.openxmlformats.org/officeDocument/2006/relationships/image" Target="../media/image527.png"/><Relationship Id="rId120" Type="http://schemas.openxmlformats.org/officeDocument/2006/relationships/image" Target="../media/image541.png"/><Relationship Id="rId125" Type="http://schemas.openxmlformats.org/officeDocument/2006/relationships/image" Target="../media/image546.png"/><Relationship Id="rId141" Type="http://schemas.openxmlformats.org/officeDocument/2006/relationships/image" Target="../media/image562.png"/><Relationship Id="rId146" Type="http://schemas.openxmlformats.org/officeDocument/2006/relationships/image" Target="../media/image567.png"/><Relationship Id="rId167" Type="http://schemas.openxmlformats.org/officeDocument/2006/relationships/image" Target="../media/image138.png"/><Relationship Id="rId7" Type="http://schemas.openxmlformats.org/officeDocument/2006/relationships/image" Target="../media/image435.png"/><Relationship Id="rId71" Type="http://schemas.openxmlformats.org/officeDocument/2006/relationships/image" Target="../media/image495.png"/><Relationship Id="rId92" Type="http://schemas.openxmlformats.org/officeDocument/2006/relationships/image" Target="../media/image516.png"/><Relationship Id="rId162" Type="http://schemas.openxmlformats.org/officeDocument/2006/relationships/image" Target="../media/image579.png"/><Relationship Id="rId2" Type="http://schemas.openxmlformats.org/officeDocument/2006/relationships/image" Target="../media/image431.png"/><Relationship Id="rId29" Type="http://schemas.openxmlformats.org/officeDocument/2006/relationships/image" Target="../media/image453.png"/><Relationship Id="rId24" Type="http://schemas.openxmlformats.org/officeDocument/2006/relationships/image" Target="../media/image448.png"/><Relationship Id="rId40" Type="http://schemas.openxmlformats.org/officeDocument/2006/relationships/image" Target="../media/image464.png"/><Relationship Id="rId45" Type="http://schemas.openxmlformats.org/officeDocument/2006/relationships/image" Target="../media/image469.png"/><Relationship Id="rId66" Type="http://schemas.openxmlformats.org/officeDocument/2006/relationships/image" Target="../media/image490.png"/><Relationship Id="rId87" Type="http://schemas.openxmlformats.org/officeDocument/2006/relationships/image" Target="../media/image511.png"/><Relationship Id="rId110" Type="http://schemas.openxmlformats.org/officeDocument/2006/relationships/image" Target="../media/image532.png"/><Relationship Id="rId115" Type="http://schemas.openxmlformats.org/officeDocument/2006/relationships/image" Target="../media/image537.png"/><Relationship Id="rId131" Type="http://schemas.openxmlformats.org/officeDocument/2006/relationships/image" Target="../media/image552.png"/><Relationship Id="rId136" Type="http://schemas.openxmlformats.org/officeDocument/2006/relationships/image" Target="../media/image557.png"/><Relationship Id="rId157" Type="http://schemas.openxmlformats.org/officeDocument/2006/relationships/image" Target="../media/image574.png"/><Relationship Id="rId178" Type="http://schemas.openxmlformats.org/officeDocument/2006/relationships/image" Target="../media/image121.png"/><Relationship Id="rId61" Type="http://schemas.openxmlformats.org/officeDocument/2006/relationships/image" Target="../media/image485.png"/><Relationship Id="rId82" Type="http://schemas.openxmlformats.org/officeDocument/2006/relationships/image" Target="../media/image506.png"/><Relationship Id="rId152" Type="http://schemas.openxmlformats.org/officeDocument/2006/relationships/image" Target="../media/image141.png"/><Relationship Id="rId173" Type="http://schemas.openxmlformats.org/officeDocument/2006/relationships/image" Target="../media/image589.png"/><Relationship Id="rId19" Type="http://schemas.openxmlformats.org/officeDocument/2006/relationships/image" Target="../media/image443.png"/><Relationship Id="rId14" Type="http://schemas.openxmlformats.org/officeDocument/2006/relationships/image" Target="../media/image440.png"/><Relationship Id="rId30" Type="http://schemas.openxmlformats.org/officeDocument/2006/relationships/image" Target="../media/image454.png"/><Relationship Id="rId35" Type="http://schemas.openxmlformats.org/officeDocument/2006/relationships/image" Target="../media/image459.png"/><Relationship Id="rId56" Type="http://schemas.openxmlformats.org/officeDocument/2006/relationships/image" Target="../media/image480.png"/><Relationship Id="rId77" Type="http://schemas.openxmlformats.org/officeDocument/2006/relationships/image" Target="../media/image501.png"/><Relationship Id="rId100" Type="http://schemas.openxmlformats.org/officeDocument/2006/relationships/image" Target="../media/image523.png"/><Relationship Id="rId105" Type="http://schemas.openxmlformats.org/officeDocument/2006/relationships/image" Target="../media/image528.png"/><Relationship Id="rId126" Type="http://schemas.openxmlformats.org/officeDocument/2006/relationships/image" Target="../media/image547.png"/><Relationship Id="rId147" Type="http://schemas.openxmlformats.org/officeDocument/2006/relationships/image" Target="../media/image568.png"/><Relationship Id="rId168" Type="http://schemas.openxmlformats.org/officeDocument/2006/relationships/image" Target="../media/image584.png"/><Relationship Id="rId8" Type="http://schemas.openxmlformats.org/officeDocument/2006/relationships/image" Target="../media/image436.png"/><Relationship Id="rId51" Type="http://schemas.openxmlformats.org/officeDocument/2006/relationships/image" Target="../media/image475.png"/><Relationship Id="rId72" Type="http://schemas.openxmlformats.org/officeDocument/2006/relationships/image" Target="../media/image496.png"/><Relationship Id="rId93" Type="http://schemas.openxmlformats.org/officeDocument/2006/relationships/image" Target="../media/image517.png"/><Relationship Id="rId98" Type="http://schemas.openxmlformats.org/officeDocument/2006/relationships/image" Target="../media/image521.png"/><Relationship Id="rId121" Type="http://schemas.openxmlformats.org/officeDocument/2006/relationships/image" Target="../media/image542.png"/><Relationship Id="rId142" Type="http://schemas.openxmlformats.org/officeDocument/2006/relationships/image" Target="../media/image563.png"/><Relationship Id="rId163" Type="http://schemas.openxmlformats.org/officeDocument/2006/relationships/image" Target="../media/image580.png"/><Relationship Id="rId3" Type="http://schemas.openxmlformats.org/officeDocument/2006/relationships/image" Target="../media/image432.png"/><Relationship Id="rId25" Type="http://schemas.openxmlformats.org/officeDocument/2006/relationships/image" Target="../media/image449.png"/><Relationship Id="rId46" Type="http://schemas.openxmlformats.org/officeDocument/2006/relationships/image" Target="../media/image470.png"/><Relationship Id="rId67" Type="http://schemas.openxmlformats.org/officeDocument/2006/relationships/image" Target="../media/image491.png"/><Relationship Id="rId116" Type="http://schemas.openxmlformats.org/officeDocument/2006/relationships/image" Target="../media/image538.png"/><Relationship Id="rId137" Type="http://schemas.openxmlformats.org/officeDocument/2006/relationships/image" Target="../media/image558.png"/><Relationship Id="rId158" Type="http://schemas.openxmlformats.org/officeDocument/2006/relationships/image" Target="../media/image575.png"/><Relationship Id="rId20" Type="http://schemas.openxmlformats.org/officeDocument/2006/relationships/image" Target="../media/image444.png"/><Relationship Id="rId41" Type="http://schemas.openxmlformats.org/officeDocument/2006/relationships/image" Target="../media/image465.png"/><Relationship Id="rId62" Type="http://schemas.openxmlformats.org/officeDocument/2006/relationships/image" Target="../media/image486.png"/><Relationship Id="rId83" Type="http://schemas.openxmlformats.org/officeDocument/2006/relationships/image" Target="../media/image507.png"/><Relationship Id="rId88" Type="http://schemas.openxmlformats.org/officeDocument/2006/relationships/image" Target="../media/image512.png"/><Relationship Id="rId111" Type="http://schemas.openxmlformats.org/officeDocument/2006/relationships/image" Target="../media/image533.png"/><Relationship Id="rId132" Type="http://schemas.openxmlformats.org/officeDocument/2006/relationships/image" Target="../media/image553.png"/><Relationship Id="rId153" Type="http://schemas.openxmlformats.org/officeDocument/2006/relationships/image" Target="../media/image124.png"/><Relationship Id="rId174" Type="http://schemas.openxmlformats.org/officeDocument/2006/relationships/image" Target="../media/image590.png"/><Relationship Id="rId179" Type="http://schemas.openxmlformats.org/officeDocument/2006/relationships/image" Target="../media/image594.png"/><Relationship Id="rId15" Type="http://schemas.openxmlformats.org/officeDocument/2006/relationships/image" Target="../media/image157.png"/><Relationship Id="rId36" Type="http://schemas.openxmlformats.org/officeDocument/2006/relationships/image" Target="../media/image460.png"/><Relationship Id="rId57" Type="http://schemas.openxmlformats.org/officeDocument/2006/relationships/image" Target="../media/image481.png"/><Relationship Id="rId106" Type="http://schemas.openxmlformats.org/officeDocument/2006/relationships/image" Target="../media/image28.png"/><Relationship Id="rId127" Type="http://schemas.openxmlformats.org/officeDocument/2006/relationships/image" Target="../media/image548.png"/><Relationship Id="rId10" Type="http://schemas.openxmlformats.org/officeDocument/2006/relationships/image" Target="../media/image186.png"/><Relationship Id="rId31" Type="http://schemas.openxmlformats.org/officeDocument/2006/relationships/image" Target="../media/image455.png"/><Relationship Id="rId52" Type="http://schemas.openxmlformats.org/officeDocument/2006/relationships/image" Target="../media/image476.png"/><Relationship Id="rId73" Type="http://schemas.openxmlformats.org/officeDocument/2006/relationships/image" Target="../media/image497.png"/><Relationship Id="rId78" Type="http://schemas.openxmlformats.org/officeDocument/2006/relationships/image" Target="../media/image502.png"/><Relationship Id="rId94" Type="http://schemas.openxmlformats.org/officeDocument/2006/relationships/image" Target="../media/image518.png"/><Relationship Id="rId99" Type="http://schemas.openxmlformats.org/officeDocument/2006/relationships/image" Target="../media/image522.png"/><Relationship Id="rId101" Type="http://schemas.openxmlformats.org/officeDocument/2006/relationships/image" Target="../media/image524.png"/><Relationship Id="rId122" Type="http://schemas.openxmlformats.org/officeDocument/2006/relationships/image" Target="../media/image543.png"/><Relationship Id="rId143" Type="http://schemas.openxmlformats.org/officeDocument/2006/relationships/image" Target="../media/image564.png"/><Relationship Id="rId148" Type="http://schemas.openxmlformats.org/officeDocument/2006/relationships/image" Target="../media/image569.png"/><Relationship Id="rId164" Type="http://schemas.openxmlformats.org/officeDocument/2006/relationships/image" Target="../media/image581.png"/><Relationship Id="rId169" Type="http://schemas.openxmlformats.org/officeDocument/2006/relationships/image" Target="../media/image585.png"/><Relationship Id="rId4" Type="http://schemas.openxmlformats.org/officeDocument/2006/relationships/image" Target="../media/image181.png"/><Relationship Id="rId9" Type="http://schemas.openxmlformats.org/officeDocument/2006/relationships/image" Target="../media/image437.png"/><Relationship Id="rId180" Type="http://schemas.openxmlformats.org/officeDocument/2006/relationships/image" Target="../media/image595.png"/><Relationship Id="rId26" Type="http://schemas.openxmlformats.org/officeDocument/2006/relationships/image" Target="../media/image450.png"/><Relationship Id="rId47" Type="http://schemas.openxmlformats.org/officeDocument/2006/relationships/image" Target="../media/image471.png"/><Relationship Id="rId68" Type="http://schemas.openxmlformats.org/officeDocument/2006/relationships/image" Target="../media/image492.png"/><Relationship Id="rId89" Type="http://schemas.openxmlformats.org/officeDocument/2006/relationships/image" Target="../media/image513.png"/><Relationship Id="rId112" Type="http://schemas.openxmlformats.org/officeDocument/2006/relationships/image" Target="../media/image534.png"/><Relationship Id="rId133" Type="http://schemas.openxmlformats.org/officeDocument/2006/relationships/image" Target="../media/image554.png"/><Relationship Id="rId154" Type="http://schemas.openxmlformats.org/officeDocument/2006/relationships/image" Target="../media/image572.png"/><Relationship Id="rId175" Type="http://schemas.openxmlformats.org/officeDocument/2006/relationships/image" Target="../media/image591.png"/><Relationship Id="rId16" Type="http://schemas.openxmlformats.org/officeDocument/2006/relationships/image" Target="../media/image158.png"/><Relationship Id="rId37" Type="http://schemas.openxmlformats.org/officeDocument/2006/relationships/image" Target="../media/image461.png"/><Relationship Id="rId58" Type="http://schemas.openxmlformats.org/officeDocument/2006/relationships/image" Target="../media/image482.png"/><Relationship Id="rId79" Type="http://schemas.openxmlformats.org/officeDocument/2006/relationships/image" Target="../media/image503.png"/><Relationship Id="rId102" Type="http://schemas.openxmlformats.org/officeDocument/2006/relationships/image" Target="../media/image525.png"/><Relationship Id="rId123" Type="http://schemas.openxmlformats.org/officeDocument/2006/relationships/image" Target="../media/image544.png"/><Relationship Id="rId144" Type="http://schemas.openxmlformats.org/officeDocument/2006/relationships/image" Target="../media/image565.png"/><Relationship Id="rId90" Type="http://schemas.openxmlformats.org/officeDocument/2006/relationships/image" Target="../media/image514.png"/><Relationship Id="rId165" Type="http://schemas.openxmlformats.org/officeDocument/2006/relationships/image" Target="../media/image582.png"/><Relationship Id="rId27" Type="http://schemas.openxmlformats.org/officeDocument/2006/relationships/image" Target="../media/image451.png"/><Relationship Id="rId48" Type="http://schemas.openxmlformats.org/officeDocument/2006/relationships/image" Target="../media/image472.png"/><Relationship Id="rId69" Type="http://schemas.openxmlformats.org/officeDocument/2006/relationships/image" Target="../media/image493.png"/><Relationship Id="rId113" Type="http://schemas.openxmlformats.org/officeDocument/2006/relationships/image" Target="../media/image535.png"/><Relationship Id="rId134" Type="http://schemas.openxmlformats.org/officeDocument/2006/relationships/image" Target="../media/image555.png"/><Relationship Id="rId80" Type="http://schemas.openxmlformats.org/officeDocument/2006/relationships/image" Target="../media/image504.png"/><Relationship Id="rId155" Type="http://schemas.openxmlformats.org/officeDocument/2006/relationships/image" Target="../media/image573.png"/><Relationship Id="rId176" Type="http://schemas.openxmlformats.org/officeDocument/2006/relationships/image" Target="../media/image592.png"/><Relationship Id="rId17" Type="http://schemas.openxmlformats.org/officeDocument/2006/relationships/image" Target="../media/image441.png"/><Relationship Id="rId38" Type="http://schemas.openxmlformats.org/officeDocument/2006/relationships/image" Target="../media/image462.png"/><Relationship Id="rId59" Type="http://schemas.openxmlformats.org/officeDocument/2006/relationships/image" Target="../media/image483.png"/><Relationship Id="rId103" Type="http://schemas.openxmlformats.org/officeDocument/2006/relationships/image" Target="../media/image526.png"/><Relationship Id="rId124" Type="http://schemas.openxmlformats.org/officeDocument/2006/relationships/image" Target="../media/image545.png"/><Relationship Id="rId70" Type="http://schemas.openxmlformats.org/officeDocument/2006/relationships/image" Target="../media/image494.png"/><Relationship Id="rId91" Type="http://schemas.openxmlformats.org/officeDocument/2006/relationships/image" Target="../media/image515.png"/><Relationship Id="rId145" Type="http://schemas.openxmlformats.org/officeDocument/2006/relationships/image" Target="../media/image566.png"/><Relationship Id="rId166" Type="http://schemas.openxmlformats.org/officeDocument/2006/relationships/image" Target="../media/image583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452.png"/><Relationship Id="rId49" Type="http://schemas.openxmlformats.org/officeDocument/2006/relationships/image" Target="../media/image473.png"/><Relationship Id="rId114" Type="http://schemas.openxmlformats.org/officeDocument/2006/relationships/image" Target="../media/image536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00.png"/><Relationship Id="rId21" Type="http://schemas.openxmlformats.org/officeDocument/2006/relationships/image" Target="../media/image614.png"/><Relationship Id="rId42" Type="http://schemas.openxmlformats.org/officeDocument/2006/relationships/image" Target="../media/image633.png"/><Relationship Id="rId63" Type="http://schemas.openxmlformats.org/officeDocument/2006/relationships/image" Target="../media/image653.png"/><Relationship Id="rId84" Type="http://schemas.openxmlformats.org/officeDocument/2006/relationships/image" Target="../media/image158.png"/><Relationship Id="rId138" Type="http://schemas.openxmlformats.org/officeDocument/2006/relationships/image" Target="../media/image721.png"/><Relationship Id="rId159" Type="http://schemas.openxmlformats.org/officeDocument/2006/relationships/image" Target="../media/image740.png"/><Relationship Id="rId170" Type="http://schemas.openxmlformats.org/officeDocument/2006/relationships/image" Target="../media/image751.png"/><Relationship Id="rId191" Type="http://schemas.openxmlformats.org/officeDocument/2006/relationships/image" Target="../media/image768.png"/><Relationship Id="rId205" Type="http://schemas.openxmlformats.org/officeDocument/2006/relationships/image" Target="../media/image779.png"/><Relationship Id="rId226" Type="http://schemas.openxmlformats.org/officeDocument/2006/relationships/image" Target="../media/image798.png"/><Relationship Id="rId107" Type="http://schemas.openxmlformats.org/officeDocument/2006/relationships/image" Target="../media/image690.png"/><Relationship Id="rId11" Type="http://schemas.openxmlformats.org/officeDocument/2006/relationships/image" Target="../media/image604.png"/><Relationship Id="rId32" Type="http://schemas.openxmlformats.org/officeDocument/2006/relationships/image" Target="../media/image40.png"/><Relationship Id="rId53" Type="http://schemas.openxmlformats.org/officeDocument/2006/relationships/image" Target="../media/image643.png"/><Relationship Id="rId74" Type="http://schemas.openxmlformats.org/officeDocument/2006/relationships/image" Target="../media/image664.png"/><Relationship Id="rId128" Type="http://schemas.openxmlformats.org/officeDocument/2006/relationships/image" Target="../media/image711.png"/><Relationship Id="rId149" Type="http://schemas.openxmlformats.org/officeDocument/2006/relationships/image" Target="../media/image157.png"/><Relationship Id="rId5" Type="http://schemas.openxmlformats.org/officeDocument/2006/relationships/image" Target="../media/image598.png"/><Relationship Id="rId95" Type="http://schemas.openxmlformats.org/officeDocument/2006/relationships/image" Target="../media/image679.png"/><Relationship Id="rId160" Type="http://schemas.openxmlformats.org/officeDocument/2006/relationships/image" Target="../media/image741.png"/><Relationship Id="rId181" Type="http://schemas.openxmlformats.org/officeDocument/2006/relationships/image" Target="../media/image759.png"/><Relationship Id="rId216" Type="http://schemas.openxmlformats.org/officeDocument/2006/relationships/image" Target="../media/image789.png"/><Relationship Id="rId22" Type="http://schemas.openxmlformats.org/officeDocument/2006/relationships/image" Target="../media/image615.png"/><Relationship Id="rId43" Type="http://schemas.openxmlformats.org/officeDocument/2006/relationships/image" Target="../media/image634.png"/><Relationship Id="rId64" Type="http://schemas.openxmlformats.org/officeDocument/2006/relationships/image" Target="../media/image654.png"/><Relationship Id="rId118" Type="http://schemas.openxmlformats.org/officeDocument/2006/relationships/image" Target="../media/image701.png"/><Relationship Id="rId139" Type="http://schemas.openxmlformats.org/officeDocument/2006/relationships/image" Target="../media/image722.png"/><Relationship Id="rId85" Type="http://schemas.openxmlformats.org/officeDocument/2006/relationships/image" Target="../media/image220.png"/><Relationship Id="rId150" Type="http://schemas.openxmlformats.org/officeDocument/2006/relationships/image" Target="../media/image242.png"/><Relationship Id="rId171" Type="http://schemas.openxmlformats.org/officeDocument/2006/relationships/image" Target="../media/image752.png"/><Relationship Id="rId192" Type="http://schemas.openxmlformats.org/officeDocument/2006/relationships/image" Target="../media/image769.png"/><Relationship Id="rId206" Type="http://schemas.openxmlformats.org/officeDocument/2006/relationships/image" Target="../media/image780.png"/><Relationship Id="rId227" Type="http://schemas.openxmlformats.org/officeDocument/2006/relationships/image" Target="../media/image799.png"/><Relationship Id="rId12" Type="http://schemas.openxmlformats.org/officeDocument/2006/relationships/image" Target="../media/image605.png"/><Relationship Id="rId33" Type="http://schemas.openxmlformats.org/officeDocument/2006/relationships/image" Target="../media/image41.png"/><Relationship Id="rId108" Type="http://schemas.openxmlformats.org/officeDocument/2006/relationships/image" Target="../media/image691.png"/><Relationship Id="rId129" Type="http://schemas.openxmlformats.org/officeDocument/2006/relationships/image" Target="../media/image712.png"/><Relationship Id="rId54" Type="http://schemas.openxmlformats.org/officeDocument/2006/relationships/image" Target="../media/image644.png"/><Relationship Id="rId75" Type="http://schemas.openxmlformats.org/officeDocument/2006/relationships/image" Target="../media/image665.png"/><Relationship Id="rId96" Type="http://schemas.openxmlformats.org/officeDocument/2006/relationships/image" Target="../media/image680.png"/><Relationship Id="rId140" Type="http://schemas.openxmlformats.org/officeDocument/2006/relationships/image" Target="../media/image723.png"/><Relationship Id="rId161" Type="http://schemas.openxmlformats.org/officeDocument/2006/relationships/image" Target="../media/image742.png"/><Relationship Id="rId182" Type="http://schemas.openxmlformats.org/officeDocument/2006/relationships/image" Target="../media/image127.png"/><Relationship Id="rId217" Type="http://schemas.openxmlformats.org/officeDocument/2006/relationships/image" Target="../media/image790.png"/><Relationship Id="rId6" Type="http://schemas.openxmlformats.org/officeDocument/2006/relationships/image" Target="../media/image599.png"/><Relationship Id="rId23" Type="http://schemas.openxmlformats.org/officeDocument/2006/relationships/image" Target="../media/image616.png"/><Relationship Id="rId119" Type="http://schemas.openxmlformats.org/officeDocument/2006/relationships/image" Target="../media/image702.png"/><Relationship Id="rId44" Type="http://schemas.openxmlformats.org/officeDocument/2006/relationships/image" Target="../media/image635.png"/><Relationship Id="rId65" Type="http://schemas.openxmlformats.org/officeDocument/2006/relationships/image" Target="../media/image655.png"/><Relationship Id="rId86" Type="http://schemas.openxmlformats.org/officeDocument/2006/relationships/image" Target="../media/image671.png"/><Relationship Id="rId130" Type="http://schemas.openxmlformats.org/officeDocument/2006/relationships/image" Target="../media/image713.png"/><Relationship Id="rId151" Type="http://schemas.openxmlformats.org/officeDocument/2006/relationships/image" Target="../media/image732.png"/><Relationship Id="rId172" Type="http://schemas.openxmlformats.org/officeDocument/2006/relationships/image" Target="../media/image753.png"/><Relationship Id="rId193" Type="http://schemas.openxmlformats.org/officeDocument/2006/relationships/image" Target="../media/image770.png"/><Relationship Id="rId207" Type="http://schemas.openxmlformats.org/officeDocument/2006/relationships/image" Target="../media/image781.png"/><Relationship Id="rId228" Type="http://schemas.openxmlformats.org/officeDocument/2006/relationships/image" Target="../media/image800.png"/><Relationship Id="rId13" Type="http://schemas.openxmlformats.org/officeDocument/2006/relationships/image" Target="../media/image606.png"/><Relationship Id="rId109" Type="http://schemas.openxmlformats.org/officeDocument/2006/relationships/image" Target="../media/image692.png"/><Relationship Id="rId34" Type="http://schemas.openxmlformats.org/officeDocument/2006/relationships/image" Target="../media/image625.png"/><Relationship Id="rId55" Type="http://schemas.openxmlformats.org/officeDocument/2006/relationships/image" Target="../media/image645.png"/><Relationship Id="rId76" Type="http://schemas.openxmlformats.org/officeDocument/2006/relationships/image" Target="../media/image666.png"/><Relationship Id="rId97" Type="http://schemas.openxmlformats.org/officeDocument/2006/relationships/image" Target="../media/image681.png"/><Relationship Id="rId120" Type="http://schemas.openxmlformats.org/officeDocument/2006/relationships/image" Target="../media/image703.png"/><Relationship Id="rId141" Type="http://schemas.openxmlformats.org/officeDocument/2006/relationships/image" Target="../media/image724.png"/><Relationship Id="rId7" Type="http://schemas.openxmlformats.org/officeDocument/2006/relationships/image" Target="../media/image600.png"/><Relationship Id="rId162" Type="http://schemas.openxmlformats.org/officeDocument/2006/relationships/image" Target="../media/image743.png"/><Relationship Id="rId183" Type="http://schemas.openxmlformats.org/officeDocument/2006/relationships/image" Target="../media/image760.png"/><Relationship Id="rId218" Type="http://schemas.openxmlformats.org/officeDocument/2006/relationships/image" Target="../media/image791.png"/><Relationship Id="rId24" Type="http://schemas.openxmlformats.org/officeDocument/2006/relationships/image" Target="../media/image617.png"/><Relationship Id="rId45" Type="http://schemas.openxmlformats.org/officeDocument/2006/relationships/image" Target="../media/image636.png"/><Relationship Id="rId66" Type="http://schemas.openxmlformats.org/officeDocument/2006/relationships/image" Target="../media/image656.png"/><Relationship Id="rId87" Type="http://schemas.openxmlformats.org/officeDocument/2006/relationships/image" Target="../media/image222.png"/><Relationship Id="rId110" Type="http://schemas.openxmlformats.org/officeDocument/2006/relationships/image" Target="../media/image693.png"/><Relationship Id="rId131" Type="http://schemas.openxmlformats.org/officeDocument/2006/relationships/image" Target="../media/image714.png"/><Relationship Id="rId152" Type="http://schemas.openxmlformats.org/officeDocument/2006/relationships/image" Target="../media/image733.png"/><Relationship Id="rId173" Type="http://schemas.openxmlformats.org/officeDocument/2006/relationships/image" Target="../media/image754.png"/><Relationship Id="rId194" Type="http://schemas.openxmlformats.org/officeDocument/2006/relationships/image" Target="../media/image138.png"/><Relationship Id="rId208" Type="http://schemas.openxmlformats.org/officeDocument/2006/relationships/image" Target="../media/image140.png"/><Relationship Id="rId229" Type="http://schemas.openxmlformats.org/officeDocument/2006/relationships/image" Target="../media/image801.png"/><Relationship Id="rId14" Type="http://schemas.openxmlformats.org/officeDocument/2006/relationships/image" Target="../media/image607.png"/><Relationship Id="rId35" Type="http://schemas.openxmlformats.org/officeDocument/2006/relationships/image" Target="../media/image626.png"/><Relationship Id="rId56" Type="http://schemas.openxmlformats.org/officeDocument/2006/relationships/image" Target="../media/image646.png"/><Relationship Id="rId77" Type="http://schemas.openxmlformats.org/officeDocument/2006/relationships/image" Target="../media/image464.png"/><Relationship Id="rId100" Type="http://schemas.openxmlformats.org/officeDocument/2006/relationships/image" Target="../media/image683.png"/><Relationship Id="rId8" Type="http://schemas.openxmlformats.org/officeDocument/2006/relationships/image" Target="../media/image601.png"/><Relationship Id="rId98" Type="http://schemas.openxmlformats.org/officeDocument/2006/relationships/image" Target="../media/image682.png"/><Relationship Id="rId121" Type="http://schemas.openxmlformats.org/officeDocument/2006/relationships/image" Target="../media/image704.png"/><Relationship Id="rId142" Type="http://schemas.openxmlformats.org/officeDocument/2006/relationships/image" Target="../media/image725.png"/><Relationship Id="rId163" Type="http://schemas.openxmlformats.org/officeDocument/2006/relationships/image" Target="../media/image744.png"/><Relationship Id="rId184" Type="http://schemas.openxmlformats.org/officeDocument/2006/relationships/image" Target="../media/image761.png"/><Relationship Id="rId219" Type="http://schemas.openxmlformats.org/officeDocument/2006/relationships/image" Target="../media/image792.png"/><Relationship Id="rId25" Type="http://schemas.openxmlformats.org/officeDocument/2006/relationships/image" Target="../media/image618.png"/><Relationship Id="rId46" Type="http://schemas.openxmlformats.org/officeDocument/2006/relationships/image" Target="../media/image637.png"/><Relationship Id="rId67" Type="http://schemas.openxmlformats.org/officeDocument/2006/relationships/image" Target="../media/image657.png"/><Relationship Id="rId116" Type="http://schemas.openxmlformats.org/officeDocument/2006/relationships/image" Target="../media/image699.png"/><Relationship Id="rId137" Type="http://schemas.openxmlformats.org/officeDocument/2006/relationships/image" Target="../media/image720.png"/><Relationship Id="rId158" Type="http://schemas.openxmlformats.org/officeDocument/2006/relationships/image" Target="../media/image739.png"/><Relationship Id="rId20" Type="http://schemas.openxmlformats.org/officeDocument/2006/relationships/image" Target="../media/image613.png"/><Relationship Id="rId41" Type="http://schemas.openxmlformats.org/officeDocument/2006/relationships/image" Target="../media/image632.png"/><Relationship Id="rId62" Type="http://schemas.openxmlformats.org/officeDocument/2006/relationships/image" Target="../media/image652.png"/><Relationship Id="rId83" Type="http://schemas.openxmlformats.org/officeDocument/2006/relationships/image" Target="../media/image241.png"/><Relationship Id="rId88" Type="http://schemas.openxmlformats.org/officeDocument/2006/relationships/image" Target="../media/image672.png"/><Relationship Id="rId111" Type="http://schemas.openxmlformats.org/officeDocument/2006/relationships/image" Target="../media/image694.png"/><Relationship Id="rId132" Type="http://schemas.openxmlformats.org/officeDocument/2006/relationships/image" Target="../media/image715.png"/><Relationship Id="rId153" Type="http://schemas.openxmlformats.org/officeDocument/2006/relationships/image" Target="../media/image734.png"/><Relationship Id="rId174" Type="http://schemas.openxmlformats.org/officeDocument/2006/relationships/image" Target="../media/image755.png"/><Relationship Id="rId179" Type="http://schemas.openxmlformats.org/officeDocument/2006/relationships/image" Target="../media/image124.png"/><Relationship Id="rId195" Type="http://schemas.openxmlformats.org/officeDocument/2006/relationships/image" Target="../media/image584.png"/><Relationship Id="rId209" Type="http://schemas.openxmlformats.org/officeDocument/2006/relationships/image" Target="../media/image782.png"/><Relationship Id="rId190" Type="http://schemas.openxmlformats.org/officeDocument/2006/relationships/image" Target="../media/image767.png"/><Relationship Id="rId204" Type="http://schemas.openxmlformats.org/officeDocument/2006/relationships/image" Target="../media/image778.png"/><Relationship Id="rId220" Type="http://schemas.openxmlformats.org/officeDocument/2006/relationships/image" Target="../media/image793.png"/><Relationship Id="rId225" Type="http://schemas.openxmlformats.org/officeDocument/2006/relationships/image" Target="../media/image797.png"/><Relationship Id="rId15" Type="http://schemas.openxmlformats.org/officeDocument/2006/relationships/image" Target="../media/image608.png"/><Relationship Id="rId36" Type="http://schemas.openxmlformats.org/officeDocument/2006/relationships/image" Target="../media/image627.png"/><Relationship Id="rId57" Type="http://schemas.openxmlformats.org/officeDocument/2006/relationships/image" Target="../media/image647.png"/><Relationship Id="rId106" Type="http://schemas.openxmlformats.org/officeDocument/2006/relationships/image" Target="../media/image689.png"/><Relationship Id="rId127" Type="http://schemas.openxmlformats.org/officeDocument/2006/relationships/image" Target="../media/image710.png"/><Relationship Id="rId10" Type="http://schemas.openxmlformats.org/officeDocument/2006/relationships/image" Target="../media/image603.png"/><Relationship Id="rId31" Type="http://schemas.openxmlformats.org/officeDocument/2006/relationships/image" Target="../media/image624.png"/><Relationship Id="rId52" Type="http://schemas.openxmlformats.org/officeDocument/2006/relationships/image" Target="../media/image642.png"/><Relationship Id="rId73" Type="http://schemas.openxmlformats.org/officeDocument/2006/relationships/image" Target="../media/image663.png"/><Relationship Id="rId78" Type="http://schemas.openxmlformats.org/officeDocument/2006/relationships/image" Target="../media/image667.png"/><Relationship Id="rId94" Type="http://schemas.openxmlformats.org/officeDocument/2006/relationships/image" Target="../media/image678.png"/><Relationship Id="rId99" Type="http://schemas.openxmlformats.org/officeDocument/2006/relationships/image" Target="../media/image189.png"/><Relationship Id="rId101" Type="http://schemas.openxmlformats.org/officeDocument/2006/relationships/image" Target="../media/image684.png"/><Relationship Id="rId122" Type="http://schemas.openxmlformats.org/officeDocument/2006/relationships/image" Target="../media/image705.png"/><Relationship Id="rId143" Type="http://schemas.openxmlformats.org/officeDocument/2006/relationships/image" Target="../media/image726.png"/><Relationship Id="rId148" Type="http://schemas.openxmlformats.org/officeDocument/2006/relationships/image" Target="../media/image731.png"/><Relationship Id="rId164" Type="http://schemas.openxmlformats.org/officeDocument/2006/relationships/image" Target="../media/image745.png"/><Relationship Id="rId169" Type="http://schemas.openxmlformats.org/officeDocument/2006/relationships/image" Target="../media/image750.png"/><Relationship Id="rId185" Type="http://schemas.openxmlformats.org/officeDocument/2006/relationships/image" Target="../media/image762.png"/><Relationship Id="rId4" Type="http://schemas.openxmlformats.org/officeDocument/2006/relationships/image" Target="../media/image597.png"/><Relationship Id="rId9" Type="http://schemas.openxmlformats.org/officeDocument/2006/relationships/image" Target="../media/image602.png"/><Relationship Id="rId180" Type="http://schemas.openxmlformats.org/officeDocument/2006/relationships/image" Target="../media/image758.png"/><Relationship Id="rId210" Type="http://schemas.openxmlformats.org/officeDocument/2006/relationships/image" Target="../media/image783.png"/><Relationship Id="rId215" Type="http://schemas.openxmlformats.org/officeDocument/2006/relationships/image" Target="../media/image788.png"/><Relationship Id="rId26" Type="http://schemas.openxmlformats.org/officeDocument/2006/relationships/image" Target="../media/image619.png"/><Relationship Id="rId47" Type="http://schemas.openxmlformats.org/officeDocument/2006/relationships/image" Target="../media/image638.png"/><Relationship Id="rId68" Type="http://schemas.openxmlformats.org/officeDocument/2006/relationships/image" Target="../media/image658.png"/><Relationship Id="rId89" Type="http://schemas.openxmlformats.org/officeDocument/2006/relationships/image" Target="../media/image673.png"/><Relationship Id="rId112" Type="http://schemas.openxmlformats.org/officeDocument/2006/relationships/image" Target="../media/image695.png"/><Relationship Id="rId133" Type="http://schemas.openxmlformats.org/officeDocument/2006/relationships/image" Target="../media/image716.png"/><Relationship Id="rId154" Type="http://schemas.openxmlformats.org/officeDocument/2006/relationships/image" Target="../media/image735.png"/><Relationship Id="rId175" Type="http://schemas.openxmlformats.org/officeDocument/2006/relationships/image" Target="../media/image756.png"/><Relationship Id="rId196" Type="http://schemas.openxmlformats.org/officeDocument/2006/relationships/image" Target="../media/image771.png"/><Relationship Id="rId200" Type="http://schemas.openxmlformats.org/officeDocument/2006/relationships/image" Target="../media/image774.png"/><Relationship Id="rId16" Type="http://schemas.openxmlformats.org/officeDocument/2006/relationships/image" Target="../media/image609.png"/><Relationship Id="rId221" Type="http://schemas.openxmlformats.org/officeDocument/2006/relationships/image" Target="../media/image352.png"/><Relationship Id="rId37" Type="http://schemas.openxmlformats.org/officeDocument/2006/relationships/image" Target="../media/image628.png"/><Relationship Id="rId58" Type="http://schemas.openxmlformats.org/officeDocument/2006/relationships/image" Target="../media/image648.png"/><Relationship Id="rId79" Type="http://schemas.openxmlformats.org/officeDocument/2006/relationships/image" Target="../media/image217.png"/><Relationship Id="rId102" Type="http://schemas.openxmlformats.org/officeDocument/2006/relationships/image" Target="../media/image685.png"/><Relationship Id="rId123" Type="http://schemas.openxmlformats.org/officeDocument/2006/relationships/image" Target="../media/image706.png"/><Relationship Id="rId144" Type="http://schemas.openxmlformats.org/officeDocument/2006/relationships/image" Target="../media/image727.png"/><Relationship Id="rId90" Type="http://schemas.openxmlformats.org/officeDocument/2006/relationships/image" Target="../media/image674.png"/><Relationship Id="rId165" Type="http://schemas.openxmlformats.org/officeDocument/2006/relationships/image" Target="../media/image746.png"/><Relationship Id="rId186" Type="http://schemas.openxmlformats.org/officeDocument/2006/relationships/image" Target="../media/image763.png"/><Relationship Id="rId211" Type="http://schemas.openxmlformats.org/officeDocument/2006/relationships/image" Target="../media/image784.png"/><Relationship Id="rId27" Type="http://schemas.openxmlformats.org/officeDocument/2006/relationships/image" Target="../media/image620.png"/><Relationship Id="rId48" Type="http://schemas.openxmlformats.org/officeDocument/2006/relationships/image" Target="../media/image562.png"/><Relationship Id="rId69" Type="http://schemas.openxmlformats.org/officeDocument/2006/relationships/image" Target="../media/image659.png"/><Relationship Id="rId113" Type="http://schemas.openxmlformats.org/officeDocument/2006/relationships/image" Target="../media/image696.png"/><Relationship Id="rId134" Type="http://schemas.openxmlformats.org/officeDocument/2006/relationships/image" Target="../media/image717.png"/><Relationship Id="rId80" Type="http://schemas.openxmlformats.org/officeDocument/2006/relationships/image" Target="../media/image668.png"/><Relationship Id="rId155" Type="http://schemas.openxmlformats.org/officeDocument/2006/relationships/image" Target="../media/image736.png"/><Relationship Id="rId176" Type="http://schemas.openxmlformats.org/officeDocument/2006/relationships/image" Target="../media/image757.png"/><Relationship Id="rId197" Type="http://schemas.openxmlformats.org/officeDocument/2006/relationships/image" Target="../media/image772.png"/><Relationship Id="rId201" Type="http://schemas.openxmlformats.org/officeDocument/2006/relationships/image" Target="../media/image775.png"/><Relationship Id="rId222" Type="http://schemas.openxmlformats.org/officeDocument/2006/relationships/image" Target="../media/image794.png"/><Relationship Id="rId17" Type="http://schemas.openxmlformats.org/officeDocument/2006/relationships/image" Target="../media/image610.png"/><Relationship Id="rId38" Type="http://schemas.openxmlformats.org/officeDocument/2006/relationships/image" Target="../media/image629.png"/><Relationship Id="rId59" Type="http://schemas.openxmlformats.org/officeDocument/2006/relationships/image" Target="../media/image649.png"/><Relationship Id="rId103" Type="http://schemas.openxmlformats.org/officeDocument/2006/relationships/image" Target="../media/image686.png"/><Relationship Id="rId124" Type="http://schemas.openxmlformats.org/officeDocument/2006/relationships/image" Target="../media/image707.png"/><Relationship Id="rId70" Type="http://schemas.openxmlformats.org/officeDocument/2006/relationships/image" Target="../media/image660.png"/><Relationship Id="rId91" Type="http://schemas.openxmlformats.org/officeDocument/2006/relationships/image" Target="../media/image675.png"/><Relationship Id="rId145" Type="http://schemas.openxmlformats.org/officeDocument/2006/relationships/image" Target="../media/image728.png"/><Relationship Id="rId166" Type="http://schemas.openxmlformats.org/officeDocument/2006/relationships/image" Target="../media/image747.png"/><Relationship Id="rId187" Type="http://schemas.openxmlformats.org/officeDocument/2006/relationships/image" Target="../media/image764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785.png"/><Relationship Id="rId28" Type="http://schemas.openxmlformats.org/officeDocument/2006/relationships/image" Target="../media/image621.png"/><Relationship Id="rId49" Type="http://schemas.openxmlformats.org/officeDocument/2006/relationships/image" Target="../media/image639.png"/><Relationship Id="rId114" Type="http://schemas.openxmlformats.org/officeDocument/2006/relationships/image" Target="../media/image697.png"/><Relationship Id="rId60" Type="http://schemas.openxmlformats.org/officeDocument/2006/relationships/image" Target="../media/image650.png"/><Relationship Id="rId81" Type="http://schemas.openxmlformats.org/officeDocument/2006/relationships/image" Target="../media/image669.png"/><Relationship Id="rId135" Type="http://schemas.openxmlformats.org/officeDocument/2006/relationships/image" Target="../media/image718.png"/><Relationship Id="rId156" Type="http://schemas.openxmlformats.org/officeDocument/2006/relationships/image" Target="../media/image737.png"/><Relationship Id="rId177" Type="http://schemas.openxmlformats.org/officeDocument/2006/relationships/image" Target="../media/image142.png"/><Relationship Id="rId198" Type="http://schemas.openxmlformats.org/officeDocument/2006/relationships/image" Target="../media/image773.png"/><Relationship Id="rId202" Type="http://schemas.openxmlformats.org/officeDocument/2006/relationships/image" Target="../media/image776.png"/><Relationship Id="rId223" Type="http://schemas.openxmlformats.org/officeDocument/2006/relationships/image" Target="../media/image795.png"/><Relationship Id="rId18" Type="http://schemas.openxmlformats.org/officeDocument/2006/relationships/image" Target="../media/image611.png"/><Relationship Id="rId39" Type="http://schemas.openxmlformats.org/officeDocument/2006/relationships/image" Target="../media/image630.png"/><Relationship Id="rId50" Type="http://schemas.openxmlformats.org/officeDocument/2006/relationships/image" Target="../media/image640.png"/><Relationship Id="rId104" Type="http://schemas.openxmlformats.org/officeDocument/2006/relationships/image" Target="../media/image687.png"/><Relationship Id="rId125" Type="http://schemas.openxmlformats.org/officeDocument/2006/relationships/image" Target="../media/image708.png"/><Relationship Id="rId146" Type="http://schemas.openxmlformats.org/officeDocument/2006/relationships/image" Target="../media/image729.png"/><Relationship Id="rId167" Type="http://schemas.openxmlformats.org/officeDocument/2006/relationships/image" Target="../media/image748.png"/><Relationship Id="rId188" Type="http://schemas.openxmlformats.org/officeDocument/2006/relationships/image" Target="../media/image765.png"/><Relationship Id="rId71" Type="http://schemas.openxmlformats.org/officeDocument/2006/relationships/image" Target="../media/image661.png"/><Relationship Id="rId92" Type="http://schemas.openxmlformats.org/officeDocument/2006/relationships/image" Target="../media/image676.png"/><Relationship Id="rId213" Type="http://schemas.openxmlformats.org/officeDocument/2006/relationships/image" Target="../media/image786.png"/><Relationship Id="rId2" Type="http://schemas.openxmlformats.org/officeDocument/2006/relationships/image" Target="../media/image596.png"/><Relationship Id="rId29" Type="http://schemas.openxmlformats.org/officeDocument/2006/relationships/image" Target="../media/image622.png"/><Relationship Id="rId40" Type="http://schemas.openxmlformats.org/officeDocument/2006/relationships/image" Target="../media/image631.png"/><Relationship Id="rId115" Type="http://schemas.openxmlformats.org/officeDocument/2006/relationships/image" Target="../media/image698.png"/><Relationship Id="rId136" Type="http://schemas.openxmlformats.org/officeDocument/2006/relationships/image" Target="../media/image719.png"/><Relationship Id="rId157" Type="http://schemas.openxmlformats.org/officeDocument/2006/relationships/image" Target="../media/image738.png"/><Relationship Id="rId178" Type="http://schemas.openxmlformats.org/officeDocument/2006/relationships/image" Target="../media/image141.png"/><Relationship Id="rId61" Type="http://schemas.openxmlformats.org/officeDocument/2006/relationships/image" Target="../media/image651.png"/><Relationship Id="rId82" Type="http://schemas.openxmlformats.org/officeDocument/2006/relationships/image" Target="../media/image670.png"/><Relationship Id="rId199" Type="http://schemas.openxmlformats.org/officeDocument/2006/relationships/image" Target="../media/image116.png"/><Relationship Id="rId203" Type="http://schemas.openxmlformats.org/officeDocument/2006/relationships/image" Target="../media/image777.png"/><Relationship Id="rId19" Type="http://schemas.openxmlformats.org/officeDocument/2006/relationships/image" Target="../media/image612.png"/><Relationship Id="rId224" Type="http://schemas.openxmlformats.org/officeDocument/2006/relationships/image" Target="../media/image796.png"/><Relationship Id="rId30" Type="http://schemas.openxmlformats.org/officeDocument/2006/relationships/image" Target="../media/image623.png"/><Relationship Id="rId105" Type="http://schemas.openxmlformats.org/officeDocument/2006/relationships/image" Target="../media/image688.png"/><Relationship Id="rId126" Type="http://schemas.openxmlformats.org/officeDocument/2006/relationships/image" Target="../media/image709.png"/><Relationship Id="rId147" Type="http://schemas.openxmlformats.org/officeDocument/2006/relationships/image" Target="../media/image730.png"/><Relationship Id="rId168" Type="http://schemas.openxmlformats.org/officeDocument/2006/relationships/image" Target="../media/image749.png"/><Relationship Id="rId51" Type="http://schemas.openxmlformats.org/officeDocument/2006/relationships/image" Target="../media/image641.png"/><Relationship Id="rId72" Type="http://schemas.openxmlformats.org/officeDocument/2006/relationships/image" Target="../media/image662.png"/><Relationship Id="rId93" Type="http://schemas.openxmlformats.org/officeDocument/2006/relationships/image" Target="../media/image677.png"/><Relationship Id="rId189" Type="http://schemas.openxmlformats.org/officeDocument/2006/relationships/image" Target="../media/image766.png"/><Relationship Id="rId3" Type="http://schemas.openxmlformats.org/officeDocument/2006/relationships/image" Target="../media/image18.png"/><Relationship Id="rId214" Type="http://schemas.openxmlformats.org/officeDocument/2006/relationships/image" Target="../media/image787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25.png"/><Relationship Id="rId21" Type="http://schemas.openxmlformats.org/officeDocument/2006/relationships/image" Target="../media/image820.png"/><Relationship Id="rId42" Type="http://schemas.openxmlformats.org/officeDocument/2006/relationships/image" Target="../media/image839.png"/><Relationship Id="rId47" Type="http://schemas.openxmlformats.org/officeDocument/2006/relationships/image" Target="../media/image844.png"/><Relationship Id="rId63" Type="http://schemas.openxmlformats.org/officeDocument/2006/relationships/image" Target="../media/image860.png"/><Relationship Id="rId68" Type="http://schemas.openxmlformats.org/officeDocument/2006/relationships/image" Target="../media/image865.png"/><Relationship Id="rId84" Type="http://schemas.openxmlformats.org/officeDocument/2006/relationships/image" Target="../media/image881.png"/><Relationship Id="rId89" Type="http://schemas.openxmlformats.org/officeDocument/2006/relationships/image" Target="../media/image886.png"/><Relationship Id="rId16" Type="http://schemas.openxmlformats.org/officeDocument/2006/relationships/image" Target="../media/image815.png"/><Relationship Id="rId11" Type="http://schemas.openxmlformats.org/officeDocument/2006/relationships/image" Target="../media/image810.png"/><Relationship Id="rId32" Type="http://schemas.openxmlformats.org/officeDocument/2006/relationships/image" Target="../media/image829.png"/><Relationship Id="rId37" Type="http://schemas.openxmlformats.org/officeDocument/2006/relationships/image" Target="../media/image834.png"/><Relationship Id="rId53" Type="http://schemas.openxmlformats.org/officeDocument/2006/relationships/image" Target="../media/image850.png"/><Relationship Id="rId58" Type="http://schemas.openxmlformats.org/officeDocument/2006/relationships/image" Target="../media/image855.png"/><Relationship Id="rId74" Type="http://schemas.openxmlformats.org/officeDocument/2006/relationships/image" Target="../media/image871.png"/><Relationship Id="rId79" Type="http://schemas.openxmlformats.org/officeDocument/2006/relationships/image" Target="../media/image876.png"/><Relationship Id="rId5" Type="http://schemas.openxmlformats.org/officeDocument/2006/relationships/image" Target="../media/image804.png"/><Relationship Id="rId90" Type="http://schemas.openxmlformats.org/officeDocument/2006/relationships/image" Target="../media/image887.png"/><Relationship Id="rId14" Type="http://schemas.openxmlformats.org/officeDocument/2006/relationships/image" Target="../media/image813.png"/><Relationship Id="rId22" Type="http://schemas.openxmlformats.org/officeDocument/2006/relationships/image" Target="../media/image821.png"/><Relationship Id="rId27" Type="http://schemas.openxmlformats.org/officeDocument/2006/relationships/image" Target="../media/image826.png"/><Relationship Id="rId30" Type="http://schemas.openxmlformats.org/officeDocument/2006/relationships/image" Target="../media/image38.png"/><Relationship Id="rId35" Type="http://schemas.openxmlformats.org/officeDocument/2006/relationships/image" Target="../media/image832.png"/><Relationship Id="rId43" Type="http://schemas.openxmlformats.org/officeDocument/2006/relationships/image" Target="../media/image840.png"/><Relationship Id="rId48" Type="http://schemas.openxmlformats.org/officeDocument/2006/relationships/image" Target="../media/image845.png"/><Relationship Id="rId56" Type="http://schemas.openxmlformats.org/officeDocument/2006/relationships/image" Target="../media/image853.png"/><Relationship Id="rId64" Type="http://schemas.openxmlformats.org/officeDocument/2006/relationships/image" Target="../media/image861.png"/><Relationship Id="rId69" Type="http://schemas.openxmlformats.org/officeDocument/2006/relationships/image" Target="../media/image866.png"/><Relationship Id="rId77" Type="http://schemas.openxmlformats.org/officeDocument/2006/relationships/image" Target="../media/image874.png"/><Relationship Id="rId8" Type="http://schemas.openxmlformats.org/officeDocument/2006/relationships/image" Target="../media/image807.png"/><Relationship Id="rId51" Type="http://schemas.openxmlformats.org/officeDocument/2006/relationships/image" Target="../media/image848.png"/><Relationship Id="rId72" Type="http://schemas.openxmlformats.org/officeDocument/2006/relationships/image" Target="../media/image869.png"/><Relationship Id="rId80" Type="http://schemas.openxmlformats.org/officeDocument/2006/relationships/image" Target="../media/image877.png"/><Relationship Id="rId85" Type="http://schemas.openxmlformats.org/officeDocument/2006/relationships/image" Target="../media/image882.png"/><Relationship Id="rId3" Type="http://schemas.openxmlformats.org/officeDocument/2006/relationships/image" Target="../media/image84.png"/><Relationship Id="rId12" Type="http://schemas.openxmlformats.org/officeDocument/2006/relationships/image" Target="../media/image811.png"/><Relationship Id="rId17" Type="http://schemas.openxmlformats.org/officeDocument/2006/relationships/image" Target="../media/image816.png"/><Relationship Id="rId25" Type="http://schemas.openxmlformats.org/officeDocument/2006/relationships/image" Target="../media/image824.png"/><Relationship Id="rId33" Type="http://schemas.openxmlformats.org/officeDocument/2006/relationships/image" Target="../media/image830.png"/><Relationship Id="rId38" Type="http://schemas.openxmlformats.org/officeDocument/2006/relationships/image" Target="../media/image835.png"/><Relationship Id="rId46" Type="http://schemas.openxmlformats.org/officeDocument/2006/relationships/image" Target="../media/image843.png"/><Relationship Id="rId59" Type="http://schemas.openxmlformats.org/officeDocument/2006/relationships/image" Target="../media/image856.png"/><Relationship Id="rId67" Type="http://schemas.openxmlformats.org/officeDocument/2006/relationships/image" Target="../media/image864.png"/><Relationship Id="rId20" Type="http://schemas.openxmlformats.org/officeDocument/2006/relationships/image" Target="../media/image819.png"/><Relationship Id="rId41" Type="http://schemas.openxmlformats.org/officeDocument/2006/relationships/image" Target="../media/image838.png"/><Relationship Id="rId54" Type="http://schemas.openxmlformats.org/officeDocument/2006/relationships/image" Target="../media/image851.png"/><Relationship Id="rId62" Type="http://schemas.openxmlformats.org/officeDocument/2006/relationships/image" Target="../media/image859.png"/><Relationship Id="rId70" Type="http://schemas.openxmlformats.org/officeDocument/2006/relationships/image" Target="../media/image867.png"/><Relationship Id="rId75" Type="http://schemas.openxmlformats.org/officeDocument/2006/relationships/image" Target="../media/image872.png"/><Relationship Id="rId83" Type="http://schemas.openxmlformats.org/officeDocument/2006/relationships/image" Target="../media/image880.png"/><Relationship Id="rId88" Type="http://schemas.openxmlformats.org/officeDocument/2006/relationships/image" Target="../media/image885.png"/><Relationship Id="rId91" Type="http://schemas.openxmlformats.org/officeDocument/2006/relationships/image" Target="../media/image8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5.png"/><Relationship Id="rId15" Type="http://schemas.openxmlformats.org/officeDocument/2006/relationships/image" Target="../media/image814.png"/><Relationship Id="rId23" Type="http://schemas.openxmlformats.org/officeDocument/2006/relationships/image" Target="../media/image822.png"/><Relationship Id="rId28" Type="http://schemas.openxmlformats.org/officeDocument/2006/relationships/image" Target="../media/image827.png"/><Relationship Id="rId36" Type="http://schemas.openxmlformats.org/officeDocument/2006/relationships/image" Target="../media/image833.png"/><Relationship Id="rId49" Type="http://schemas.openxmlformats.org/officeDocument/2006/relationships/image" Target="../media/image846.png"/><Relationship Id="rId57" Type="http://schemas.openxmlformats.org/officeDocument/2006/relationships/image" Target="../media/image854.png"/><Relationship Id="rId10" Type="http://schemas.openxmlformats.org/officeDocument/2006/relationships/image" Target="../media/image809.png"/><Relationship Id="rId31" Type="http://schemas.openxmlformats.org/officeDocument/2006/relationships/image" Target="../media/image653.png"/><Relationship Id="rId44" Type="http://schemas.openxmlformats.org/officeDocument/2006/relationships/image" Target="../media/image841.png"/><Relationship Id="rId52" Type="http://schemas.openxmlformats.org/officeDocument/2006/relationships/image" Target="../media/image849.png"/><Relationship Id="rId60" Type="http://schemas.openxmlformats.org/officeDocument/2006/relationships/image" Target="../media/image857.png"/><Relationship Id="rId65" Type="http://schemas.openxmlformats.org/officeDocument/2006/relationships/image" Target="../media/image862.png"/><Relationship Id="rId73" Type="http://schemas.openxmlformats.org/officeDocument/2006/relationships/image" Target="../media/image870.png"/><Relationship Id="rId78" Type="http://schemas.openxmlformats.org/officeDocument/2006/relationships/image" Target="../media/image875.png"/><Relationship Id="rId81" Type="http://schemas.openxmlformats.org/officeDocument/2006/relationships/image" Target="../media/image878.png"/><Relationship Id="rId86" Type="http://schemas.openxmlformats.org/officeDocument/2006/relationships/image" Target="../media/image883.png"/><Relationship Id="rId4" Type="http://schemas.openxmlformats.org/officeDocument/2006/relationships/image" Target="../media/image803.png"/><Relationship Id="rId9" Type="http://schemas.openxmlformats.org/officeDocument/2006/relationships/image" Target="../media/image808.png"/><Relationship Id="rId13" Type="http://schemas.openxmlformats.org/officeDocument/2006/relationships/image" Target="../media/image812.png"/><Relationship Id="rId18" Type="http://schemas.openxmlformats.org/officeDocument/2006/relationships/image" Target="../media/image817.png"/><Relationship Id="rId39" Type="http://schemas.openxmlformats.org/officeDocument/2006/relationships/image" Target="../media/image836.png"/><Relationship Id="rId34" Type="http://schemas.openxmlformats.org/officeDocument/2006/relationships/image" Target="../media/image831.png"/><Relationship Id="rId50" Type="http://schemas.openxmlformats.org/officeDocument/2006/relationships/image" Target="../media/image847.png"/><Relationship Id="rId55" Type="http://schemas.openxmlformats.org/officeDocument/2006/relationships/image" Target="../media/image852.png"/><Relationship Id="rId76" Type="http://schemas.openxmlformats.org/officeDocument/2006/relationships/image" Target="../media/image873.png"/><Relationship Id="rId7" Type="http://schemas.openxmlformats.org/officeDocument/2006/relationships/image" Target="../media/image806.png"/><Relationship Id="rId71" Type="http://schemas.openxmlformats.org/officeDocument/2006/relationships/image" Target="../media/image868.png"/><Relationship Id="rId92" Type="http://schemas.openxmlformats.org/officeDocument/2006/relationships/image" Target="../media/image889.png"/><Relationship Id="rId2" Type="http://schemas.openxmlformats.org/officeDocument/2006/relationships/image" Target="../media/image802.png"/><Relationship Id="rId29" Type="http://schemas.openxmlformats.org/officeDocument/2006/relationships/image" Target="../media/image828.png"/><Relationship Id="rId24" Type="http://schemas.openxmlformats.org/officeDocument/2006/relationships/image" Target="../media/image823.png"/><Relationship Id="rId40" Type="http://schemas.openxmlformats.org/officeDocument/2006/relationships/image" Target="../media/image837.png"/><Relationship Id="rId45" Type="http://schemas.openxmlformats.org/officeDocument/2006/relationships/image" Target="../media/image842.png"/><Relationship Id="rId66" Type="http://schemas.openxmlformats.org/officeDocument/2006/relationships/image" Target="../media/image863.png"/><Relationship Id="rId87" Type="http://schemas.openxmlformats.org/officeDocument/2006/relationships/image" Target="../media/image884.png"/><Relationship Id="rId61" Type="http://schemas.openxmlformats.org/officeDocument/2006/relationships/image" Target="../media/image858.png"/><Relationship Id="rId82" Type="http://schemas.openxmlformats.org/officeDocument/2006/relationships/image" Target="../media/image879.png"/><Relationship Id="rId19" Type="http://schemas.openxmlformats.org/officeDocument/2006/relationships/image" Target="../media/image818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11.png"/><Relationship Id="rId21" Type="http://schemas.openxmlformats.org/officeDocument/2006/relationships/image" Target="../media/image653.png"/><Relationship Id="rId42" Type="http://schemas.openxmlformats.org/officeDocument/2006/relationships/image" Target="../media/image927.png"/><Relationship Id="rId47" Type="http://schemas.openxmlformats.org/officeDocument/2006/relationships/image" Target="../media/image932.png"/><Relationship Id="rId63" Type="http://schemas.openxmlformats.org/officeDocument/2006/relationships/image" Target="../media/image948.png"/><Relationship Id="rId68" Type="http://schemas.openxmlformats.org/officeDocument/2006/relationships/image" Target="../media/image952.jpg"/><Relationship Id="rId2" Type="http://schemas.openxmlformats.org/officeDocument/2006/relationships/image" Target="../media/image890.png"/><Relationship Id="rId16" Type="http://schemas.openxmlformats.org/officeDocument/2006/relationships/image" Target="../media/image904.png"/><Relationship Id="rId29" Type="http://schemas.openxmlformats.org/officeDocument/2006/relationships/image" Target="../media/image914.png"/><Relationship Id="rId11" Type="http://schemas.openxmlformats.org/officeDocument/2006/relationships/image" Target="../media/image899.png"/><Relationship Id="rId24" Type="http://schemas.openxmlformats.org/officeDocument/2006/relationships/image" Target="../media/image831.png"/><Relationship Id="rId32" Type="http://schemas.openxmlformats.org/officeDocument/2006/relationships/image" Target="../media/image917.png"/><Relationship Id="rId37" Type="http://schemas.openxmlformats.org/officeDocument/2006/relationships/image" Target="../media/image922.png"/><Relationship Id="rId40" Type="http://schemas.openxmlformats.org/officeDocument/2006/relationships/image" Target="../media/image925.png"/><Relationship Id="rId45" Type="http://schemas.openxmlformats.org/officeDocument/2006/relationships/image" Target="../media/image930.png"/><Relationship Id="rId53" Type="http://schemas.openxmlformats.org/officeDocument/2006/relationships/image" Target="../media/image938.png"/><Relationship Id="rId58" Type="http://schemas.openxmlformats.org/officeDocument/2006/relationships/image" Target="../media/image943.png"/><Relationship Id="rId66" Type="http://schemas.openxmlformats.org/officeDocument/2006/relationships/image" Target="../media/image951.png"/><Relationship Id="rId74" Type="http://schemas.openxmlformats.org/officeDocument/2006/relationships/image" Target="../media/image958.png"/><Relationship Id="rId5" Type="http://schemas.openxmlformats.org/officeDocument/2006/relationships/image" Target="../media/image893.png"/><Relationship Id="rId61" Type="http://schemas.openxmlformats.org/officeDocument/2006/relationships/image" Target="../media/image946.png"/><Relationship Id="rId19" Type="http://schemas.openxmlformats.org/officeDocument/2006/relationships/image" Target="../media/image907.png"/><Relationship Id="rId14" Type="http://schemas.openxmlformats.org/officeDocument/2006/relationships/image" Target="../media/image902.png"/><Relationship Id="rId22" Type="http://schemas.openxmlformats.org/officeDocument/2006/relationships/image" Target="../media/image909.png"/><Relationship Id="rId27" Type="http://schemas.openxmlformats.org/officeDocument/2006/relationships/image" Target="../media/image912.png"/><Relationship Id="rId30" Type="http://schemas.openxmlformats.org/officeDocument/2006/relationships/image" Target="../media/image915.png"/><Relationship Id="rId35" Type="http://schemas.openxmlformats.org/officeDocument/2006/relationships/image" Target="../media/image920.png"/><Relationship Id="rId43" Type="http://schemas.openxmlformats.org/officeDocument/2006/relationships/image" Target="../media/image928.png"/><Relationship Id="rId48" Type="http://schemas.openxmlformats.org/officeDocument/2006/relationships/image" Target="../media/image933.png"/><Relationship Id="rId56" Type="http://schemas.openxmlformats.org/officeDocument/2006/relationships/image" Target="../media/image941.png"/><Relationship Id="rId64" Type="http://schemas.openxmlformats.org/officeDocument/2006/relationships/image" Target="../media/image949.png"/><Relationship Id="rId69" Type="http://schemas.openxmlformats.org/officeDocument/2006/relationships/image" Target="../media/image953.png"/><Relationship Id="rId8" Type="http://schemas.openxmlformats.org/officeDocument/2006/relationships/image" Target="../media/image896.png"/><Relationship Id="rId51" Type="http://schemas.openxmlformats.org/officeDocument/2006/relationships/image" Target="../media/image936.png"/><Relationship Id="rId72" Type="http://schemas.openxmlformats.org/officeDocument/2006/relationships/image" Target="../media/image956.png"/><Relationship Id="rId3" Type="http://schemas.openxmlformats.org/officeDocument/2006/relationships/image" Target="../media/image891.png"/><Relationship Id="rId12" Type="http://schemas.openxmlformats.org/officeDocument/2006/relationships/image" Target="../media/image900.png"/><Relationship Id="rId17" Type="http://schemas.openxmlformats.org/officeDocument/2006/relationships/image" Target="../media/image905.png"/><Relationship Id="rId25" Type="http://schemas.openxmlformats.org/officeDocument/2006/relationships/image" Target="../media/image910.png"/><Relationship Id="rId33" Type="http://schemas.openxmlformats.org/officeDocument/2006/relationships/image" Target="../media/image918.png"/><Relationship Id="rId38" Type="http://schemas.openxmlformats.org/officeDocument/2006/relationships/image" Target="../media/image923.png"/><Relationship Id="rId46" Type="http://schemas.openxmlformats.org/officeDocument/2006/relationships/image" Target="../media/image931.png"/><Relationship Id="rId59" Type="http://schemas.openxmlformats.org/officeDocument/2006/relationships/image" Target="../media/image944.png"/><Relationship Id="rId67" Type="http://schemas.openxmlformats.org/officeDocument/2006/relationships/image" Target="../media/image832.png"/><Relationship Id="rId20" Type="http://schemas.openxmlformats.org/officeDocument/2006/relationships/image" Target="../media/image908.png"/><Relationship Id="rId41" Type="http://schemas.openxmlformats.org/officeDocument/2006/relationships/image" Target="../media/image926.png"/><Relationship Id="rId54" Type="http://schemas.openxmlformats.org/officeDocument/2006/relationships/image" Target="../media/image939.png"/><Relationship Id="rId62" Type="http://schemas.openxmlformats.org/officeDocument/2006/relationships/image" Target="../media/image947.png"/><Relationship Id="rId70" Type="http://schemas.openxmlformats.org/officeDocument/2006/relationships/image" Target="../media/image9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4.png"/><Relationship Id="rId15" Type="http://schemas.openxmlformats.org/officeDocument/2006/relationships/image" Target="../media/image903.png"/><Relationship Id="rId23" Type="http://schemas.openxmlformats.org/officeDocument/2006/relationships/image" Target="../media/image830.png"/><Relationship Id="rId28" Type="http://schemas.openxmlformats.org/officeDocument/2006/relationships/image" Target="../media/image913.png"/><Relationship Id="rId36" Type="http://schemas.openxmlformats.org/officeDocument/2006/relationships/image" Target="../media/image921.png"/><Relationship Id="rId49" Type="http://schemas.openxmlformats.org/officeDocument/2006/relationships/image" Target="../media/image934.png"/><Relationship Id="rId57" Type="http://schemas.openxmlformats.org/officeDocument/2006/relationships/image" Target="../media/image942.png"/><Relationship Id="rId10" Type="http://schemas.openxmlformats.org/officeDocument/2006/relationships/image" Target="../media/image898.png"/><Relationship Id="rId31" Type="http://schemas.openxmlformats.org/officeDocument/2006/relationships/image" Target="../media/image916.png"/><Relationship Id="rId44" Type="http://schemas.openxmlformats.org/officeDocument/2006/relationships/image" Target="../media/image929.png"/><Relationship Id="rId52" Type="http://schemas.openxmlformats.org/officeDocument/2006/relationships/image" Target="../media/image937.png"/><Relationship Id="rId60" Type="http://schemas.openxmlformats.org/officeDocument/2006/relationships/image" Target="../media/image945.png"/><Relationship Id="rId65" Type="http://schemas.openxmlformats.org/officeDocument/2006/relationships/image" Target="../media/image950.png"/><Relationship Id="rId73" Type="http://schemas.openxmlformats.org/officeDocument/2006/relationships/image" Target="../media/image957.png"/><Relationship Id="rId4" Type="http://schemas.openxmlformats.org/officeDocument/2006/relationships/image" Target="../media/image892.png"/><Relationship Id="rId9" Type="http://schemas.openxmlformats.org/officeDocument/2006/relationships/image" Target="../media/image897.png"/><Relationship Id="rId13" Type="http://schemas.openxmlformats.org/officeDocument/2006/relationships/image" Target="../media/image901.png"/><Relationship Id="rId18" Type="http://schemas.openxmlformats.org/officeDocument/2006/relationships/image" Target="../media/image906.png"/><Relationship Id="rId39" Type="http://schemas.openxmlformats.org/officeDocument/2006/relationships/image" Target="../media/image924.png"/><Relationship Id="rId34" Type="http://schemas.openxmlformats.org/officeDocument/2006/relationships/image" Target="../media/image919.png"/><Relationship Id="rId50" Type="http://schemas.openxmlformats.org/officeDocument/2006/relationships/image" Target="../media/image935.png"/><Relationship Id="rId55" Type="http://schemas.openxmlformats.org/officeDocument/2006/relationships/image" Target="../media/image940.png"/><Relationship Id="rId7" Type="http://schemas.openxmlformats.org/officeDocument/2006/relationships/image" Target="../media/image895.png"/><Relationship Id="rId71" Type="http://schemas.openxmlformats.org/officeDocument/2006/relationships/image" Target="../media/image9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0.png"/><Relationship Id="rId18" Type="http://schemas.openxmlformats.org/officeDocument/2006/relationships/image" Target="../media/image975.png"/><Relationship Id="rId26" Type="http://schemas.openxmlformats.org/officeDocument/2006/relationships/image" Target="../media/image983.png"/><Relationship Id="rId39" Type="http://schemas.openxmlformats.org/officeDocument/2006/relationships/image" Target="../media/image996.png"/><Relationship Id="rId21" Type="http://schemas.openxmlformats.org/officeDocument/2006/relationships/image" Target="../media/image978.png"/><Relationship Id="rId34" Type="http://schemas.openxmlformats.org/officeDocument/2006/relationships/image" Target="../media/image991.png"/><Relationship Id="rId42" Type="http://schemas.openxmlformats.org/officeDocument/2006/relationships/image" Target="../media/image999.png"/><Relationship Id="rId47" Type="http://schemas.openxmlformats.org/officeDocument/2006/relationships/image" Target="../media/image1004.png"/><Relationship Id="rId50" Type="http://schemas.openxmlformats.org/officeDocument/2006/relationships/image" Target="../media/image1007.png"/><Relationship Id="rId55" Type="http://schemas.openxmlformats.org/officeDocument/2006/relationships/image" Target="../media/image1012.png"/><Relationship Id="rId7" Type="http://schemas.openxmlformats.org/officeDocument/2006/relationships/image" Target="../media/image964.png"/><Relationship Id="rId2" Type="http://schemas.openxmlformats.org/officeDocument/2006/relationships/image" Target="../media/image961.png"/><Relationship Id="rId16" Type="http://schemas.openxmlformats.org/officeDocument/2006/relationships/image" Target="../media/image973.png"/><Relationship Id="rId29" Type="http://schemas.openxmlformats.org/officeDocument/2006/relationships/image" Target="../media/image986.png"/><Relationship Id="rId11" Type="http://schemas.openxmlformats.org/officeDocument/2006/relationships/image" Target="../media/image968.png"/><Relationship Id="rId24" Type="http://schemas.openxmlformats.org/officeDocument/2006/relationships/image" Target="../media/image981.png"/><Relationship Id="rId32" Type="http://schemas.openxmlformats.org/officeDocument/2006/relationships/image" Target="../media/image989.png"/><Relationship Id="rId37" Type="http://schemas.openxmlformats.org/officeDocument/2006/relationships/image" Target="../media/image994.png"/><Relationship Id="rId40" Type="http://schemas.openxmlformats.org/officeDocument/2006/relationships/image" Target="../media/image997.png"/><Relationship Id="rId45" Type="http://schemas.openxmlformats.org/officeDocument/2006/relationships/image" Target="../media/image1002.png"/><Relationship Id="rId53" Type="http://schemas.openxmlformats.org/officeDocument/2006/relationships/image" Target="../media/image1010.png"/><Relationship Id="rId58" Type="http://schemas.openxmlformats.org/officeDocument/2006/relationships/image" Target="../media/image1015.png"/><Relationship Id="rId5" Type="http://schemas.openxmlformats.org/officeDocument/2006/relationships/image" Target="../media/image962.png"/><Relationship Id="rId19" Type="http://schemas.openxmlformats.org/officeDocument/2006/relationships/image" Target="../media/image976.png"/><Relationship Id="rId4" Type="http://schemas.openxmlformats.org/officeDocument/2006/relationships/image" Target="../media/image84.png"/><Relationship Id="rId9" Type="http://schemas.openxmlformats.org/officeDocument/2006/relationships/image" Target="../media/image966.png"/><Relationship Id="rId14" Type="http://schemas.openxmlformats.org/officeDocument/2006/relationships/image" Target="../media/image971.png"/><Relationship Id="rId22" Type="http://schemas.openxmlformats.org/officeDocument/2006/relationships/image" Target="../media/image979.png"/><Relationship Id="rId27" Type="http://schemas.openxmlformats.org/officeDocument/2006/relationships/image" Target="../media/image984.png"/><Relationship Id="rId30" Type="http://schemas.openxmlformats.org/officeDocument/2006/relationships/image" Target="../media/image987.png"/><Relationship Id="rId35" Type="http://schemas.openxmlformats.org/officeDocument/2006/relationships/image" Target="../media/image992.png"/><Relationship Id="rId43" Type="http://schemas.openxmlformats.org/officeDocument/2006/relationships/image" Target="../media/image1000.png"/><Relationship Id="rId48" Type="http://schemas.openxmlformats.org/officeDocument/2006/relationships/image" Target="../media/image1005.png"/><Relationship Id="rId56" Type="http://schemas.openxmlformats.org/officeDocument/2006/relationships/image" Target="../media/image1013.png"/><Relationship Id="rId8" Type="http://schemas.openxmlformats.org/officeDocument/2006/relationships/image" Target="../media/image965.png"/><Relationship Id="rId51" Type="http://schemas.openxmlformats.org/officeDocument/2006/relationships/image" Target="../media/image1008.png"/><Relationship Id="rId3" Type="http://schemas.openxmlformats.org/officeDocument/2006/relationships/image" Target="../media/image884.png"/><Relationship Id="rId12" Type="http://schemas.openxmlformats.org/officeDocument/2006/relationships/image" Target="../media/image969.png"/><Relationship Id="rId17" Type="http://schemas.openxmlformats.org/officeDocument/2006/relationships/image" Target="../media/image974.png"/><Relationship Id="rId25" Type="http://schemas.openxmlformats.org/officeDocument/2006/relationships/image" Target="../media/image982.png"/><Relationship Id="rId33" Type="http://schemas.openxmlformats.org/officeDocument/2006/relationships/image" Target="../media/image990.png"/><Relationship Id="rId38" Type="http://schemas.openxmlformats.org/officeDocument/2006/relationships/image" Target="../media/image995.png"/><Relationship Id="rId46" Type="http://schemas.openxmlformats.org/officeDocument/2006/relationships/image" Target="../media/image1003.png"/><Relationship Id="rId59" Type="http://schemas.openxmlformats.org/officeDocument/2006/relationships/image" Target="../media/image1016.png"/><Relationship Id="rId20" Type="http://schemas.openxmlformats.org/officeDocument/2006/relationships/image" Target="../media/image977.png"/><Relationship Id="rId41" Type="http://schemas.openxmlformats.org/officeDocument/2006/relationships/image" Target="../media/image998.png"/><Relationship Id="rId54" Type="http://schemas.openxmlformats.org/officeDocument/2006/relationships/image" Target="../media/image10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3.png"/><Relationship Id="rId15" Type="http://schemas.openxmlformats.org/officeDocument/2006/relationships/image" Target="../media/image972.png"/><Relationship Id="rId23" Type="http://schemas.openxmlformats.org/officeDocument/2006/relationships/image" Target="../media/image980.png"/><Relationship Id="rId28" Type="http://schemas.openxmlformats.org/officeDocument/2006/relationships/image" Target="../media/image985.png"/><Relationship Id="rId36" Type="http://schemas.openxmlformats.org/officeDocument/2006/relationships/image" Target="../media/image993.png"/><Relationship Id="rId49" Type="http://schemas.openxmlformats.org/officeDocument/2006/relationships/image" Target="../media/image1006.png"/><Relationship Id="rId57" Type="http://schemas.openxmlformats.org/officeDocument/2006/relationships/image" Target="../media/image1014.png"/><Relationship Id="rId10" Type="http://schemas.openxmlformats.org/officeDocument/2006/relationships/image" Target="../media/image967.png"/><Relationship Id="rId31" Type="http://schemas.openxmlformats.org/officeDocument/2006/relationships/image" Target="../media/image988.png"/><Relationship Id="rId44" Type="http://schemas.openxmlformats.org/officeDocument/2006/relationships/image" Target="../media/image1001.png"/><Relationship Id="rId52" Type="http://schemas.openxmlformats.org/officeDocument/2006/relationships/image" Target="../media/image1009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41.png"/><Relationship Id="rId117" Type="http://schemas.openxmlformats.org/officeDocument/2006/relationships/image" Target="../media/image970.png"/><Relationship Id="rId21" Type="http://schemas.openxmlformats.org/officeDocument/2006/relationships/image" Target="../media/image1036.png"/><Relationship Id="rId42" Type="http://schemas.openxmlformats.org/officeDocument/2006/relationships/image" Target="../media/image1057.png"/><Relationship Id="rId47" Type="http://schemas.openxmlformats.org/officeDocument/2006/relationships/image" Target="../media/image1062.png"/><Relationship Id="rId63" Type="http://schemas.openxmlformats.org/officeDocument/2006/relationships/image" Target="../media/image1078.png"/><Relationship Id="rId68" Type="http://schemas.openxmlformats.org/officeDocument/2006/relationships/image" Target="../media/image1082.png"/><Relationship Id="rId84" Type="http://schemas.openxmlformats.org/officeDocument/2006/relationships/image" Target="../media/image1098.png"/><Relationship Id="rId89" Type="http://schemas.openxmlformats.org/officeDocument/2006/relationships/image" Target="../media/image1103.png"/><Relationship Id="rId112" Type="http://schemas.openxmlformats.org/officeDocument/2006/relationships/image" Target="../media/image965.png"/><Relationship Id="rId16" Type="http://schemas.openxmlformats.org/officeDocument/2006/relationships/image" Target="../media/image1031.png"/><Relationship Id="rId107" Type="http://schemas.openxmlformats.org/officeDocument/2006/relationships/image" Target="../media/image1121.png"/><Relationship Id="rId11" Type="http://schemas.openxmlformats.org/officeDocument/2006/relationships/image" Target="../media/image1026.png"/><Relationship Id="rId32" Type="http://schemas.openxmlformats.org/officeDocument/2006/relationships/image" Target="../media/image1047.png"/><Relationship Id="rId37" Type="http://schemas.openxmlformats.org/officeDocument/2006/relationships/image" Target="../media/image1052.png"/><Relationship Id="rId53" Type="http://schemas.openxmlformats.org/officeDocument/2006/relationships/image" Target="../media/image1068.png"/><Relationship Id="rId58" Type="http://schemas.openxmlformats.org/officeDocument/2006/relationships/image" Target="../media/image1073.png"/><Relationship Id="rId74" Type="http://schemas.openxmlformats.org/officeDocument/2006/relationships/image" Target="../media/image1088.png"/><Relationship Id="rId79" Type="http://schemas.openxmlformats.org/officeDocument/2006/relationships/image" Target="../media/image1093.png"/><Relationship Id="rId102" Type="http://schemas.openxmlformats.org/officeDocument/2006/relationships/image" Target="../media/image1116.png"/><Relationship Id="rId123" Type="http://schemas.openxmlformats.org/officeDocument/2006/relationships/image" Target="../media/image1123.png"/><Relationship Id="rId5" Type="http://schemas.openxmlformats.org/officeDocument/2006/relationships/image" Target="../media/image1020.png"/><Relationship Id="rId90" Type="http://schemas.openxmlformats.org/officeDocument/2006/relationships/image" Target="../media/image1104.png"/><Relationship Id="rId95" Type="http://schemas.openxmlformats.org/officeDocument/2006/relationships/image" Target="../media/image1109.png"/><Relationship Id="rId22" Type="http://schemas.openxmlformats.org/officeDocument/2006/relationships/image" Target="../media/image1037.png"/><Relationship Id="rId27" Type="http://schemas.openxmlformats.org/officeDocument/2006/relationships/image" Target="../media/image1042.png"/><Relationship Id="rId43" Type="http://schemas.openxmlformats.org/officeDocument/2006/relationships/image" Target="../media/image1058.png"/><Relationship Id="rId48" Type="http://schemas.openxmlformats.org/officeDocument/2006/relationships/image" Target="../media/image1063.png"/><Relationship Id="rId64" Type="http://schemas.openxmlformats.org/officeDocument/2006/relationships/image" Target="../media/image1079.png"/><Relationship Id="rId69" Type="http://schemas.openxmlformats.org/officeDocument/2006/relationships/image" Target="../media/image1083.png"/><Relationship Id="rId113" Type="http://schemas.openxmlformats.org/officeDocument/2006/relationships/image" Target="../media/image966.png"/><Relationship Id="rId118" Type="http://schemas.openxmlformats.org/officeDocument/2006/relationships/image" Target="../media/image971.png"/><Relationship Id="rId80" Type="http://schemas.openxmlformats.org/officeDocument/2006/relationships/image" Target="../media/image1094.png"/><Relationship Id="rId85" Type="http://schemas.openxmlformats.org/officeDocument/2006/relationships/image" Target="../media/image1099.png"/><Relationship Id="rId12" Type="http://schemas.openxmlformats.org/officeDocument/2006/relationships/image" Target="../media/image1027.png"/><Relationship Id="rId17" Type="http://schemas.openxmlformats.org/officeDocument/2006/relationships/image" Target="../media/image1032.png"/><Relationship Id="rId33" Type="http://schemas.openxmlformats.org/officeDocument/2006/relationships/image" Target="../media/image1048.png"/><Relationship Id="rId38" Type="http://schemas.openxmlformats.org/officeDocument/2006/relationships/image" Target="../media/image1053.png"/><Relationship Id="rId59" Type="http://schemas.openxmlformats.org/officeDocument/2006/relationships/image" Target="../media/image1074.png"/><Relationship Id="rId103" Type="http://schemas.openxmlformats.org/officeDocument/2006/relationships/image" Target="../media/image1117.png"/><Relationship Id="rId108" Type="http://schemas.openxmlformats.org/officeDocument/2006/relationships/image" Target="../media/image1122.png"/><Relationship Id="rId124" Type="http://schemas.openxmlformats.org/officeDocument/2006/relationships/image" Target="../media/image1124.png"/><Relationship Id="rId54" Type="http://schemas.openxmlformats.org/officeDocument/2006/relationships/image" Target="../media/image1069.png"/><Relationship Id="rId70" Type="http://schemas.openxmlformats.org/officeDocument/2006/relationships/image" Target="../media/image1084.png"/><Relationship Id="rId75" Type="http://schemas.openxmlformats.org/officeDocument/2006/relationships/image" Target="../media/image1089.png"/><Relationship Id="rId91" Type="http://schemas.openxmlformats.org/officeDocument/2006/relationships/image" Target="../media/image1105.png"/><Relationship Id="rId96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1.png"/><Relationship Id="rId23" Type="http://schemas.openxmlformats.org/officeDocument/2006/relationships/image" Target="../media/image1038.png"/><Relationship Id="rId28" Type="http://schemas.openxmlformats.org/officeDocument/2006/relationships/image" Target="../media/image1043.png"/><Relationship Id="rId49" Type="http://schemas.openxmlformats.org/officeDocument/2006/relationships/image" Target="../media/image1064.png"/><Relationship Id="rId114" Type="http://schemas.openxmlformats.org/officeDocument/2006/relationships/image" Target="../media/image967.png"/><Relationship Id="rId119" Type="http://schemas.openxmlformats.org/officeDocument/2006/relationships/image" Target="../media/image972.png"/><Relationship Id="rId44" Type="http://schemas.openxmlformats.org/officeDocument/2006/relationships/image" Target="../media/image1059.png"/><Relationship Id="rId60" Type="http://schemas.openxmlformats.org/officeDocument/2006/relationships/image" Target="../media/image1075.png"/><Relationship Id="rId65" Type="http://schemas.openxmlformats.org/officeDocument/2006/relationships/image" Target="../media/image1080.png"/><Relationship Id="rId81" Type="http://schemas.openxmlformats.org/officeDocument/2006/relationships/image" Target="../media/image1095.png"/><Relationship Id="rId86" Type="http://schemas.openxmlformats.org/officeDocument/2006/relationships/image" Target="../media/image1100.png"/><Relationship Id="rId4" Type="http://schemas.openxmlformats.org/officeDocument/2006/relationships/image" Target="../media/image1019.png"/><Relationship Id="rId9" Type="http://schemas.openxmlformats.org/officeDocument/2006/relationships/image" Target="../media/image1024.png"/><Relationship Id="rId13" Type="http://schemas.openxmlformats.org/officeDocument/2006/relationships/image" Target="../media/image1028.png"/><Relationship Id="rId18" Type="http://schemas.openxmlformats.org/officeDocument/2006/relationships/image" Target="../media/image1033.png"/><Relationship Id="rId39" Type="http://schemas.openxmlformats.org/officeDocument/2006/relationships/image" Target="../media/image1054.png"/><Relationship Id="rId109" Type="http://schemas.openxmlformats.org/officeDocument/2006/relationships/image" Target="../media/image962.png"/><Relationship Id="rId34" Type="http://schemas.openxmlformats.org/officeDocument/2006/relationships/image" Target="../media/image1049.png"/><Relationship Id="rId50" Type="http://schemas.openxmlformats.org/officeDocument/2006/relationships/image" Target="../media/image1065.png"/><Relationship Id="rId55" Type="http://schemas.openxmlformats.org/officeDocument/2006/relationships/image" Target="../media/image1070.png"/><Relationship Id="rId76" Type="http://schemas.openxmlformats.org/officeDocument/2006/relationships/image" Target="../media/image1090.png"/><Relationship Id="rId97" Type="http://schemas.openxmlformats.org/officeDocument/2006/relationships/image" Target="../media/image1111.png"/><Relationship Id="rId104" Type="http://schemas.openxmlformats.org/officeDocument/2006/relationships/image" Target="../media/image1118.png"/><Relationship Id="rId120" Type="http://schemas.openxmlformats.org/officeDocument/2006/relationships/image" Target="../media/image973.png"/><Relationship Id="rId7" Type="http://schemas.openxmlformats.org/officeDocument/2006/relationships/image" Target="../media/image1022.png"/><Relationship Id="rId71" Type="http://schemas.openxmlformats.org/officeDocument/2006/relationships/image" Target="../media/image1085.png"/><Relationship Id="rId92" Type="http://schemas.openxmlformats.org/officeDocument/2006/relationships/image" Target="../media/image1106.png"/><Relationship Id="rId2" Type="http://schemas.openxmlformats.org/officeDocument/2006/relationships/image" Target="../media/image1017.png"/><Relationship Id="rId29" Type="http://schemas.openxmlformats.org/officeDocument/2006/relationships/image" Target="../media/image1044.png"/><Relationship Id="rId24" Type="http://schemas.openxmlformats.org/officeDocument/2006/relationships/image" Target="../media/image1039.png"/><Relationship Id="rId40" Type="http://schemas.openxmlformats.org/officeDocument/2006/relationships/image" Target="../media/image1055.png"/><Relationship Id="rId45" Type="http://schemas.openxmlformats.org/officeDocument/2006/relationships/image" Target="../media/image1060.png"/><Relationship Id="rId66" Type="http://schemas.openxmlformats.org/officeDocument/2006/relationships/image" Target="../media/image1081.png"/><Relationship Id="rId87" Type="http://schemas.openxmlformats.org/officeDocument/2006/relationships/image" Target="../media/image1101.png"/><Relationship Id="rId110" Type="http://schemas.openxmlformats.org/officeDocument/2006/relationships/image" Target="../media/image963.png"/><Relationship Id="rId115" Type="http://schemas.openxmlformats.org/officeDocument/2006/relationships/image" Target="../media/image968.png"/><Relationship Id="rId61" Type="http://schemas.openxmlformats.org/officeDocument/2006/relationships/image" Target="../media/image1076.png"/><Relationship Id="rId82" Type="http://schemas.openxmlformats.org/officeDocument/2006/relationships/image" Target="../media/image1096.png"/><Relationship Id="rId19" Type="http://schemas.openxmlformats.org/officeDocument/2006/relationships/image" Target="../media/image1034.png"/><Relationship Id="rId14" Type="http://schemas.openxmlformats.org/officeDocument/2006/relationships/image" Target="../media/image1029.png"/><Relationship Id="rId30" Type="http://schemas.openxmlformats.org/officeDocument/2006/relationships/image" Target="../media/image1045.png"/><Relationship Id="rId35" Type="http://schemas.openxmlformats.org/officeDocument/2006/relationships/image" Target="../media/image1050.png"/><Relationship Id="rId56" Type="http://schemas.openxmlformats.org/officeDocument/2006/relationships/image" Target="../media/image1071.png"/><Relationship Id="rId77" Type="http://schemas.openxmlformats.org/officeDocument/2006/relationships/image" Target="../media/image1091.png"/><Relationship Id="rId100" Type="http://schemas.openxmlformats.org/officeDocument/2006/relationships/image" Target="../media/image1114.png"/><Relationship Id="rId105" Type="http://schemas.openxmlformats.org/officeDocument/2006/relationships/image" Target="../media/image1119.png"/><Relationship Id="rId8" Type="http://schemas.openxmlformats.org/officeDocument/2006/relationships/image" Target="../media/image1023.png"/><Relationship Id="rId51" Type="http://schemas.openxmlformats.org/officeDocument/2006/relationships/image" Target="../media/image1066.png"/><Relationship Id="rId72" Type="http://schemas.openxmlformats.org/officeDocument/2006/relationships/image" Target="../media/image1086.png"/><Relationship Id="rId93" Type="http://schemas.openxmlformats.org/officeDocument/2006/relationships/image" Target="../media/image1107.png"/><Relationship Id="rId98" Type="http://schemas.openxmlformats.org/officeDocument/2006/relationships/image" Target="../media/image1112.png"/><Relationship Id="rId121" Type="http://schemas.openxmlformats.org/officeDocument/2006/relationships/image" Target="../media/image974.png"/><Relationship Id="rId3" Type="http://schemas.openxmlformats.org/officeDocument/2006/relationships/image" Target="../media/image1018.png"/><Relationship Id="rId25" Type="http://schemas.openxmlformats.org/officeDocument/2006/relationships/image" Target="../media/image1040.png"/><Relationship Id="rId46" Type="http://schemas.openxmlformats.org/officeDocument/2006/relationships/image" Target="../media/image1061.png"/><Relationship Id="rId67" Type="http://schemas.openxmlformats.org/officeDocument/2006/relationships/image" Target="../media/image84.png"/><Relationship Id="rId116" Type="http://schemas.openxmlformats.org/officeDocument/2006/relationships/image" Target="../media/image969.png"/><Relationship Id="rId20" Type="http://schemas.openxmlformats.org/officeDocument/2006/relationships/image" Target="../media/image1035.png"/><Relationship Id="rId41" Type="http://schemas.openxmlformats.org/officeDocument/2006/relationships/image" Target="../media/image1056.png"/><Relationship Id="rId62" Type="http://schemas.openxmlformats.org/officeDocument/2006/relationships/image" Target="../media/image1077.png"/><Relationship Id="rId83" Type="http://schemas.openxmlformats.org/officeDocument/2006/relationships/image" Target="../media/image1097.png"/><Relationship Id="rId88" Type="http://schemas.openxmlformats.org/officeDocument/2006/relationships/image" Target="../media/image1102.png"/><Relationship Id="rId111" Type="http://schemas.openxmlformats.org/officeDocument/2006/relationships/image" Target="../media/image964.png"/><Relationship Id="rId15" Type="http://schemas.openxmlformats.org/officeDocument/2006/relationships/image" Target="../media/image1030.png"/><Relationship Id="rId36" Type="http://schemas.openxmlformats.org/officeDocument/2006/relationships/image" Target="../media/image1051.png"/><Relationship Id="rId57" Type="http://schemas.openxmlformats.org/officeDocument/2006/relationships/image" Target="../media/image1072.png"/><Relationship Id="rId106" Type="http://schemas.openxmlformats.org/officeDocument/2006/relationships/image" Target="../media/image1120.png"/><Relationship Id="rId10" Type="http://schemas.openxmlformats.org/officeDocument/2006/relationships/image" Target="../media/image1025.png"/><Relationship Id="rId31" Type="http://schemas.openxmlformats.org/officeDocument/2006/relationships/image" Target="../media/image1046.png"/><Relationship Id="rId52" Type="http://schemas.openxmlformats.org/officeDocument/2006/relationships/image" Target="../media/image1067.png"/><Relationship Id="rId73" Type="http://schemas.openxmlformats.org/officeDocument/2006/relationships/image" Target="../media/image1087.png"/><Relationship Id="rId78" Type="http://schemas.openxmlformats.org/officeDocument/2006/relationships/image" Target="../media/image1092.png"/><Relationship Id="rId94" Type="http://schemas.openxmlformats.org/officeDocument/2006/relationships/image" Target="../media/image1108.png"/><Relationship Id="rId99" Type="http://schemas.openxmlformats.org/officeDocument/2006/relationships/image" Target="../media/image1113.png"/><Relationship Id="rId101" Type="http://schemas.openxmlformats.org/officeDocument/2006/relationships/image" Target="../media/image1115.png"/><Relationship Id="rId122" Type="http://schemas.openxmlformats.org/officeDocument/2006/relationships/image" Target="../media/image975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24.png"/><Relationship Id="rId21" Type="http://schemas.openxmlformats.org/officeDocument/2006/relationships/image" Target="../media/image1141.png"/><Relationship Id="rId42" Type="http://schemas.openxmlformats.org/officeDocument/2006/relationships/image" Target="../media/image1159.png"/><Relationship Id="rId63" Type="http://schemas.openxmlformats.org/officeDocument/2006/relationships/image" Target="../media/image1173.png"/><Relationship Id="rId84" Type="http://schemas.openxmlformats.org/officeDocument/2006/relationships/image" Target="../media/image1194.png"/><Relationship Id="rId16" Type="http://schemas.openxmlformats.org/officeDocument/2006/relationships/image" Target="../media/image1136.png"/><Relationship Id="rId107" Type="http://schemas.openxmlformats.org/officeDocument/2006/relationships/image" Target="../media/image1214.png"/><Relationship Id="rId11" Type="http://schemas.openxmlformats.org/officeDocument/2006/relationships/image" Target="../media/image1132.png"/><Relationship Id="rId32" Type="http://schemas.openxmlformats.org/officeDocument/2006/relationships/image" Target="../media/image1152.png"/><Relationship Id="rId37" Type="http://schemas.openxmlformats.org/officeDocument/2006/relationships/image" Target="../media/image1078.png"/><Relationship Id="rId53" Type="http://schemas.openxmlformats.org/officeDocument/2006/relationships/image" Target="../media/image1170.png"/><Relationship Id="rId58" Type="http://schemas.openxmlformats.org/officeDocument/2006/relationships/image" Target="../media/image842.png"/><Relationship Id="rId74" Type="http://schemas.openxmlformats.org/officeDocument/2006/relationships/image" Target="../media/image1184.png"/><Relationship Id="rId79" Type="http://schemas.openxmlformats.org/officeDocument/2006/relationships/image" Target="../media/image1189.png"/><Relationship Id="rId102" Type="http://schemas.openxmlformats.org/officeDocument/2006/relationships/image" Target="../media/image1209.png"/><Relationship Id="rId123" Type="http://schemas.openxmlformats.org/officeDocument/2006/relationships/image" Target="../media/image1059.png"/><Relationship Id="rId128" Type="http://schemas.openxmlformats.org/officeDocument/2006/relationships/image" Target="../media/image1234.png"/><Relationship Id="rId5" Type="http://schemas.openxmlformats.org/officeDocument/2006/relationships/image" Target="../media/image1127.png"/><Relationship Id="rId90" Type="http://schemas.openxmlformats.org/officeDocument/2006/relationships/image" Target="../media/image1200.png"/><Relationship Id="rId95" Type="http://schemas.openxmlformats.org/officeDocument/2006/relationships/image" Target="../media/image1202.png"/><Relationship Id="rId22" Type="http://schemas.openxmlformats.org/officeDocument/2006/relationships/image" Target="../media/image1142.png"/><Relationship Id="rId27" Type="http://schemas.openxmlformats.org/officeDocument/2006/relationships/image" Target="../media/image1147.png"/><Relationship Id="rId43" Type="http://schemas.openxmlformats.org/officeDocument/2006/relationships/image" Target="../media/image1160.png"/><Relationship Id="rId48" Type="http://schemas.openxmlformats.org/officeDocument/2006/relationships/image" Target="../media/image1165.png"/><Relationship Id="rId64" Type="http://schemas.openxmlformats.org/officeDocument/2006/relationships/image" Target="../media/image1174.png"/><Relationship Id="rId69" Type="http://schemas.openxmlformats.org/officeDocument/2006/relationships/image" Target="../media/image1179.png"/><Relationship Id="rId113" Type="http://schemas.openxmlformats.org/officeDocument/2006/relationships/image" Target="../media/image1220.png"/><Relationship Id="rId118" Type="http://schemas.openxmlformats.org/officeDocument/2006/relationships/image" Target="../media/image1225.png"/><Relationship Id="rId134" Type="http://schemas.openxmlformats.org/officeDocument/2006/relationships/image" Target="../media/image1240.png"/><Relationship Id="rId80" Type="http://schemas.openxmlformats.org/officeDocument/2006/relationships/image" Target="../media/image1190.png"/><Relationship Id="rId85" Type="http://schemas.openxmlformats.org/officeDocument/2006/relationships/image" Target="../media/image1195.png"/><Relationship Id="rId12" Type="http://schemas.openxmlformats.org/officeDocument/2006/relationships/image" Target="../media/image1133.png"/><Relationship Id="rId17" Type="http://schemas.openxmlformats.org/officeDocument/2006/relationships/image" Target="../media/image1137.png"/><Relationship Id="rId33" Type="http://schemas.openxmlformats.org/officeDocument/2006/relationships/image" Target="../media/image1153.png"/><Relationship Id="rId38" Type="http://schemas.openxmlformats.org/officeDocument/2006/relationships/image" Target="../media/image1155.png"/><Relationship Id="rId59" Type="http://schemas.openxmlformats.org/officeDocument/2006/relationships/image" Target="../media/image843.png"/><Relationship Id="rId103" Type="http://schemas.openxmlformats.org/officeDocument/2006/relationships/image" Target="../media/image1210.png"/><Relationship Id="rId108" Type="http://schemas.openxmlformats.org/officeDocument/2006/relationships/image" Target="../media/image1215.png"/><Relationship Id="rId124" Type="http://schemas.openxmlformats.org/officeDocument/2006/relationships/image" Target="../media/image1230.png"/><Relationship Id="rId129" Type="http://schemas.openxmlformats.org/officeDocument/2006/relationships/image" Target="../media/image1235.png"/><Relationship Id="rId54" Type="http://schemas.openxmlformats.org/officeDocument/2006/relationships/image" Target="../media/image1171.png"/><Relationship Id="rId70" Type="http://schemas.openxmlformats.org/officeDocument/2006/relationships/image" Target="../media/image1180.png"/><Relationship Id="rId75" Type="http://schemas.openxmlformats.org/officeDocument/2006/relationships/image" Target="../media/image1185.png"/><Relationship Id="rId91" Type="http://schemas.openxmlformats.org/officeDocument/2006/relationships/image" Target="../media/image1057.png"/><Relationship Id="rId96" Type="http://schemas.openxmlformats.org/officeDocument/2006/relationships/image" Target="../media/image1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8.png"/><Relationship Id="rId23" Type="http://schemas.openxmlformats.org/officeDocument/2006/relationships/image" Target="../media/image1143.png"/><Relationship Id="rId28" Type="http://schemas.openxmlformats.org/officeDocument/2006/relationships/image" Target="../media/image1148.png"/><Relationship Id="rId49" Type="http://schemas.openxmlformats.org/officeDocument/2006/relationships/image" Target="../media/image1166.png"/><Relationship Id="rId114" Type="http://schemas.openxmlformats.org/officeDocument/2006/relationships/image" Target="../media/image1221.png"/><Relationship Id="rId119" Type="http://schemas.openxmlformats.org/officeDocument/2006/relationships/image" Target="../media/image1226.png"/><Relationship Id="rId44" Type="http://schemas.openxmlformats.org/officeDocument/2006/relationships/image" Target="../media/image1161.png"/><Relationship Id="rId60" Type="http://schemas.openxmlformats.org/officeDocument/2006/relationships/image" Target="../media/image844.png"/><Relationship Id="rId65" Type="http://schemas.openxmlformats.org/officeDocument/2006/relationships/image" Target="../media/image1175.png"/><Relationship Id="rId81" Type="http://schemas.openxmlformats.org/officeDocument/2006/relationships/image" Target="../media/image1191.png"/><Relationship Id="rId86" Type="http://schemas.openxmlformats.org/officeDocument/2006/relationships/image" Target="../media/image1196.png"/><Relationship Id="rId130" Type="http://schemas.openxmlformats.org/officeDocument/2006/relationships/image" Target="../media/image1236.png"/><Relationship Id="rId135" Type="http://schemas.openxmlformats.org/officeDocument/2006/relationships/image" Target="../media/image1241.png"/><Relationship Id="rId13" Type="http://schemas.openxmlformats.org/officeDocument/2006/relationships/image" Target="../media/image779.png"/><Relationship Id="rId18" Type="http://schemas.openxmlformats.org/officeDocument/2006/relationships/image" Target="../media/image1138.png"/><Relationship Id="rId39" Type="http://schemas.openxmlformats.org/officeDocument/2006/relationships/image" Target="../media/image1156.png"/><Relationship Id="rId109" Type="http://schemas.openxmlformats.org/officeDocument/2006/relationships/image" Target="../media/image1216.png"/><Relationship Id="rId34" Type="http://schemas.openxmlformats.org/officeDocument/2006/relationships/image" Target="../media/image1154.png"/><Relationship Id="rId50" Type="http://schemas.openxmlformats.org/officeDocument/2006/relationships/image" Target="../media/image1167.png"/><Relationship Id="rId55" Type="http://schemas.openxmlformats.org/officeDocument/2006/relationships/image" Target="../media/image839.png"/><Relationship Id="rId76" Type="http://schemas.openxmlformats.org/officeDocument/2006/relationships/image" Target="../media/image1186.png"/><Relationship Id="rId97" Type="http://schemas.openxmlformats.org/officeDocument/2006/relationships/image" Target="../media/image1204.png"/><Relationship Id="rId104" Type="http://schemas.openxmlformats.org/officeDocument/2006/relationships/image" Target="../media/image1211.png"/><Relationship Id="rId120" Type="http://schemas.openxmlformats.org/officeDocument/2006/relationships/image" Target="../media/image1227.png"/><Relationship Id="rId125" Type="http://schemas.openxmlformats.org/officeDocument/2006/relationships/image" Target="../media/image1231.png"/><Relationship Id="rId7" Type="http://schemas.openxmlformats.org/officeDocument/2006/relationships/image" Target="../media/image116.png"/><Relationship Id="rId71" Type="http://schemas.openxmlformats.org/officeDocument/2006/relationships/image" Target="../media/image1181.png"/><Relationship Id="rId92" Type="http://schemas.openxmlformats.org/officeDocument/2006/relationships/image" Target="../media/image1058.png"/><Relationship Id="rId2" Type="http://schemas.openxmlformats.org/officeDocument/2006/relationships/image" Target="../media/image1125.png"/><Relationship Id="rId29" Type="http://schemas.openxmlformats.org/officeDocument/2006/relationships/image" Target="../media/image1149.png"/><Relationship Id="rId24" Type="http://schemas.openxmlformats.org/officeDocument/2006/relationships/image" Target="../media/image1144.png"/><Relationship Id="rId40" Type="http://schemas.openxmlformats.org/officeDocument/2006/relationships/image" Target="../media/image1157.png"/><Relationship Id="rId45" Type="http://schemas.openxmlformats.org/officeDocument/2006/relationships/image" Target="../media/image1162.png"/><Relationship Id="rId66" Type="http://schemas.openxmlformats.org/officeDocument/2006/relationships/image" Target="../media/image1176.png"/><Relationship Id="rId87" Type="http://schemas.openxmlformats.org/officeDocument/2006/relationships/image" Target="../media/image1197.png"/><Relationship Id="rId110" Type="http://schemas.openxmlformats.org/officeDocument/2006/relationships/image" Target="../media/image1217.png"/><Relationship Id="rId115" Type="http://schemas.openxmlformats.org/officeDocument/2006/relationships/image" Target="../media/image1222.png"/><Relationship Id="rId131" Type="http://schemas.openxmlformats.org/officeDocument/2006/relationships/image" Target="../media/image1237.png"/><Relationship Id="rId136" Type="http://schemas.openxmlformats.org/officeDocument/2006/relationships/image" Target="../media/image1242.png"/><Relationship Id="rId61" Type="http://schemas.openxmlformats.org/officeDocument/2006/relationships/image" Target="../media/image845.png"/><Relationship Id="rId82" Type="http://schemas.openxmlformats.org/officeDocument/2006/relationships/image" Target="../media/image1192.png"/><Relationship Id="rId19" Type="http://schemas.openxmlformats.org/officeDocument/2006/relationships/image" Target="../media/image1139.png"/><Relationship Id="rId14" Type="http://schemas.openxmlformats.org/officeDocument/2006/relationships/image" Target="../media/image1134.png"/><Relationship Id="rId30" Type="http://schemas.openxmlformats.org/officeDocument/2006/relationships/image" Target="../media/image1150.png"/><Relationship Id="rId35" Type="http://schemas.openxmlformats.org/officeDocument/2006/relationships/image" Target="../media/image1076.png"/><Relationship Id="rId56" Type="http://schemas.openxmlformats.org/officeDocument/2006/relationships/image" Target="../media/image840.png"/><Relationship Id="rId77" Type="http://schemas.openxmlformats.org/officeDocument/2006/relationships/image" Target="../media/image1187.png"/><Relationship Id="rId100" Type="http://schemas.openxmlformats.org/officeDocument/2006/relationships/image" Target="../media/image1207.png"/><Relationship Id="rId105" Type="http://schemas.openxmlformats.org/officeDocument/2006/relationships/image" Target="../media/image1212.png"/><Relationship Id="rId126" Type="http://schemas.openxmlformats.org/officeDocument/2006/relationships/image" Target="../media/image1232.png"/><Relationship Id="rId8" Type="http://schemas.openxmlformats.org/officeDocument/2006/relationships/image" Target="../media/image1129.png"/><Relationship Id="rId51" Type="http://schemas.openxmlformats.org/officeDocument/2006/relationships/image" Target="../media/image1168.png"/><Relationship Id="rId72" Type="http://schemas.openxmlformats.org/officeDocument/2006/relationships/image" Target="../media/image1182.png"/><Relationship Id="rId93" Type="http://schemas.openxmlformats.org/officeDocument/2006/relationships/image" Target="../media/image1039.png"/><Relationship Id="rId98" Type="http://schemas.openxmlformats.org/officeDocument/2006/relationships/image" Target="../media/image1205.png"/><Relationship Id="rId121" Type="http://schemas.openxmlformats.org/officeDocument/2006/relationships/image" Target="../media/image1228.png"/><Relationship Id="rId3" Type="http://schemas.openxmlformats.org/officeDocument/2006/relationships/image" Target="../media/image84.png"/><Relationship Id="rId25" Type="http://schemas.openxmlformats.org/officeDocument/2006/relationships/image" Target="../media/image1145.png"/><Relationship Id="rId46" Type="http://schemas.openxmlformats.org/officeDocument/2006/relationships/image" Target="../media/image1163.png"/><Relationship Id="rId67" Type="http://schemas.openxmlformats.org/officeDocument/2006/relationships/image" Target="../media/image1177.png"/><Relationship Id="rId116" Type="http://schemas.openxmlformats.org/officeDocument/2006/relationships/image" Target="../media/image1223.png"/><Relationship Id="rId137" Type="http://schemas.openxmlformats.org/officeDocument/2006/relationships/image" Target="../media/image1243.png"/><Relationship Id="rId20" Type="http://schemas.openxmlformats.org/officeDocument/2006/relationships/image" Target="../media/image1140.png"/><Relationship Id="rId41" Type="http://schemas.openxmlformats.org/officeDocument/2006/relationships/image" Target="../media/image1158.png"/><Relationship Id="rId62" Type="http://schemas.openxmlformats.org/officeDocument/2006/relationships/image" Target="../media/image1172.png"/><Relationship Id="rId83" Type="http://schemas.openxmlformats.org/officeDocument/2006/relationships/image" Target="../media/image1193.png"/><Relationship Id="rId88" Type="http://schemas.openxmlformats.org/officeDocument/2006/relationships/image" Target="../media/image1198.png"/><Relationship Id="rId111" Type="http://schemas.openxmlformats.org/officeDocument/2006/relationships/image" Target="../media/image1218.png"/><Relationship Id="rId132" Type="http://schemas.openxmlformats.org/officeDocument/2006/relationships/image" Target="../media/image1238.png"/><Relationship Id="rId15" Type="http://schemas.openxmlformats.org/officeDocument/2006/relationships/image" Target="../media/image1135.png"/><Relationship Id="rId36" Type="http://schemas.openxmlformats.org/officeDocument/2006/relationships/image" Target="../media/image1077.png"/><Relationship Id="rId57" Type="http://schemas.openxmlformats.org/officeDocument/2006/relationships/image" Target="../media/image841.png"/><Relationship Id="rId106" Type="http://schemas.openxmlformats.org/officeDocument/2006/relationships/image" Target="../media/image1213.png"/><Relationship Id="rId127" Type="http://schemas.openxmlformats.org/officeDocument/2006/relationships/image" Target="../media/image1233.png"/><Relationship Id="rId10" Type="http://schemas.openxmlformats.org/officeDocument/2006/relationships/image" Target="../media/image1131.png"/><Relationship Id="rId31" Type="http://schemas.openxmlformats.org/officeDocument/2006/relationships/image" Target="../media/image1151.png"/><Relationship Id="rId52" Type="http://schemas.openxmlformats.org/officeDocument/2006/relationships/image" Target="../media/image1169.png"/><Relationship Id="rId73" Type="http://schemas.openxmlformats.org/officeDocument/2006/relationships/image" Target="../media/image1183.png"/><Relationship Id="rId78" Type="http://schemas.openxmlformats.org/officeDocument/2006/relationships/image" Target="../media/image1188.png"/><Relationship Id="rId94" Type="http://schemas.openxmlformats.org/officeDocument/2006/relationships/image" Target="../media/image1201.png"/><Relationship Id="rId99" Type="http://schemas.openxmlformats.org/officeDocument/2006/relationships/image" Target="../media/image1206.png"/><Relationship Id="rId101" Type="http://schemas.openxmlformats.org/officeDocument/2006/relationships/image" Target="../media/image1208.png"/><Relationship Id="rId122" Type="http://schemas.openxmlformats.org/officeDocument/2006/relationships/image" Target="../media/image1229.png"/><Relationship Id="rId4" Type="http://schemas.openxmlformats.org/officeDocument/2006/relationships/image" Target="../media/image1126.png"/><Relationship Id="rId9" Type="http://schemas.openxmlformats.org/officeDocument/2006/relationships/image" Target="../media/image1130.png"/><Relationship Id="rId26" Type="http://schemas.openxmlformats.org/officeDocument/2006/relationships/image" Target="../media/image1146.png"/><Relationship Id="rId47" Type="http://schemas.openxmlformats.org/officeDocument/2006/relationships/image" Target="../media/image1164.png"/><Relationship Id="rId68" Type="http://schemas.openxmlformats.org/officeDocument/2006/relationships/image" Target="../media/image1178.png"/><Relationship Id="rId89" Type="http://schemas.openxmlformats.org/officeDocument/2006/relationships/image" Target="../media/image1199.png"/><Relationship Id="rId112" Type="http://schemas.openxmlformats.org/officeDocument/2006/relationships/image" Target="../media/image1219.png"/><Relationship Id="rId133" Type="http://schemas.openxmlformats.org/officeDocument/2006/relationships/image" Target="../media/image12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3" Type="http://schemas.openxmlformats.org/officeDocument/2006/relationships/image" Target="../media/image1245.png"/><Relationship Id="rId7" Type="http://schemas.openxmlformats.org/officeDocument/2006/relationships/image" Target="../media/image1249.png"/><Relationship Id="rId2" Type="http://schemas.openxmlformats.org/officeDocument/2006/relationships/image" Target="../media/image12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8.png"/><Relationship Id="rId5" Type="http://schemas.openxmlformats.org/officeDocument/2006/relationships/image" Target="../media/image1247.png"/><Relationship Id="rId10" Type="http://schemas.openxmlformats.org/officeDocument/2006/relationships/image" Target="../media/image1252.png"/><Relationship Id="rId4" Type="http://schemas.openxmlformats.org/officeDocument/2006/relationships/image" Target="../media/image1246.png"/><Relationship Id="rId9" Type="http://schemas.openxmlformats.org/officeDocument/2006/relationships/image" Target="../media/image12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9.png"/><Relationship Id="rId3" Type="http://schemas.openxmlformats.org/officeDocument/2006/relationships/image" Target="../media/image1254.png"/><Relationship Id="rId7" Type="http://schemas.openxmlformats.org/officeDocument/2006/relationships/image" Target="../media/image1258.png"/><Relationship Id="rId2" Type="http://schemas.openxmlformats.org/officeDocument/2006/relationships/image" Target="../media/image1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7.png"/><Relationship Id="rId5" Type="http://schemas.openxmlformats.org/officeDocument/2006/relationships/image" Target="../media/image1256.png"/><Relationship Id="rId4" Type="http://schemas.openxmlformats.org/officeDocument/2006/relationships/image" Target="../media/image1255.png"/><Relationship Id="rId9" Type="http://schemas.openxmlformats.org/officeDocument/2006/relationships/image" Target="../media/image12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bean365.jp/" TargetMode="External"/><Relationship Id="rId2" Type="http://schemas.openxmlformats.org/officeDocument/2006/relationships/hyperlink" Target="https://www.softsu.co.jp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7.png"/><Relationship Id="rId3" Type="http://schemas.openxmlformats.org/officeDocument/2006/relationships/image" Target="../media/image1262.jpg"/><Relationship Id="rId7" Type="http://schemas.openxmlformats.org/officeDocument/2006/relationships/image" Target="../media/image1266.png"/><Relationship Id="rId2" Type="http://schemas.openxmlformats.org/officeDocument/2006/relationships/image" Target="../media/image1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5.png"/><Relationship Id="rId5" Type="http://schemas.openxmlformats.org/officeDocument/2006/relationships/image" Target="../media/image1264.png"/><Relationship Id="rId4" Type="http://schemas.openxmlformats.org/officeDocument/2006/relationships/image" Target="../media/image1263.png"/><Relationship Id="rId9" Type="http://schemas.openxmlformats.org/officeDocument/2006/relationships/image" Target="../media/image12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2" Type="http://schemas.openxmlformats.org/officeDocument/2006/relationships/image" Target="../media/image126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3.png"/><Relationship Id="rId2" Type="http://schemas.openxmlformats.org/officeDocument/2006/relationships/image" Target="../media/image127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5.jpg"/><Relationship Id="rId4" Type="http://schemas.openxmlformats.org/officeDocument/2006/relationships/image" Target="../media/image12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7.png"/><Relationship Id="rId2" Type="http://schemas.openxmlformats.org/officeDocument/2006/relationships/image" Target="../media/image1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0.png"/><Relationship Id="rId5" Type="http://schemas.openxmlformats.org/officeDocument/2006/relationships/image" Target="../media/image1279.png"/><Relationship Id="rId4" Type="http://schemas.openxmlformats.org/officeDocument/2006/relationships/image" Target="../media/image127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3.png"/><Relationship Id="rId2" Type="http://schemas.openxmlformats.org/officeDocument/2006/relationships/image" Target="../media/image12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5.png"/><Relationship Id="rId2" Type="http://schemas.openxmlformats.org/officeDocument/2006/relationships/image" Target="../media/image12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7.png"/><Relationship Id="rId2" Type="http://schemas.openxmlformats.org/officeDocument/2006/relationships/image" Target="../media/image12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0.png"/><Relationship Id="rId2" Type="http://schemas.openxmlformats.org/officeDocument/2006/relationships/image" Target="../media/image12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3.jpg"/><Relationship Id="rId2" Type="http://schemas.openxmlformats.org/officeDocument/2006/relationships/image" Target="../media/image129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16" Type="http://schemas.openxmlformats.org/officeDocument/2006/relationships/image" Target="../media/image17.png"/><Relationship Id="rId11" Type="http://schemas.openxmlformats.org/officeDocument/2006/relationships/image" Target="../media/image12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74" Type="http://schemas.openxmlformats.org/officeDocument/2006/relationships/image" Target="../media/image75.png"/><Relationship Id="rId79" Type="http://schemas.openxmlformats.org/officeDocument/2006/relationships/image" Target="../media/image80.png"/><Relationship Id="rId5" Type="http://schemas.openxmlformats.org/officeDocument/2006/relationships/image" Target="../media/image6.png"/><Relationship Id="rId61" Type="http://schemas.openxmlformats.org/officeDocument/2006/relationships/image" Target="../media/image62.png"/><Relationship Id="rId82" Type="http://schemas.openxmlformats.org/officeDocument/2006/relationships/image" Target="../media/image83.pn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77" Type="http://schemas.openxmlformats.org/officeDocument/2006/relationships/image" Target="../media/image78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80" Type="http://schemas.openxmlformats.org/officeDocument/2006/relationships/image" Target="../media/image81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83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81" Type="http://schemas.openxmlformats.org/officeDocument/2006/relationships/image" Target="../media/image8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Relationship Id="rId34" Type="http://schemas.openxmlformats.org/officeDocument/2006/relationships/image" Target="../media/image35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6" Type="http://schemas.openxmlformats.org/officeDocument/2006/relationships/image" Target="../media/image77.png"/><Relationship Id="rId7" Type="http://schemas.openxmlformats.org/officeDocument/2006/relationships/image" Target="../media/image8.png"/><Relationship Id="rId71" Type="http://schemas.openxmlformats.org/officeDocument/2006/relationships/image" Target="../media/image72.png"/><Relationship Id="rId2" Type="http://schemas.openxmlformats.org/officeDocument/2006/relationships/image" Target="../media/image3.png"/><Relationship Id="rId29" Type="http://schemas.openxmlformats.org/officeDocument/2006/relationships/image" Target="../media/image30.png"/><Relationship Id="rId24" Type="http://schemas.openxmlformats.org/officeDocument/2006/relationships/image" Target="../media/image25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5.jpg"/><Relationship Id="rId2" Type="http://schemas.openxmlformats.org/officeDocument/2006/relationships/image" Target="../media/image129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7.png"/><Relationship Id="rId4" Type="http://schemas.openxmlformats.org/officeDocument/2006/relationships/image" Target="../media/image129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1.png"/><Relationship Id="rId18" Type="http://schemas.openxmlformats.org/officeDocument/2006/relationships/image" Target="../media/image1316.png"/><Relationship Id="rId26" Type="http://schemas.openxmlformats.org/officeDocument/2006/relationships/image" Target="../media/image996.png"/><Relationship Id="rId39" Type="http://schemas.openxmlformats.org/officeDocument/2006/relationships/image" Target="../media/image1335.png"/><Relationship Id="rId21" Type="http://schemas.openxmlformats.org/officeDocument/2006/relationships/image" Target="../media/image1319.png"/><Relationship Id="rId34" Type="http://schemas.openxmlformats.org/officeDocument/2006/relationships/image" Target="../media/image1330.png"/><Relationship Id="rId42" Type="http://schemas.openxmlformats.org/officeDocument/2006/relationships/image" Target="../media/image1338.png"/><Relationship Id="rId47" Type="http://schemas.openxmlformats.org/officeDocument/2006/relationships/image" Target="../media/image1343.png"/><Relationship Id="rId50" Type="http://schemas.openxmlformats.org/officeDocument/2006/relationships/image" Target="../media/image430.png"/><Relationship Id="rId7" Type="http://schemas.openxmlformats.org/officeDocument/2006/relationships/image" Target="../media/image1305.png"/><Relationship Id="rId2" Type="http://schemas.openxmlformats.org/officeDocument/2006/relationships/image" Target="../media/image1300.png"/><Relationship Id="rId16" Type="http://schemas.openxmlformats.org/officeDocument/2006/relationships/image" Target="../media/image1314.png"/><Relationship Id="rId29" Type="http://schemas.openxmlformats.org/officeDocument/2006/relationships/image" Target="../media/image1325.png"/><Relationship Id="rId11" Type="http://schemas.openxmlformats.org/officeDocument/2006/relationships/image" Target="../media/image1309.png"/><Relationship Id="rId24" Type="http://schemas.openxmlformats.org/officeDocument/2006/relationships/image" Target="../media/image1322.png"/><Relationship Id="rId32" Type="http://schemas.openxmlformats.org/officeDocument/2006/relationships/image" Target="../media/image1328.png"/><Relationship Id="rId37" Type="http://schemas.openxmlformats.org/officeDocument/2006/relationships/image" Target="../media/image1333.png"/><Relationship Id="rId40" Type="http://schemas.openxmlformats.org/officeDocument/2006/relationships/image" Target="../media/image1336.png"/><Relationship Id="rId45" Type="http://schemas.openxmlformats.org/officeDocument/2006/relationships/image" Target="../media/image1341.png"/><Relationship Id="rId5" Type="http://schemas.openxmlformats.org/officeDocument/2006/relationships/image" Target="../media/image1303.png"/><Relationship Id="rId15" Type="http://schemas.openxmlformats.org/officeDocument/2006/relationships/image" Target="../media/image1313.png"/><Relationship Id="rId23" Type="http://schemas.openxmlformats.org/officeDocument/2006/relationships/image" Target="../media/image1321.png"/><Relationship Id="rId28" Type="http://schemas.openxmlformats.org/officeDocument/2006/relationships/image" Target="../media/image1324.png"/><Relationship Id="rId36" Type="http://schemas.openxmlformats.org/officeDocument/2006/relationships/image" Target="../media/image1332.png"/><Relationship Id="rId49" Type="http://schemas.openxmlformats.org/officeDocument/2006/relationships/image" Target="../media/image84.png"/><Relationship Id="rId10" Type="http://schemas.openxmlformats.org/officeDocument/2006/relationships/image" Target="../media/image1308.png"/><Relationship Id="rId19" Type="http://schemas.openxmlformats.org/officeDocument/2006/relationships/image" Target="../media/image1317.png"/><Relationship Id="rId31" Type="http://schemas.openxmlformats.org/officeDocument/2006/relationships/image" Target="../media/image1327.png"/><Relationship Id="rId44" Type="http://schemas.openxmlformats.org/officeDocument/2006/relationships/image" Target="../media/image1340.png"/><Relationship Id="rId4" Type="http://schemas.openxmlformats.org/officeDocument/2006/relationships/image" Target="../media/image1302.png"/><Relationship Id="rId9" Type="http://schemas.openxmlformats.org/officeDocument/2006/relationships/image" Target="../media/image1307.png"/><Relationship Id="rId14" Type="http://schemas.openxmlformats.org/officeDocument/2006/relationships/image" Target="../media/image1312.png"/><Relationship Id="rId22" Type="http://schemas.openxmlformats.org/officeDocument/2006/relationships/image" Target="../media/image1320.png"/><Relationship Id="rId27" Type="http://schemas.openxmlformats.org/officeDocument/2006/relationships/image" Target="../media/image1323.png"/><Relationship Id="rId30" Type="http://schemas.openxmlformats.org/officeDocument/2006/relationships/image" Target="../media/image1326.png"/><Relationship Id="rId35" Type="http://schemas.openxmlformats.org/officeDocument/2006/relationships/image" Target="../media/image1331.png"/><Relationship Id="rId43" Type="http://schemas.openxmlformats.org/officeDocument/2006/relationships/image" Target="../media/image1339.png"/><Relationship Id="rId48" Type="http://schemas.openxmlformats.org/officeDocument/2006/relationships/image" Target="../media/image1344.png"/><Relationship Id="rId8" Type="http://schemas.openxmlformats.org/officeDocument/2006/relationships/image" Target="../media/image1306.png"/><Relationship Id="rId3" Type="http://schemas.openxmlformats.org/officeDocument/2006/relationships/image" Target="../media/image1301.png"/><Relationship Id="rId12" Type="http://schemas.openxmlformats.org/officeDocument/2006/relationships/image" Target="../media/image1310.png"/><Relationship Id="rId17" Type="http://schemas.openxmlformats.org/officeDocument/2006/relationships/image" Target="../media/image1315.png"/><Relationship Id="rId25" Type="http://schemas.openxmlformats.org/officeDocument/2006/relationships/image" Target="../media/image995.png"/><Relationship Id="rId33" Type="http://schemas.openxmlformats.org/officeDocument/2006/relationships/image" Target="../media/image1329.png"/><Relationship Id="rId38" Type="http://schemas.openxmlformats.org/officeDocument/2006/relationships/image" Target="../media/image1334.png"/><Relationship Id="rId46" Type="http://schemas.openxmlformats.org/officeDocument/2006/relationships/image" Target="../media/image1342.png"/><Relationship Id="rId20" Type="http://schemas.openxmlformats.org/officeDocument/2006/relationships/image" Target="../media/image1318.png"/><Relationship Id="rId41" Type="http://schemas.openxmlformats.org/officeDocument/2006/relationships/image" Target="../media/image13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4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56.png"/><Relationship Id="rId18" Type="http://schemas.openxmlformats.org/officeDocument/2006/relationships/image" Target="../media/image1360.png"/><Relationship Id="rId26" Type="http://schemas.openxmlformats.org/officeDocument/2006/relationships/image" Target="../media/image1368.png"/><Relationship Id="rId39" Type="http://schemas.openxmlformats.org/officeDocument/2006/relationships/image" Target="../media/image1378.png"/><Relationship Id="rId21" Type="http://schemas.openxmlformats.org/officeDocument/2006/relationships/image" Target="../media/image1363.png"/><Relationship Id="rId34" Type="http://schemas.openxmlformats.org/officeDocument/2006/relationships/image" Target="../media/image1373.png"/><Relationship Id="rId42" Type="http://schemas.openxmlformats.org/officeDocument/2006/relationships/image" Target="../media/image1381.png"/><Relationship Id="rId47" Type="http://schemas.openxmlformats.org/officeDocument/2006/relationships/image" Target="../media/image29.png"/><Relationship Id="rId50" Type="http://schemas.openxmlformats.org/officeDocument/2006/relationships/image" Target="../media/image1388.png"/><Relationship Id="rId55" Type="http://schemas.openxmlformats.org/officeDocument/2006/relationships/image" Target="../media/image636.png"/><Relationship Id="rId7" Type="http://schemas.openxmlformats.org/officeDocument/2006/relationships/image" Target="../media/image1350.png"/><Relationship Id="rId2" Type="http://schemas.openxmlformats.org/officeDocument/2006/relationships/image" Target="../media/image1345.png"/><Relationship Id="rId16" Type="http://schemas.openxmlformats.org/officeDocument/2006/relationships/image" Target="../media/image1359.png"/><Relationship Id="rId29" Type="http://schemas.openxmlformats.org/officeDocument/2006/relationships/image" Target="../media/image1370.png"/><Relationship Id="rId11" Type="http://schemas.openxmlformats.org/officeDocument/2006/relationships/image" Target="../media/image1354.png"/><Relationship Id="rId24" Type="http://schemas.openxmlformats.org/officeDocument/2006/relationships/image" Target="../media/image1366.png"/><Relationship Id="rId32" Type="http://schemas.openxmlformats.org/officeDocument/2006/relationships/image" Target="../media/image1371.png"/><Relationship Id="rId37" Type="http://schemas.openxmlformats.org/officeDocument/2006/relationships/image" Target="../media/image1376.png"/><Relationship Id="rId40" Type="http://schemas.openxmlformats.org/officeDocument/2006/relationships/image" Target="../media/image1379.png"/><Relationship Id="rId45" Type="http://schemas.openxmlformats.org/officeDocument/2006/relationships/image" Target="../media/image1384.png"/><Relationship Id="rId53" Type="http://schemas.openxmlformats.org/officeDocument/2006/relationships/image" Target="../media/image1391.png"/><Relationship Id="rId58" Type="http://schemas.openxmlformats.org/officeDocument/2006/relationships/image" Target="../media/image63.png"/><Relationship Id="rId5" Type="http://schemas.openxmlformats.org/officeDocument/2006/relationships/image" Target="../media/image1348.png"/><Relationship Id="rId61" Type="http://schemas.openxmlformats.org/officeDocument/2006/relationships/image" Target="../media/image84.png"/><Relationship Id="rId19" Type="http://schemas.openxmlformats.org/officeDocument/2006/relationships/image" Target="../media/image1361.png"/><Relationship Id="rId14" Type="http://schemas.openxmlformats.org/officeDocument/2006/relationships/image" Target="../media/image1357.png"/><Relationship Id="rId22" Type="http://schemas.openxmlformats.org/officeDocument/2006/relationships/image" Target="../media/image1364.png"/><Relationship Id="rId27" Type="http://schemas.openxmlformats.org/officeDocument/2006/relationships/image" Target="../media/image1369.png"/><Relationship Id="rId30" Type="http://schemas.openxmlformats.org/officeDocument/2006/relationships/image" Target="../media/image40.png"/><Relationship Id="rId35" Type="http://schemas.openxmlformats.org/officeDocument/2006/relationships/image" Target="../media/image1374.png"/><Relationship Id="rId43" Type="http://schemas.openxmlformats.org/officeDocument/2006/relationships/image" Target="../media/image1382.png"/><Relationship Id="rId48" Type="http://schemas.openxmlformats.org/officeDocument/2006/relationships/image" Target="../media/image1386.png"/><Relationship Id="rId56" Type="http://schemas.openxmlformats.org/officeDocument/2006/relationships/image" Target="../media/image1393.png"/><Relationship Id="rId8" Type="http://schemas.openxmlformats.org/officeDocument/2006/relationships/image" Target="../media/image1351.png"/><Relationship Id="rId51" Type="http://schemas.openxmlformats.org/officeDocument/2006/relationships/image" Target="../media/image1389.png"/><Relationship Id="rId3" Type="http://schemas.openxmlformats.org/officeDocument/2006/relationships/image" Target="../media/image1346.png"/><Relationship Id="rId12" Type="http://schemas.openxmlformats.org/officeDocument/2006/relationships/image" Target="../media/image1355.png"/><Relationship Id="rId17" Type="http://schemas.openxmlformats.org/officeDocument/2006/relationships/image" Target="../media/image28.png"/><Relationship Id="rId25" Type="http://schemas.openxmlformats.org/officeDocument/2006/relationships/image" Target="../media/image1367.png"/><Relationship Id="rId33" Type="http://schemas.openxmlformats.org/officeDocument/2006/relationships/image" Target="../media/image1372.png"/><Relationship Id="rId38" Type="http://schemas.openxmlformats.org/officeDocument/2006/relationships/image" Target="../media/image1377.png"/><Relationship Id="rId46" Type="http://schemas.openxmlformats.org/officeDocument/2006/relationships/image" Target="../media/image1385.png"/><Relationship Id="rId59" Type="http://schemas.openxmlformats.org/officeDocument/2006/relationships/image" Target="../media/image1395.png"/><Relationship Id="rId20" Type="http://schemas.openxmlformats.org/officeDocument/2006/relationships/image" Target="../media/image1362.png"/><Relationship Id="rId41" Type="http://schemas.openxmlformats.org/officeDocument/2006/relationships/image" Target="../media/image1380.png"/><Relationship Id="rId54" Type="http://schemas.openxmlformats.org/officeDocument/2006/relationships/image" Target="../media/image13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9.png"/><Relationship Id="rId15" Type="http://schemas.openxmlformats.org/officeDocument/2006/relationships/image" Target="../media/image1358.png"/><Relationship Id="rId23" Type="http://schemas.openxmlformats.org/officeDocument/2006/relationships/image" Target="../media/image1365.png"/><Relationship Id="rId28" Type="http://schemas.openxmlformats.org/officeDocument/2006/relationships/image" Target="../media/image653.png"/><Relationship Id="rId36" Type="http://schemas.openxmlformats.org/officeDocument/2006/relationships/image" Target="../media/image1375.png"/><Relationship Id="rId49" Type="http://schemas.openxmlformats.org/officeDocument/2006/relationships/image" Target="../media/image1387.png"/><Relationship Id="rId57" Type="http://schemas.openxmlformats.org/officeDocument/2006/relationships/image" Target="../media/image1394.png"/><Relationship Id="rId10" Type="http://schemas.openxmlformats.org/officeDocument/2006/relationships/image" Target="../media/image1353.png"/><Relationship Id="rId31" Type="http://schemas.openxmlformats.org/officeDocument/2006/relationships/image" Target="../media/image540.png"/><Relationship Id="rId44" Type="http://schemas.openxmlformats.org/officeDocument/2006/relationships/image" Target="../media/image1383.png"/><Relationship Id="rId52" Type="http://schemas.openxmlformats.org/officeDocument/2006/relationships/image" Target="../media/image1390.png"/><Relationship Id="rId60" Type="http://schemas.openxmlformats.org/officeDocument/2006/relationships/image" Target="../media/image1396.png"/><Relationship Id="rId4" Type="http://schemas.openxmlformats.org/officeDocument/2006/relationships/image" Target="../media/image1347.png"/><Relationship Id="rId9" Type="http://schemas.openxmlformats.org/officeDocument/2006/relationships/image" Target="../media/image13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3.png"/><Relationship Id="rId13" Type="http://schemas.openxmlformats.org/officeDocument/2006/relationships/image" Target="../media/image1408.png"/><Relationship Id="rId3" Type="http://schemas.openxmlformats.org/officeDocument/2006/relationships/image" Target="../media/image1398.png"/><Relationship Id="rId7" Type="http://schemas.openxmlformats.org/officeDocument/2006/relationships/image" Target="../media/image1402.png"/><Relationship Id="rId12" Type="http://schemas.openxmlformats.org/officeDocument/2006/relationships/image" Target="../media/image1407.png"/><Relationship Id="rId2" Type="http://schemas.openxmlformats.org/officeDocument/2006/relationships/image" Target="../media/image13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1.png"/><Relationship Id="rId11" Type="http://schemas.openxmlformats.org/officeDocument/2006/relationships/image" Target="../media/image1406.png"/><Relationship Id="rId5" Type="http://schemas.openxmlformats.org/officeDocument/2006/relationships/image" Target="../media/image1400.png"/><Relationship Id="rId15" Type="http://schemas.openxmlformats.org/officeDocument/2006/relationships/image" Target="../media/image1410.png"/><Relationship Id="rId10" Type="http://schemas.openxmlformats.org/officeDocument/2006/relationships/image" Target="../media/image1405.png"/><Relationship Id="rId4" Type="http://schemas.openxmlformats.org/officeDocument/2006/relationships/image" Target="../media/image1399.png"/><Relationship Id="rId9" Type="http://schemas.openxmlformats.org/officeDocument/2006/relationships/image" Target="../media/image1404.png"/><Relationship Id="rId14" Type="http://schemas.openxmlformats.org/officeDocument/2006/relationships/image" Target="../media/image140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2.png"/><Relationship Id="rId2" Type="http://schemas.openxmlformats.org/officeDocument/2006/relationships/image" Target="../media/image14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bean365.j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5.png"/><Relationship Id="rId4" Type="http://schemas.openxmlformats.org/officeDocument/2006/relationships/image" Target="../media/image14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6.png"/><Relationship Id="rId7" Type="http://schemas.openxmlformats.org/officeDocument/2006/relationships/image" Target="../media/image90.jp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jp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7.png"/><Relationship Id="rId21" Type="http://schemas.openxmlformats.org/officeDocument/2006/relationships/image" Target="../media/image121.png"/><Relationship Id="rId42" Type="http://schemas.openxmlformats.org/officeDocument/2006/relationships/image" Target="../media/image142.png"/><Relationship Id="rId63" Type="http://schemas.openxmlformats.org/officeDocument/2006/relationships/image" Target="../media/image163.png"/><Relationship Id="rId84" Type="http://schemas.openxmlformats.org/officeDocument/2006/relationships/image" Target="../media/image184.png"/><Relationship Id="rId138" Type="http://schemas.openxmlformats.org/officeDocument/2006/relationships/image" Target="../media/image238.png"/><Relationship Id="rId107" Type="http://schemas.openxmlformats.org/officeDocument/2006/relationships/image" Target="../media/image207.png"/><Relationship Id="rId11" Type="http://schemas.openxmlformats.org/officeDocument/2006/relationships/image" Target="../media/image111.png"/><Relationship Id="rId32" Type="http://schemas.openxmlformats.org/officeDocument/2006/relationships/image" Target="../media/image132.png"/><Relationship Id="rId53" Type="http://schemas.openxmlformats.org/officeDocument/2006/relationships/image" Target="../media/image153.png"/><Relationship Id="rId74" Type="http://schemas.openxmlformats.org/officeDocument/2006/relationships/image" Target="../media/image174.png"/><Relationship Id="rId128" Type="http://schemas.openxmlformats.org/officeDocument/2006/relationships/image" Target="../media/image228.png"/><Relationship Id="rId149" Type="http://schemas.openxmlformats.org/officeDocument/2006/relationships/image" Target="../media/image249.png"/><Relationship Id="rId5" Type="http://schemas.openxmlformats.org/officeDocument/2006/relationships/image" Target="../media/image105.png"/><Relationship Id="rId95" Type="http://schemas.openxmlformats.org/officeDocument/2006/relationships/image" Target="../media/image195.png"/><Relationship Id="rId22" Type="http://schemas.openxmlformats.org/officeDocument/2006/relationships/image" Target="../media/image122.png"/><Relationship Id="rId27" Type="http://schemas.openxmlformats.org/officeDocument/2006/relationships/image" Target="../media/image127.png"/><Relationship Id="rId43" Type="http://schemas.openxmlformats.org/officeDocument/2006/relationships/image" Target="../media/image143.png"/><Relationship Id="rId48" Type="http://schemas.openxmlformats.org/officeDocument/2006/relationships/image" Target="../media/image148.png"/><Relationship Id="rId64" Type="http://schemas.openxmlformats.org/officeDocument/2006/relationships/image" Target="../media/image164.png"/><Relationship Id="rId69" Type="http://schemas.openxmlformats.org/officeDocument/2006/relationships/image" Target="../media/image169.png"/><Relationship Id="rId113" Type="http://schemas.openxmlformats.org/officeDocument/2006/relationships/image" Target="../media/image213.png"/><Relationship Id="rId118" Type="http://schemas.openxmlformats.org/officeDocument/2006/relationships/image" Target="../media/image218.png"/><Relationship Id="rId134" Type="http://schemas.openxmlformats.org/officeDocument/2006/relationships/image" Target="../media/image234.png"/><Relationship Id="rId139" Type="http://schemas.openxmlformats.org/officeDocument/2006/relationships/image" Target="../media/image239.png"/><Relationship Id="rId80" Type="http://schemas.openxmlformats.org/officeDocument/2006/relationships/image" Target="../media/image180.png"/><Relationship Id="rId85" Type="http://schemas.openxmlformats.org/officeDocument/2006/relationships/image" Target="../media/image185.png"/><Relationship Id="rId150" Type="http://schemas.openxmlformats.org/officeDocument/2006/relationships/image" Target="../media/image250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33" Type="http://schemas.openxmlformats.org/officeDocument/2006/relationships/image" Target="../media/image133.png"/><Relationship Id="rId38" Type="http://schemas.openxmlformats.org/officeDocument/2006/relationships/image" Target="../media/image138.png"/><Relationship Id="rId59" Type="http://schemas.openxmlformats.org/officeDocument/2006/relationships/image" Target="../media/image159.png"/><Relationship Id="rId103" Type="http://schemas.openxmlformats.org/officeDocument/2006/relationships/image" Target="../media/image203.png"/><Relationship Id="rId108" Type="http://schemas.openxmlformats.org/officeDocument/2006/relationships/image" Target="../media/image208.png"/><Relationship Id="rId124" Type="http://schemas.openxmlformats.org/officeDocument/2006/relationships/image" Target="../media/image224.png"/><Relationship Id="rId129" Type="http://schemas.openxmlformats.org/officeDocument/2006/relationships/image" Target="../media/image229.png"/><Relationship Id="rId54" Type="http://schemas.openxmlformats.org/officeDocument/2006/relationships/image" Target="../media/image154.png"/><Relationship Id="rId70" Type="http://schemas.openxmlformats.org/officeDocument/2006/relationships/image" Target="../media/image170.png"/><Relationship Id="rId75" Type="http://schemas.openxmlformats.org/officeDocument/2006/relationships/image" Target="../media/image175.png"/><Relationship Id="rId91" Type="http://schemas.openxmlformats.org/officeDocument/2006/relationships/image" Target="../media/image191.png"/><Relationship Id="rId96" Type="http://schemas.openxmlformats.org/officeDocument/2006/relationships/image" Target="../media/image196.png"/><Relationship Id="rId140" Type="http://schemas.openxmlformats.org/officeDocument/2006/relationships/image" Target="../media/image240.png"/><Relationship Id="rId145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23" Type="http://schemas.openxmlformats.org/officeDocument/2006/relationships/image" Target="../media/image123.png"/><Relationship Id="rId28" Type="http://schemas.openxmlformats.org/officeDocument/2006/relationships/image" Target="../media/image128.png"/><Relationship Id="rId49" Type="http://schemas.openxmlformats.org/officeDocument/2006/relationships/image" Target="../media/image149.png"/><Relationship Id="rId114" Type="http://schemas.openxmlformats.org/officeDocument/2006/relationships/image" Target="../media/image214.png"/><Relationship Id="rId119" Type="http://schemas.openxmlformats.org/officeDocument/2006/relationships/image" Target="../media/image219.png"/><Relationship Id="rId44" Type="http://schemas.openxmlformats.org/officeDocument/2006/relationships/image" Target="../media/image144.png"/><Relationship Id="rId60" Type="http://schemas.openxmlformats.org/officeDocument/2006/relationships/image" Target="../media/image160.png"/><Relationship Id="rId65" Type="http://schemas.openxmlformats.org/officeDocument/2006/relationships/image" Target="../media/image165.png"/><Relationship Id="rId81" Type="http://schemas.openxmlformats.org/officeDocument/2006/relationships/image" Target="../media/image181.png"/><Relationship Id="rId86" Type="http://schemas.openxmlformats.org/officeDocument/2006/relationships/image" Target="../media/image186.png"/><Relationship Id="rId130" Type="http://schemas.openxmlformats.org/officeDocument/2006/relationships/image" Target="../media/image230.png"/><Relationship Id="rId135" Type="http://schemas.openxmlformats.org/officeDocument/2006/relationships/image" Target="../media/image235.png"/><Relationship Id="rId151" Type="http://schemas.openxmlformats.org/officeDocument/2006/relationships/image" Target="../media/image251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9" Type="http://schemas.openxmlformats.org/officeDocument/2006/relationships/image" Target="../media/image139.png"/><Relationship Id="rId109" Type="http://schemas.openxmlformats.org/officeDocument/2006/relationships/image" Target="../media/image209.png"/><Relationship Id="rId34" Type="http://schemas.openxmlformats.org/officeDocument/2006/relationships/image" Target="../media/image134.png"/><Relationship Id="rId50" Type="http://schemas.openxmlformats.org/officeDocument/2006/relationships/image" Target="../media/image150.png"/><Relationship Id="rId55" Type="http://schemas.openxmlformats.org/officeDocument/2006/relationships/image" Target="../media/image155.png"/><Relationship Id="rId76" Type="http://schemas.openxmlformats.org/officeDocument/2006/relationships/image" Target="../media/image176.png"/><Relationship Id="rId97" Type="http://schemas.openxmlformats.org/officeDocument/2006/relationships/image" Target="../media/image197.png"/><Relationship Id="rId104" Type="http://schemas.openxmlformats.org/officeDocument/2006/relationships/image" Target="../media/image204.png"/><Relationship Id="rId120" Type="http://schemas.openxmlformats.org/officeDocument/2006/relationships/image" Target="../media/image220.png"/><Relationship Id="rId125" Type="http://schemas.openxmlformats.org/officeDocument/2006/relationships/image" Target="../media/image225.png"/><Relationship Id="rId141" Type="http://schemas.openxmlformats.org/officeDocument/2006/relationships/image" Target="../media/image241.png"/><Relationship Id="rId146" Type="http://schemas.openxmlformats.org/officeDocument/2006/relationships/image" Target="../media/image246.png"/><Relationship Id="rId7" Type="http://schemas.openxmlformats.org/officeDocument/2006/relationships/image" Target="../media/image107.png"/><Relationship Id="rId71" Type="http://schemas.openxmlformats.org/officeDocument/2006/relationships/image" Target="../media/image171.png"/><Relationship Id="rId92" Type="http://schemas.openxmlformats.org/officeDocument/2006/relationships/image" Target="../media/image192.png"/><Relationship Id="rId2" Type="http://schemas.openxmlformats.org/officeDocument/2006/relationships/image" Target="../media/image103.png"/><Relationship Id="rId29" Type="http://schemas.openxmlformats.org/officeDocument/2006/relationships/image" Target="../media/image129.png"/><Relationship Id="rId24" Type="http://schemas.openxmlformats.org/officeDocument/2006/relationships/image" Target="../media/image124.png"/><Relationship Id="rId40" Type="http://schemas.openxmlformats.org/officeDocument/2006/relationships/image" Target="../media/image140.png"/><Relationship Id="rId45" Type="http://schemas.openxmlformats.org/officeDocument/2006/relationships/image" Target="../media/image145.png"/><Relationship Id="rId66" Type="http://schemas.openxmlformats.org/officeDocument/2006/relationships/image" Target="../media/image166.png"/><Relationship Id="rId87" Type="http://schemas.openxmlformats.org/officeDocument/2006/relationships/image" Target="../media/image187.png"/><Relationship Id="rId110" Type="http://schemas.openxmlformats.org/officeDocument/2006/relationships/image" Target="../media/image210.png"/><Relationship Id="rId115" Type="http://schemas.openxmlformats.org/officeDocument/2006/relationships/image" Target="../media/image215.png"/><Relationship Id="rId131" Type="http://schemas.openxmlformats.org/officeDocument/2006/relationships/image" Target="../media/image231.png"/><Relationship Id="rId136" Type="http://schemas.openxmlformats.org/officeDocument/2006/relationships/image" Target="../media/image236.png"/><Relationship Id="rId61" Type="http://schemas.openxmlformats.org/officeDocument/2006/relationships/image" Target="../media/image161.png"/><Relationship Id="rId82" Type="http://schemas.openxmlformats.org/officeDocument/2006/relationships/image" Target="../media/image182.png"/><Relationship Id="rId152" Type="http://schemas.openxmlformats.org/officeDocument/2006/relationships/image" Target="../media/image252.png"/><Relationship Id="rId19" Type="http://schemas.openxmlformats.org/officeDocument/2006/relationships/image" Target="../media/image119.png"/><Relationship Id="rId14" Type="http://schemas.openxmlformats.org/officeDocument/2006/relationships/image" Target="../media/image114.png"/><Relationship Id="rId30" Type="http://schemas.openxmlformats.org/officeDocument/2006/relationships/image" Target="../media/image130.png"/><Relationship Id="rId35" Type="http://schemas.openxmlformats.org/officeDocument/2006/relationships/image" Target="../media/image135.png"/><Relationship Id="rId56" Type="http://schemas.openxmlformats.org/officeDocument/2006/relationships/image" Target="../media/image156.png"/><Relationship Id="rId77" Type="http://schemas.openxmlformats.org/officeDocument/2006/relationships/image" Target="../media/image177.png"/><Relationship Id="rId100" Type="http://schemas.openxmlformats.org/officeDocument/2006/relationships/image" Target="../media/image200.png"/><Relationship Id="rId105" Type="http://schemas.openxmlformats.org/officeDocument/2006/relationships/image" Target="../media/image205.png"/><Relationship Id="rId126" Type="http://schemas.openxmlformats.org/officeDocument/2006/relationships/image" Target="../media/image226.png"/><Relationship Id="rId147" Type="http://schemas.openxmlformats.org/officeDocument/2006/relationships/image" Target="../media/image247.png"/><Relationship Id="rId8" Type="http://schemas.openxmlformats.org/officeDocument/2006/relationships/image" Target="../media/image108.png"/><Relationship Id="rId51" Type="http://schemas.openxmlformats.org/officeDocument/2006/relationships/image" Target="../media/image151.png"/><Relationship Id="rId72" Type="http://schemas.openxmlformats.org/officeDocument/2006/relationships/image" Target="../media/image172.png"/><Relationship Id="rId93" Type="http://schemas.openxmlformats.org/officeDocument/2006/relationships/image" Target="../media/image193.png"/><Relationship Id="rId98" Type="http://schemas.openxmlformats.org/officeDocument/2006/relationships/image" Target="../media/image198.png"/><Relationship Id="rId121" Type="http://schemas.openxmlformats.org/officeDocument/2006/relationships/image" Target="../media/image221.png"/><Relationship Id="rId142" Type="http://schemas.openxmlformats.org/officeDocument/2006/relationships/image" Target="../media/image242.png"/><Relationship Id="rId3" Type="http://schemas.openxmlformats.org/officeDocument/2006/relationships/image" Target="../media/image84.png"/><Relationship Id="rId25" Type="http://schemas.openxmlformats.org/officeDocument/2006/relationships/image" Target="../media/image125.png"/><Relationship Id="rId46" Type="http://schemas.openxmlformats.org/officeDocument/2006/relationships/image" Target="../media/image146.png"/><Relationship Id="rId67" Type="http://schemas.openxmlformats.org/officeDocument/2006/relationships/image" Target="../media/image167.png"/><Relationship Id="rId116" Type="http://schemas.openxmlformats.org/officeDocument/2006/relationships/image" Target="../media/image216.png"/><Relationship Id="rId137" Type="http://schemas.openxmlformats.org/officeDocument/2006/relationships/image" Target="../media/image237.png"/><Relationship Id="rId20" Type="http://schemas.openxmlformats.org/officeDocument/2006/relationships/image" Target="../media/image120.png"/><Relationship Id="rId41" Type="http://schemas.openxmlformats.org/officeDocument/2006/relationships/image" Target="../media/image141.png"/><Relationship Id="rId62" Type="http://schemas.openxmlformats.org/officeDocument/2006/relationships/image" Target="../media/image162.png"/><Relationship Id="rId83" Type="http://schemas.openxmlformats.org/officeDocument/2006/relationships/image" Target="../media/image183.png"/><Relationship Id="rId88" Type="http://schemas.openxmlformats.org/officeDocument/2006/relationships/image" Target="../media/image188.png"/><Relationship Id="rId111" Type="http://schemas.openxmlformats.org/officeDocument/2006/relationships/image" Target="../media/image211.png"/><Relationship Id="rId132" Type="http://schemas.openxmlformats.org/officeDocument/2006/relationships/image" Target="../media/image232.png"/><Relationship Id="rId153" Type="http://schemas.openxmlformats.org/officeDocument/2006/relationships/image" Target="../media/image253.png"/><Relationship Id="rId15" Type="http://schemas.openxmlformats.org/officeDocument/2006/relationships/image" Target="../media/image115.png"/><Relationship Id="rId36" Type="http://schemas.openxmlformats.org/officeDocument/2006/relationships/image" Target="../media/image136.png"/><Relationship Id="rId57" Type="http://schemas.openxmlformats.org/officeDocument/2006/relationships/image" Target="../media/image157.png"/><Relationship Id="rId106" Type="http://schemas.openxmlformats.org/officeDocument/2006/relationships/image" Target="../media/image206.png"/><Relationship Id="rId127" Type="http://schemas.openxmlformats.org/officeDocument/2006/relationships/image" Target="../media/image227.png"/><Relationship Id="rId10" Type="http://schemas.openxmlformats.org/officeDocument/2006/relationships/image" Target="../media/image110.png"/><Relationship Id="rId31" Type="http://schemas.openxmlformats.org/officeDocument/2006/relationships/image" Target="../media/image131.png"/><Relationship Id="rId52" Type="http://schemas.openxmlformats.org/officeDocument/2006/relationships/image" Target="../media/image152.png"/><Relationship Id="rId73" Type="http://schemas.openxmlformats.org/officeDocument/2006/relationships/image" Target="../media/image173.png"/><Relationship Id="rId78" Type="http://schemas.openxmlformats.org/officeDocument/2006/relationships/image" Target="../media/image178.png"/><Relationship Id="rId94" Type="http://schemas.openxmlformats.org/officeDocument/2006/relationships/image" Target="../media/image194.png"/><Relationship Id="rId99" Type="http://schemas.openxmlformats.org/officeDocument/2006/relationships/image" Target="../media/image199.png"/><Relationship Id="rId101" Type="http://schemas.openxmlformats.org/officeDocument/2006/relationships/image" Target="../media/image201.png"/><Relationship Id="rId122" Type="http://schemas.openxmlformats.org/officeDocument/2006/relationships/image" Target="../media/image222.png"/><Relationship Id="rId143" Type="http://schemas.openxmlformats.org/officeDocument/2006/relationships/image" Target="../media/image243.png"/><Relationship Id="rId148" Type="http://schemas.openxmlformats.org/officeDocument/2006/relationships/image" Target="../media/image248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26" Type="http://schemas.openxmlformats.org/officeDocument/2006/relationships/image" Target="../media/image126.png"/><Relationship Id="rId47" Type="http://schemas.openxmlformats.org/officeDocument/2006/relationships/image" Target="../media/image147.png"/><Relationship Id="rId68" Type="http://schemas.openxmlformats.org/officeDocument/2006/relationships/image" Target="../media/image168.png"/><Relationship Id="rId89" Type="http://schemas.openxmlformats.org/officeDocument/2006/relationships/image" Target="../media/image189.png"/><Relationship Id="rId112" Type="http://schemas.openxmlformats.org/officeDocument/2006/relationships/image" Target="../media/image212.png"/><Relationship Id="rId133" Type="http://schemas.openxmlformats.org/officeDocument/2006/relationships/image" Target="../media/image233.png"/><Relationship Id="rId16" Type="http://schemas.openxmlformats.org/officeDocument/2006/relationships/image" Target="../media/image116.png"/><Relationship Id="rId37" Type="http://schemas.openxmlformats.org/officeDocument/2006/relationships/image" Target="../media/image137.png"/><Relationship Id="rId58" Type="http://schemas.openxmlformats.org/officeDocument/2006/relationships/image" Target="../media/image158.png"/><Relationship Id="rId79" Type="http://schemas.openxmlformats.org/officeDocument/2006/relationships/image" Target="../media/image179.png"/><Relationship Id="rId102" Type="http://schemas.openxmlformats.org/officeDocument/2006/relationships/image" Target="../media/image202.png"/><Relationship Id="rId123" Type="http://schemas.openxmlformats.org/officeDocument/2006/relationships/image" Target="../media/image223.png"/><Relationship Id="rId144" Type="http://schemas.openxmlformats.org/officeDocument/2006/relationships/image" Target="../media/image244.png"/><Relationship Id="rId90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5.png"/><Relationship Id="rId7" Type="http://schemas.openxmlformats.org/officeDocument/2006/relationships/image" Target="../media/image259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jpg"/><Relationship Id="rId5" Type="http://schemas.openxmlformats.org/officeDocument/2006/relationships/image" Target="../media/image257.png"/><Relationship Id="rId4" Type="http://schemas.openxmlformats.org/officeDocument/2006/relationships/image" Target="../media/image256.png"/><Relationship Id="rId9" Type="http://schemas.openxmlformats.org/officeDocument/2006/relationships/image" Target="../media/image261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5.png"/><Relationship Id="rId21" Type="http://schemas.openxmlformats.org/officeDocument/2006/relationships/image" Target="../media/image281.png"/><Relationship Id="rId42" Type="http://schemas.openxmlformats.org/officeDocument/2006/relationships/image" Target="../media/image301.png"/><Relationship Id="rId63" Type="http://schemas.openxmlformats.org/officeDocument/2006/relationships/image" Target="../media/image321.png"/><Relationship Id="rId84" Type="http://schemas.openxmlformats.org/officeDocument/2006/relationships/image" Target="../media/image342.png"/><Relationship Id="rId138" Type="http://schemas.openxmlformats.org/officeDocument/2006/relationships/image" Target="../media/image396.png"/><Relationship Id="rId159" Type="http://schemas.openxmlformats.org/officeDocument/2006/relationships/image" Target="../media/image417.png"/><Relationship Id="rId170" Type="http://schemas.openxmlformats.org/officeDocument/2006/relationships/image" Target="../media/image428.png"/><Relationship Id="rId107" Type="http://schemas.openxmlformats.org/officeDocument/2006/relationships/image" Target="../media/image365.png"/><Relationship Id="rId11" Type="http://schemas.openxmlformats.org/officeDocument/2006/relationships/image" Target="../media/image271.png"/><Relationship Id="rId32" Type="http://schemas.openxmlformats.org/officeDocument/2006/relationships/image" Target="../media/image291.png"/><Relationship Id="rId53" Type="http://schemas.openxmlformats.org/officeDocument/2006/relationships/image" Target="../media/image311.png"/><Relationship Id="rId74" Type="http://schemas.openxmlformats.org/officeDocument/2006/relationships/image" Target="../media/image332.png"/><Relationship Id="rId128" Type="http://schemas.openxmlformats.org/officeDocument/2006/relationships/image" Target="../media/image386.png"/><Relationship Id="rId149" Type="http://schemas.openxmlformats.org/officeDocument/2006/relationships/image" Target="../media/image407.png"/><Relationship Id="rId5" Type="http://schemas.openxmlformats.org/officeDocument/2006/relationships/image" Target="../media/image265.png"/><Relationship Id="rId95" Type="http://schemas.openxmlformats.org/officeDocument/2006/relationships/image" Target="../media/image353.png"/><Relationship Id="rId160" Type="http://schemas.openxmlformats.org/officeDocument/2006/relationships/image" Target="../media/image418.png"/><Relationship Id="rId22" Type="http://schemas.openxmlformats.org/officeDocument/2006/relationships/image" Target="../media/image189.png"/><Relationship Id="rId43" Type="http://schemas.openxmlformats.org/officeDocument/2006/relationships/image" Target="../media/image172.png"/><Relationship Id="rId64" Type="http://schemas.openxmlformats.org/officeDocument/2006/relationships/image" Target="../media/image322.png"/><Relationship Id="rId118" Type="http://schemas.openxmlformats.org/officeDocument/2006/relationships/image" Target="../media/image376.png"/><Relationship Id="rId139" Type="http://schemas.openxmlformats.org/officeDocument/2006/relationships/image" Target="../media/image397.png"/><Relationship Id="rId85" Type="http://schemas.openxmlformats.org/officeDocument/2006/relationships/image" Target="../media/image343.png"/><Relationship Id="rId150" Type="http://schemas.openxmlformats.org/officeDocument/2006/relationships/image" Target="../media/image408.png"/><Relationship Id="rId171" Type="http://schemas.openxmlformats.org/officeDocument/2006/relationships/image" Target="../media/image429.png"/><Relationship Id="rId12" Type="http://schemas.openxmlformats.org/officeDocument/2006/relationships/image" Target="../media/image272.png"/><Relationship Id="rId33" Type="http://schemas.openxmlformats.org/officeDocument/2006/relationships/image" Target="../media/image292.png"/><Relationship Id="rId108" Type="http://schemas.openxmlformats.org/officeDocument/2006/relationships/image" Target="../media/image366.png"/><Relationship Id="rId129" Type="http://schemas.openxmlformats.org/officeDocument/2006/relationships/image" Target="../media/image387.png"/><Relationship Id="rId54" Type="http://schemas.openxmlformats.org/officeDocument/2006/relationships/image" Target="../media/image312.png"/><Relationship Id="rId70" Type="http://schemas.openxmlformats.org/officeDocument/2006/relationships/image" Target="../media/image328.png"/><Relationship Id="rId75" Type="http://schemas.openxmlformats.org/officeDocument/2006/relationships/image" Target="../media/image333.png"/><Relationship Id="rId91" Type="http://schemas.openxmlformats.org/officeDocument/2006/relationships/image" Target="../media/image349.png"/><Relationship Id="rId96" Type="http://schemas.openxmlformats.org/officeDocument/2006/relationships/image" Target="../media/image354.png"/><Relationship Id="rId140" Type="http://schemas.openxmlformats.org/officeDocument/2006/relationships/image" Target="../media/image398.png"/><Relationship Id="rId145" Type="http://schemas.openxmlformats.org/officeDocument/2006/relationships/image" Target="../media/image403.png"/><Relationship Id="rId161" Type="http://schemas.openxmlformats.org/officeDocument/2006/relationships/image" Target="../media/image419.png"/><Relationship Id="rId166" Type="http://schemas.openxmlformats.org/officeDocument/2006/relationships/image" Target="../media/image4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23" Type="http://schemas.openxmlformats.org/officeDocument/2006/relationships/image" Target="../media/image282.png"/><Relationship Id="rId28" Type="http://schemas.openxmlformats.org/officeDocument/2006/relationships/image" Target="../media/image287.png"/><Relationship Id="rId49" Type="http://schemas.openxmlformats.org/officeDocument/2006/relationships/image" Target="../media/image307.png"/><Relationship Id="rId114" Type="http://schemas.openxmlformats.org/officeDocument/2006/relationships/image" Target="../media/image372.png"/><Relationship Id="rId119" Type="http://schemas.openxmlformats.org/officeDocument/2006/relationships/image" Target="../media/image377.png"/><Relationship Id="rId44" Type="http://schemas.openxmlformats.org/officeDocument/2006/relationships/image" Target="../media/image302.png"/><Relationship Id="rId60" Type="http://schemas.openxmlformats.org/officeDocument/2006/relationships/image" Target="../media/image318.png"/><Relationship Id="rId65" Type="http://schemas.openxmlformats.org/officeDocument/2006/relationships/image" Target="../media/image323.png"/><Relationship Id="rId81" Type="http://schemas.openxmlformats.org/officeDocument/2006/relationships/image" Target="../media/image339.png"/><Relationship Id="rId86" Type="http://schemas.openxmlformats.org/officeDocument/2006/relationships/image" Target="../media/image344.png"/><Relationship Id="rId130" Type="http://schemas.openxmlformats.org/officeDocument/2006/relationships/image" Target="../media/image388.png"/><Relationship Id="rId135" Type="http://schemas.openxmlformats.org/officeDocument/2006/relationships/image" Target="../media/image393.png"/><Relationship Id="rId151" Type="http://schemas.openxmlformats.org/officeDocument/2006/relationships/image" Target="../media/image409.png"/><Relationship Id="rId156" Type="http://schemas.openxmlformats.org/officeDocument/2006/relationships/image" Target="../media/image414.png"/><Relationship Id="rId172" Type="http://schemas.openxmlformats.org/officeDocument/2006/relationships/image" Target="../media/image430.png"/><Relationship Id="rId13" Type="http://schemas.openxmlformats.org/officeDocument/2006/relationships/image" Target="../media/image273.png"/><Relationship Id="rId18" Type="http://schemas.openxmlformats.org/officeDocument/2006/relationships/image" Target="../media/image278.png"/><Relationship Id="rId39" Type="http://schemas.openxmlformats.org/officeDocument/2006/relationships/image" Target="../media/image298.png"/><Relationship Id="rId109" Type="http://schemas.openxmlformats.org/officeDocument/2006/relationships/image" Target="../media/image367.png"/><Relationship Id="rId34" Type="http://schemas.openxmlformats.org/officeDocument/2006/relationships/image" Target="../media/image293.png"/><Relationship Id="rId50" Type="http://schemas.openxmlformats.org/officeDocument/2006/relationships/image" Target="../media/image308.png"/><Relationship Id="rId55" Type="http://schemas.openxmlformats.org/officeDocument/2006/relationships/image" Target="../media/image313.png"/><Relationship Id="rId76" Type="http://schemas.openxmlformats.org/officeDocument/2006/relationships/image" Target="../media/image334.png"/><Relationship Id="rId97" Type="http://schemas.openxmlformats.org/officeDocument/2006/relationships/image" Target="../media/image355.png"/><Relationship Id="rId104" Type="http://schemas.openxmlformats.org/officeDocument/2006/relationships/image" Target="../media/image362.png"/><Relationship Id="rId120" Type="http://schemas.openxmlformats.org/officeDocument/2006/relationships/image" Target="../media/image378.png"/><Relationship Id="rId125" Type="http://schemas.openxmlformats.org/officeDocument/2006/relationships/image" Target="../media/image383.png"/><Relationship Id="rId141" Type="http://schemas.openxmlformats.org/officeDocument/2006/relationships/image" Target="../media/image399.png"/><Relationship Id="rId146" Type="http://schemas.openxmlformats.org/officeDocument/2006/relationships/image" Target="../media/image404.png"/><Relationship Id="rId167" Type="http://schemas.openxmlformats.org/officeDocument/2006/relationships/image" Target="../media/image425.png"/><Relationship Id="rId7" Type="http://schemas.openxmlformats.org/officeDocument/2006/relationships/image" Target="../media/image267.png"/><Relationship Id="rId71" Type="http://schemas.openxmlformats.org/officeDocument/2006/relationships/image" Target="../media/image329.png"/><Relationship Id="rId92" Type="http://schemas.openxmlformats.org/officeDocument/2006/relationships/image" Target="../media/image350.png"/><Relationship Id="rId162" Type="http://schemas.openxmlformats.org/officeDocument/2006/relationships/image" Target="../media/image420.png"/><Relationship Id="rId2" Type="http://schemas.openxmlformats.org/officeDocument/2006/relationships/image" Target="../media/image262.png"/><Relationship Id="rId29" Type="http://schemas.openxmlformats.org/officeDocument/2006/relationships/image" Target="../media/image288.png"/><Relationship Id="rId24" Type="http://schemas.openxmlformats.org/officeDocument/2006/relationships/image" Target="../media/image283.png"/><Relationship Id="rId40" Type="http://schemas.openxmlformats.org/officeDocument/2006/relationships/image" Target="../media/image299.png"/><Relationship Id="rId45" Type="http://schemas.openxmlformats.org/officeDocument/2006/relationships/image" Target="../media/image303.png"/><Relationship Id="rId66" Type="http://schemas.openxmlformats.org/officeDocument/2006/relationships/image" Target="../media/image324.png"/><Relationship Id="rId87" Type="http://schemas.openxmlformats.org/officeDocument/2006/relationships/image" Target="../media/image345.png"/><Relationship Id="rId110" Type="http://schemas.openxmlformats.org/officeDocument/2006/relationships/image" Target="../media/image368.png"/><Relationship Id="rId115" Type="http://schemas.openxmlformats.org/officeDocument/2006/relationships/image" Target="../media/image373.png"/><Relationship Id="rId131" Type="http://schemas.openxmlformats.org/officeDocument/2006/relationships/image" Target="../media/image389.png"/><Relationship Id="rId136" Type="http://schemas.openxmlformats.org/officeDocument/2006/relationships/image" Target="../media/image394.png"/><Relationship Id="rId157" Type="http://schemas.openxmlformats.org/officeDocument/2006/relationships/image" Target="../media/image415.png"/><Relationship Id="rId61" Type="http://schemas.openxmlformats.org/officeDocument/2006/relationships/image" Target="../media/image319.png"/><Relationship Id="rId82" Type="http://schemas.openxmlformats.org/officeDocument/2006/relationships/image" Target="../media/image340.png"/><Relationship Id="rId152" Type="http://schemas.openxmlformats.org/officeDocument/2006/relationships/image" Target="../media/image410.png"/><Relationship Id="rId19" Type="http://schemas.openxmlformats.org/officeDocument/2006/relationships/image" Target="../media/image279.png"/><Relationship Id="rId14" Type="http://schemas.openxmlformats.org/officeDocument/2006/relationships/image" Target="../media/image274.png"/><Relationship Id="rId30" Type="http://schemas.openxmlformats.org/officeDocument/2006/relationships/image" Target="../media/image289.png"/><Relationship Id="rId35" Type="http://schemas.openxmlformats.org/officeDocument/2006/relationships/image" Target="../media/image294.png"/><Relationship Id="rId56" Type="http://schemas.openxmlformats.org/officeDocument/2006/relationships/image" Target="../media/image314.png"/><Relationship Id="rId77" Type="http://schemas.openxmlformats.org/officeDocument/2006/relationships/image" Target="../media/image335.png"/><Relationship Id="rId100" Type="http://schemas.openxmlformats.org/officeDocument/2006/relationships/image" Target="../media/image358.png"/><Relationship Id="rId105" Type="http://schemas.openxmlformats.org/officeDocument/2006/relationships/image" Target="../media/image363.png"/><Relationship Id="rId126" Type="http://schemas.openxmlformats.org/officeDocument/2006/relationships/image" Target="../media/image384.png"/><Relationship Id="rId147" Type="http://schemas.openxmlformats.org/officeDocument/2006/relationships/image" Target="../media/image405.png"/><Relationship Id="rId168" Type="http://schemas.openxmlformats.org/officeDocument/2006/relationships/image" Target="../media/image426.png"/><Relationship Id="rId8" Type="http://schemas.openxmlformats.org/officeDocument/2006/relationships/image" Target="../media/image268.png"/><Relationship Id="rId51" Type="http://schemas.openxmlformats.org/officeDocument/2006/relationships/image" Target="../media/image309.png"/><Relationship Id="rId72" Type="http://schemas.openxmlformats.org/officeDocument/2006/relationships/image" Target="../media/image330.png"/><Relationship Id="rId93" Type="http://schemas.openxmlformats.org/officeDocument/2006/relationships/image" Target="../media/image351.png"/><Relationship Id="rId98" Type="http://schemas.openxmlformats.org/officeDocument/2006/relationships/image" Target="../media/image356.png"/><Relationship Id="rId121" Type="http://schemas.openxmlformats.org/officeDocument/2006/relationships/image" Target="../media/image379.png"/><Relationship Id="rId142" Type="http://schemas.openxmlformats.org/officeDocument/2006/relationships/image" Target="../media/image400.png"/><Relationship Id="rId163" Type="http://schemas.openxmlformats.org/officeDocument/2006/relationships/image" Target="../media/image421.png"/><Relationship Id="rId3" Type="http://schemas.openxmlformats.org/officeDocument/2006/relationships/image" Target="../media/image263.png"/><Relationship Id="rId25" Type="http://schemas.openxmlformats.org/officeDocument/2006/relationships/image" Target="../media/image284.png"/><Relationship Id="rId46" Type="http://schemas.openxmlformats.org/officeDocument/2006/relationships/image" Target="../media/image304.png"/><Relationship Id="rId67" Type="http://schemas.openxmlformats.org/officeDocument/2006/relationships/image" Target="../media/image325.png"/><Relationship Id="rId116" Type="http://schemas.openxmlformats.org/officeDocument/2006/relationships/image" Target="../media/image374.png"/><Relationship Id="rId137" Type="http://schemas.openxmlformats.org/officeDocument/2006/relationships/image" Target="../media/image395.png"/><Relationship Id="rId158" Type="http://schemas.openxmlformats.org/officeDocument/2006/relationships/image" Target="../media/image416.png"/><Relationship Id="rId20" Type="http://schemas.openxmlformats.org/officeDocument/2006/relationships/image" Target="../media/image280.png"/><Relationship Id="rId41" Type="http://schemas.openxmlformats.org/officeDocument/2006/relationships/image" Target="../media/image300.png"/><Relationship Id="rId62" Type="http://schemas.openxmlformats.org/officeDocument/2006/relationships/image" Target="../media/image320.png"/><Relationship Id="rId83" Type="http://schemas.openxmlformats.org/officeDocument/2006/relationships/image" Target="../media/image341.png"/><Relationship Id="rId88" Type="http://schemas.openxmlformats.org/officeDocument/2006/relationships/image" Target="../media/image346.png"/><Relationship Id="rId111" Type="http://schemas.openxmlformats.org/officeDocument/2006/relationships/image" Target="../media/image369.png"/><Relationship Id="rId132" Type="http://schemas.openxmlformats.org/officeDocument/2006/relationships/image" Target="../media/image390.png"/><Relationship Id="rId153" Type="http://schemas.openxmlformats.org/officeDocument/2006/relationships/image" Target="../media/image411.png"/><Relationship Id="rId15" Type="http://schemas.openxmlformats.org/officeDocument/2006/relationships/image" Target="../media/image275.png"/><Relationship Id="rId36" Type="http://schemas.openxmlformats.org/officeDocument/2006/relationships/image" Target="../media/image295.png"/><Relationship Id="rId57" Type="http://schemas.openxmlformats.org/officeDocument/2006/relationships/image" Target="../media/image315.png"/><Relationship Id="rId106" Type="http://schemas.openxmlformats.org/officeDocument/2006/relationships/image" Target="../media/image364.png"/><Relationship Id="rId127" Type="http://schemas.openxmlformats.org/officeDocument/2006/relationships/image" Target="../media/image385.png"/><Relationship Id="rId10" Type="http://schemas.openxmlformats.org/officeDocument/2006/relationships/image" Target="../media/image270.png"/><Relationship Id="rId31" Type="http://schemas.openxmlformats.org/officeDocument/2006/relationships/image" Target="../media/image290.png"/><Relationship Id="rId52" Type="http://schemas.openxmlformats.org/officeDocument/2006/relationships/image" Target="../media/image310.png"/><Relationship Id="rId73" Type="http://schemas.openxmlformats.org/officeDocument/2006/relationships/image" Target="../media/image331.png"/><Relationship Id="rId78" Type="http://schemas.openxmlformats.org/officeDocument/2006/relationships/image" Target="../media/image336.png"/><Relationship Id="rId94" Type="http://schemas.openxmlformats.org/officeDocument/2006/relationships/image" Target="../media/image352.png"/><Relationship Id="rId99" Type="http://schemas.openxmlformats.org/officeDocument/2006/relationships/image" Target="../media/image357.png"/><Relationship Id="rId101" Type="http://schemas.openxmlformats.org/officeDocument/2006/relationships/image" Target="../media/image359.png"/><Relationship Id="rId122" Type="http://schemas.openxmlformats.org/officeDocument/2006/relationships/image" Target="../media/image380.png"/><Relationship Id="rId143" Type="http://schemas.openxmlformats.org/officeDocument/2006/relationships/image" Target="../media/image401.png"/><Relationship Id="rId148" Type="http://schemas.openxmlformats.org/officeDocument/2006/relationships/image" Target="../media/image406.png"/><Relationship Id="rId164" Type="http://schemas.openxmlformats.org/officeDocument/2006/relationships/image" Target="../media/image422.png"/><Relationship Id="rId169" Type="http://schemas.openxmlformats.org/officeDocument/2006/relationships/image" Target="../media/image427.png"/><Relationship Id="rId4" Type="http://schemas.openxmlformats.org/officeDocument/2006/relationships/image" Target="../media/image264.png"/><Relationship Id="rId9" Type="http://schemas.openxmlformats.org/officeDocument/2006/relationships/image" Target="../media/image269.png"/><Relationship Id="rId26" Type="http://schemas.openxmlformats.org/officeDocument/2006/relationships/image" Target="../media/image285.png"/><Relationship Id="rId47" Type="http://schemas.openxmlformats.org/officeDocument/2006/relationships/image" Target="../media/image305.png"/><Relationship Id="rId68" Type="http://schemas.openxmlformats.org/officeDocument/2006/relationships/image" Target="../media/image326.png"/><Relationship Id="rId89" Type="http://schemas.openxmlformats.org/officeDocument/2006/relationships/image" Target="../media/image347.png"/><Relationship Id="rId112" Type="http://schemas.openxmlformats.org/officeDocument/2006/relationships/image" Target="../media/image370.png"/><Relationship Id="rId133" Type="http://schemas.openxmlformats.org/officeDocument/2006/relationships/image" Target="../media/image391.png"/><Relationship Id="rId154" Type="http://schemas.openxmlformats.org/officeDocument/2006/relationships/image" Target="../media/image412.png"/><Relationship Id="rId16" Type="http://schemas.openxmlformats.org/officeDocument/2006/relationships/image" Target="../media/image276.png"/><Relationship Id="rId37" Type="http://schemas.openxmlformats.org/officeDocument/2006/relationships/image" Target="../media/image296.png"/><Relationship Id="rId58" Type="http://schemas.openxmlformats.org/officeDocument/2006/relationships/image" Target="../media/image316.png"/><Relationship Id="rId79" Type="http://schemas.openxmlformats.org/officeDocument/2006/relationships/image" Target="../media/image337.png"/><Relationship Id="rId102" Type="http://schemas.openxmlformats.org/officeDocument/2006/relationships/image" Target="../media/image360.png"/><Relationship Id="rId123" Type="http://schemas.openxmlformats.org/officeDocument/2006/relationships/image" Target="../media/image381.png"/><Relationship Id="rId144" Type="http://schemas.openxmlformats.org/officeDocument/2006/relationships/image" Target="../media/image402.png"/><Relationship Id="rId90" Type="http://schemas.openxmlformats.org/officeDocument/2006/relationships/image" Target="../media/image348.png"/><Relationship Id="rId165" Type="http://schemas.openxmlformats.org/officeDocument/2006/relationships/image" Target="../media/image423.png"/><Relationship Id="rId27" Type="http://schemas.openxmlformats.org/officeDocument/2006/relationships/image" Target="../media/image286.png"/><Relationship Id="rId48" Type="http://schemas.openxmlformats.org/officeDocument/2006/relationships/image" Target="../media/image306.png"/><Relationship Id="rId69" Type="http://schemas.openxmlformats.org/officeDocument/2006/relationships/image" Target="../media/image327.png"/><Relationship Id="rId113" Type="http://schemas.openxmlformats.org/officeDocument/2006/relationships/image" Target="../media/image371.png"/><Relationship Id="rId134" Type="http://schemas.openxmlformats.org/officeDocument/2006/relationships/image" Target="../media/image392.png"/><Relationship Id="rId80" Type="http://schemas.openxmlformats.org/officeDocument/2006/relationships/image" Target="../media/image338.png"/><Relationship Id="rId155" Type="http://schemas.openxmlformats.org/officeDocument/2006/relationships/image" Target="../media/image413.png"/><Relationship Id="rId17" Type="http://schemas.openxmlformats.org/officeDocument/2006/relationships/image" Target="../media/image277.png"/><Relationship Id="rId38" Type="http://schemas.openxmlformats.org/officeDocument/2006/relationships/image" Target="../media/image297.png"/><Relationship Id="rId59" Type="http://schemas.openxmlformats.org/officeDocument/2006/relationships/image" Target="../media/image317.png"/><Relationship Id="rId103" Type="http://schemas.openxmlformats.org/officeDocument/2006/relationships/image" Target="../media/image361.png"/><Relationship Id="rId124" Type="http://schemas.openxmlformats.org/officeDocument/2006/relationships/image" Target="../media/image38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2292" y="5934252"/>
            <a:ext cx="1725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PGothic"/>
                <a:cs typeface="MS PGothic"/>
              </a:rPr>
              <a:t>株式会社ソフ</a:t>
            </a:r>
            <a:r>
              <a:rPr sz="1800" spc="-5" dirty="0">
                <a:latin typeface="MS PGothic"/>
                <a:cs typeface="MS PGothic"/>
              </a:rPr>
              <a:t>ツー</a:t>
            </a:r>
            <a:endParaRPr sz="1800">
              <a:latin typeface="MS PGothic"/>
              <a:cs typeface="MS P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594" y="2518410"/>
            <a:ext cx="8784590" cy="13677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265" dirty="0"/>
              <a:t>ク</a:t>
            </a:r>
            <a:r>
              <a:rPr spc="484" dirty="0"/>
              <a:t>ラ</a:t>
            </a:r>
            <a:r>
              <a:rPr spc="535" dirty="0"/>
              <a:t>ウ</a:t>
            </a:r>
            <a:r>
              <a:rPr spc="-290" dirty="0"/>
              <a:t>ド</a:t>
            </a:r>
            <a:r>
              <a:rPr spc="210" dirty="0"/>
              <a:t>型</a:t>
            </a:r>
            <a:r>
              <a:rPr spc="165" dirty="0"/>
              <a:t>コ</a:t>
            </a:r>
            <a:r>
              <a:rPr spc="515" dirty="0"/>
              <a:t>ー</a:t>
            </a:r>
            <a:r>
              <a:rPr spc="675" dirty="0"/>
              <a:t>ル</a:t>
            </a:r>
            <a:r>
              <a:rPr spc="335" dirty="0"/>
              <a:t>セ</a:t>
            </a:r>
            <a:r>
              <a:rPr spc="325" dirty="0"/>
              <a:t>ン</a:t>
            </a:r>
            <a:r>
              <a:rPr spc="540" dirty="0"/>
              <a:t>タ</a:t>
            </a:r>
            <a:r>
              <a:rPr spc="480" dirty="0"/>
              <a:t>ー</a:t>
            </a:r>
            <a:r>
              <a:rPr spc="235" dirty="0"/>
              <a:t>シ</a:t>
            </a:r>
            <a:r>
              <a:rPr spc="415" dirty="0"/>
              <a:t>ス</a:t>
            </a:r>
            <a:r>
              <a:rPr spc="340" dirty="0"/>
              <a:t>テ</a:t>
            </a:r>
            <a:r>
              <a:rPr spc="350" dirty="0"/>
              <a:t>ム</a:t>
            </a:r>
          </a:p>
          <a:p>
            <a:pPr algn="ctr">
              <a:lnSpc>
                <a:spcPct val="100000"/>
              </a:lnSpc>
            </a:pPr>
            <a:r>
              <a:rPr spc="-75" dirty="0"/>
              <a:t>BlueBean</a:t>
            </a:r>
            <a:r>
              <a:rPr spc="400" dirty="0"/>
              <a:t>の</a:t>
            </a:r>
            <a:r>
              <a:rPr dirty="0"/>
              <a:t>導</a:t>
            </a:r>
            <a:r>
              <a:rPr spc="15" dirty="0"/>
              <a:t>入</a:t>
            </a:r>
            <a:r>
              <a:rPr spc="610" dirty="0"/>
              <a:t>ご</a:t>
            </a:r>
            <a:r>
              <a:rPr dirty="0"/>
              <a:t>提案</a:t>
            </a:r>
          </a:p>
        </p:txBody>
      </p:sp>
      <p:sp>
        <p:nvSpPr>
          <p:cNvPr id="4" name="object 4"/>
          <p:cNvSpPr/>
          <p:nvPr/>
        </p:nvSpPr>
        <p:spPr>
          <a:xfrm>
            <a:off x="180594" y="2472689"/>
            <a:ext cx="8784590" cy="0"/>
          </a:xfrm>
          <a:custGeom>
            <a:avLst/>
            <a:gdLst/>
            <a:ahLst/>
            <a:cxnLst/>
            <a:rect l="l" t="t" r="r" b="b"/>
            <a:pathLst>
              <a:path w="8784590">
                <a:moveTo>
                  <a:pt x="0" y="0"/>
                </a:moveTo>
                <a:lnTo>
                  <a:pt x="8784336" y="0"/>
                </a:lnTo>
              </a:path>
            </a:pathLst>
          </a:custGeom>
          <a:ln w="381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594" y="3984497"/>
            <a:ext cx="8784590" cy="0"/>
          </a:xfrm>
          <a:custGeom>
            <a:avLst/>
            <a:gdLst/>
            <a:ahLst/>
            <a:cxnLst/>
            <a:rect l="l" t="t" r="r" b="b"/>
            <a:pathLst>
              <a:path w="8784590">
                <a:moveTo>
                  <a:pt x="0" y="0"/>
                </a:moveTo>
                <a:lnTo>
                  <a:pt x="8784336" y="0"/>
                </a:lnTo>
              </a:path>
            </a:pathLst>
          </a:custGeom>
          <a:ln w="381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3389" y="4284960"/>
            <a:ext cx="2517877" cy="3965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0023" y="6288023"/>
            <a:ext cx="1865376" cy="4312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9" y="128473"/>
            <a:ext cx="37325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300" dirty="0">
                <a:latin typeface="MS UI Gothic"/>
                <a:cs typeface="MS UI Gothic"/>
              </a:rPr>
              <a:t>マル</a:t>
            </a:r>
            <a:r>
              <a:rPr sz="3200" b="0" spc="290" dirty="0">
                <a:latin typeface="MS UI Gothic"/>
                <a:cs typeface="MS UI Gothic"/>
              </a:rPr>
              <a:t>チ</a:t>
            </a:r>
            <a:r>
              <a:rPr sz="3200" b="0" spc="254" dirty="0">
                <a:latin typeface="MS UI Gothic"/>
                <a:cs typeface="MS UI Gothic"/>
              </a:rPr>
              <a:t>テナ</a:t>
            </a:r>
            <a:r>
              <a:rPr sz="3200" b="0" spc="235" dirty="0">
                <a:latin typeface="MS UI Gothic"/>
                <a:cs typeface="MS UI Gothic"/>
              </a:rPr>
              <a:t>ン</a:t>
            </a:r>
            <a:r>
              <a:rPr sz="3200" b="0" spc="-70" dirty="0">
                <a:latin typeface="MS UI Gothic"/>
                <a:cs typeface="MS UI Gothic"/>
              </a:rPr>
              <a:t>ト機能①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7722" y="128473"/>
            <a:ext cx="36906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2C2C89"/>
                </a:solidFill>
                <a:latin typeface="MS UI Gothic"/>
                <a:cs typeface="MS UI Gothic"/>
              </a:rPr>
              <a:t>複数業務（商材）管理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3426" y="1912516"/>
            <a:ext cx="7203440" cy="3682365"/>
            <a:chOff x="853426" y="1912516"/>
            <a:chExt cx="7203440" cy="36823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26" y="1912516"/>
              <a:ext cx="7203211" cy="10037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36263" y="4942332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0" y="647700"/>
                  </a:moveTo>
                  <a:lnTo>
                    <a:pt x="1080515" y="647700"/>
                  </a:lnTo>
                  <a:lnTo>
                    <a:pt x="1080515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16273" y="4979034"/>
            <a:ext cx="892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S UI Gothic"/>
                <a:cs typeface="MS UI Gothic"/>
              </a:rPr>
              <a:t>（</a:t>
            </a:r>
            <a:r>
              <a:rPr sz="900" dirty="0">
                <a:latin typeface="MS UI Gothic"/>
                <a:cs typeface="MS UI Gothic"/>
              </a:rPr>
              <a:t>業務②）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50" dirty="0">
                <a:latin typeface="MS UI Gothic"/>
                <a:cs typeface="MS UI Gothic"/>
              </a:rPr>
              <a:t>オペレ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dirty="0">
                <a:latin typeface="MS UI Gothic"/>
                <a:cs typeface="MS UI Gothic"/>
              </a:rPr>
              <a:t>管理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dirty="0">
                <a:latin typeface="MS UI Gothic"/>
                <a:cs typeface="MS UI Gothic"/>
              </a:rPr>
              <a:t>顧客情報管理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30" dirty="0">
                <a:latin typeface="MS UI Gothic"/>
                <a:cs typeface="MS UI Gothic"/>
              </a:rPr>
              <a:t>顧客レポー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76444" y="4942332"/>
            <a:ext cx="2016760" cy="647700"/>
          </a:xfrm>
          <a:custGeom>
            <a:avLst/>
            <a:gdLst/>
            <a:ahLst/>
            <a:cxnLst/>
            <a:rect l="l" t="t" r="r" b="b"/>
            <a:pathLst>
              <a:path w="2016759" h="647700">
                <a:moveTo>
                  <a:pt x="0" y="647700"/>
                </a:moveTo>
                <a:lnTo>
                  <a:pt x="2016252" y="647700"/>
                </a:lnTo>
                <a:lnTo>
                  <a:pt x="2016252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56453" y="4979034"/>
            <a:ext cx="1710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S UI Gothic"/>
                <a:cs typeface="MS UI Gothic"/>
              </a:rPr>
              <a:t>（</a:t>
            </a:r>
            <a:r>
              <a:rPr sz="900" dirty="0">
                <a:latin typeface="MS UI Gothic"/>
                <a:cs typeface="MS UI Gothic"/>
              </a:rPr>
              <a:t>業務③）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50" dirty="0">
                <a:latin typeface="MS UI Gothic"/>
                <a:cs typeface="MS UI Gothic"/>
              </a:rPr>
              <a:t>オペ</a:t>
            </a:r>
            <a:r>
              <a:rPr sz="900" spc="45" dirty="0">
                <a:latin typeface="MS UI Gothic"/>
                <a:cs typeface="MS UI Gothic"/>
              </a:rPr>
              <a:t>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dirty="0">
                <a:latin typeface="MS UI Gothic"/>
                <a:cs typeface="MS UI Gothic"/>
              </a:rPr>
              <a:t>管理</a:t>
            </a:r>
            <a:r>
              <a:rPr sz="900" spc="225" dirty="0">
                <a:latin typeface="MS UI Gothic"/>
                <a:cs typeface="MS UI Gothic"/>
              </a:rPr>
              <a:t> </a:t>
            </a:r>
            <a:r>
              <a:rPr sz="900" spc="270" dirty="0">
                <a:latin typeface="MS UI Gothic"/>
                <a:cs typeface="MS UI Gothic"/>
              </a:rPr>
              <a:t>•</a:t>
            </a:r>
            <a:r>
              <a:rPr sz="900" dirty="0">
                <a:latin typeface="MS UI Gothic"/>
                <a:cs typeface="MS UI Gothic"/>
              </a:rPr>
              <a:t>顧客情報管理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30" dirty="0">
                <a:latin typeface="MS UI Gothic"/>
                <a:cs typeface="MS UI Gothic"/>
              </a:rPr>
              <a:t>通話</a:t>
            </a:r>
            <a:r>
              <a:rPr sz="900" spc="25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r>
              <a:rPr sz="900" spc="254" dirty="0">
                <a:latin typeface="MS UI Gothic"/>
                <a:cs typeface="MS UI Gothic"/>
              </a:rPr>
              <a:t> </a:t>
            </a:r>
            <a:r>
              <a:rPr sz="900" spc="270" dirty="0">
                <a:latin typeface="MS UI Gothic"/>
                <a:cs typeface="MS UI Gothic"/>
              </a:rPr>
              <a:t>•</a:t>
            </a:r>
            <a:r>
              <a:rPr sz="900" spc="30" dirty="0">
                <a:latin typeface="MS UI Gothic"/>
                <a:cs typeface="MS UI Gothic"/>
              </a:rPr>
              <a:t>顧客</a:t>
            </a:r>
            <a:r>
              <a:rPr sz="900" spc="25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50" dirty="0">
                <a:latin typeface="MS UI Gothic"/>
                <a:cs typeface="MS UI Gothic"/>
              </a:rPr>
              <a:t>オペレ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50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42416" y="4942332"/>
            <a:ext cx="1945005" cy="647700"/>
          </a:xfrm>
          <a:custGeom>
            <a:avLst/>
            <a:gdLst/>
            <a:ahLst/>
            <a:cxnLst/>
            <a:rect l="l" t="t" r="r" b="b"/>
            <a:pathLst>
              <a:path w="1945005" h="647700">
                <a:moveTo>
                  <a:pt x="0" y="647700"/>
                </a:moveTo>
                <a:lnTo>
                  <a:pt x="1944624" y="647700"/>
                </a:lnTo>
                <a:lnTo>
                  <a:pt x="1944624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22070" y="4979034"/>
            <a:ext cx="1709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S UI Gothic"/>
                <a:cs typeface="MS UI Gothic"/>
              </a:rPr>
              <a:t>（</a:t>
            </a:r>
            <a:r>
              <a:rPr sz="900" dirty="0">
                <a:latin typeface="MS UI Gothic"/>
                <a:cs typeface="MS UI Gothic"/>
              </a:rPr>
              <a:t>業務①）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50" dirty="0">
                <a:latin typeface="MS UI Gothic"/>
                <a:cs typeface="MS UI Gothic"/>
              </a:rPr>
              <a:t>オペ</a:t>
            </a:r>
            <a:r>
              <a:rPr sz="900" spc="45" dirty="0">
                <a:latin typeface="MS UI Gothic"/>
                <a:cs typeface="MS UI Gothic"/>
              </a:rPr>
              <a:t>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dirty="0">
                <a:latin typeface="MS UI Gothic"/>
                <a:cs typeface="MS UI Gothic"/>
              </a:rPr>
              <a:t>管理</a:t>
            </a:r>
            <a:r>
              <a:rPr sz="900" spc="220" dirty="0">
                <a:latin typeface="MS UI Gothic"/>
                <a:cs typeface="MS UI Gothic"/>
              </a:rPr>
              <a:t> </a:t>
            </a:r>
            <a:r>
              <a:rPr sz="900" spc="270" dirty="0">
                <a:latin typeface="MS UI Gothic"/>
                <a:cs typeface="MS UI Gothic"/>
              </a:rPr>
              <a:t>•</a:t>
            </a:r>
            <a:r>
              <a:rPr sz="900" dirty="0">
                <a:latin typeface="MS UI Gothic"/>
                <a:cs typeface="MS UI Gothic"/>
              </a:rPr>
              <a:t>顧客情報管理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30" dirty="0">
                <a:latin typeface="MS UI Gothic"/>
                <a:cs typeface="MS UI Gothic"/>
              </a:rPr>
              <a:t>通話</a:t>
            </a:r>
            <a:r>
              <a:rPr sz="900" spc="25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r>
              <a:rPr sz="900" spc="254" dirty="0">
                <a:latin typeface="MS UI Gothic"/>
                <a:cs typeface="MS UI Gothic"/>
              </a:rPr>
              <a:t> </a:t>
            </a:r>
            <a:r>
              <a:rPr sz="900" spc="270" dirty="0">
                <a:latin typeface="MS UI Gothic"/>
                <a:cs typeface="MS UI Gothic"/>
              </a:rPr>
              <a:t>•</a:t>
            </a:r>
            <a:r>
              <a:rPr sz="900" spc="30" dirty="0">
                <a:latin typeface="MS UI Gothic"/>
                <a:cs typeface="MS UI Gothic"/>
              </a:rPr>
              <a:t>顧客</a:t>
            </a:r>
            <a:r>
              <a:rPr sz="900" spc="25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50" dirty="0">
                <a:latin typeface="MS UI Gothic"/>
                <a:cs typeface="MS UI Gothic"/>
              </a:rPr>
              <a:t>オペレ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50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4044" y="2433827"/>
            <a:ext cx="2087880" cy="283845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03225">
              <a:lnSpc>
                <a:spcPct val="100000"/>
              </a:lnSpc>
              <a:spcBef>
                <a:spcPts val="395"/>
              </a:spcBef>
            </a:pPr>
            <a:r>
              <a:rPr sz="1200" spc="55" dirty="0">
                <a:latin typeface="MS UI Gothic"/>
                <a:cs typeface="MS UI Gothic"/>
              </a:rPr>
              <a:t>ソフツー自社業務①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19855" y="2430779"/>
            <a:ext cx="2087880" cy="283845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370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◯◯商事様業務②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22620" y="2433827"/>
            <a:ext cx="2087880" cy="283845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395"/>
              </a:spcBef>
            </a:pPr>
            <a:r>
              <a:rPr sz="1200" spc="-30" dirty="0">
                <a:latin typeface="MS UI Gothic"/>
                <a:cs typeface="MS UI Gothic"/>
              </a:rPr>
              <a:t>IT</a:t>
            </a:r>
            <a:r>
              <a:rPr sz="1200" spc="40" dirty="0">
                <a:latin typeface="MS UI Gothic"/>
                <a:cs typeface="MS UI Gothic"/>
              </a:rPr>
              <a:t>サ</a:t>
            </a:r>
            <a:r>
              <a:rPr sz="1200" spc="45" dirty="0">
                <a:latin typeface="MS UI Gothic"/>
                <a:cs typeface="MS UI Gothic"/>
              </a:rPr>
              <a:t>ー</a:t>
            </a:r>
            <a:r>
              <a:rPr sz="1200" spc="130" dirty="0">
                <a:latin typeface="MS UI Gothic"/>
                <a:cs typeface="MS UI Gothic"/>
              </a:rPr>
              <a:t>ビ</a:t>
            </a:r>
            <a:r>
              <a:rPr sz="1200" spc="10" dirty="0">
                <a:latin typeface="MS UI Gothic"/>
                <a:cs typeface="MS UI Gothic"/>
              </a:rPr>
              <a:t>ス</a:t>
            </a:r>
            <a:r>
              <a:rPr sz="1200" spc="15" dirty="0">
                <a:latin typeface="MS UI Gothic"/>
                <a:cs typeface="MS UI Gothic"/>
              </a:rPr>
              <a:t>事業業務③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91921" y="3001136"/>
            <a:ext cx="7146925" cy="1099820"/>
            <a:chOff x="891921" y="3001136"/>
            <a:chExt cx="7146925" cy="1099820"/>
          </a:xfrm>
        </p:grpSpPr>
        <p:sp>
          <p:nvSpPr>
            <p:cNvPr id="16" name="object 16"/>
            <p:cNvSpPr/>
            <p:nvPr/>
          </p:nvSpPr>
          <p:spPr>
            <a:xfrm>
              <a:off x="901446" y="3010661"/>
              <a:ext cx="7127875" cy="1080770"/>
            </a:xfrm>
            <a:custGeom>
              <a:avLst/>
              <a:gdLst/>
              <a:ahLst/>
              <a:cxnLst/>
              <a:rect l="l" t="t" r="r" b="b"/>
              <a:pathLst>
                <a:path w="7127875" h="1080770">
                  <a:moveTo>
                    <a:pt x="0" y="1080515"/>
                  </a:moveTo>
                  <a:lnTo>
                    <a:pt x="7127748" y="1080515"/>
                  </a:lnTo>
                  <a:lnTo>
                    <a:pt x="7127748" y="0"/>
                  </a:lnTo>
                  <a:lnTo>
                    <a:pt x="0" y="0"/>
                  </a:lnTo>
                  <a:lnTo>
                    <a:pt x="0" y="1080515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91317" y="3646961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1131" y="3638110"/>
              <a:ext cx="55575" cy="506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391131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1900" y="3568217"/>
              <a:ext cx="174806" cy="10648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271901" y="3568217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73988" y="3536816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6272" y="3445653"/>
              <a:ext cx="227852" cy="13262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356272" y="3445653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5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82072" y="3432164"/>
              <a:ext cx="23139" cy="12693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82073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04300" y="3426407"/>
              <a:ext cx="43450" cy="10230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504300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35591" y="3381842"/>
              <a:ext cx="112159" cy="6093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435591" y="3381842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3988" y="3514533"/>
              <a:ext cx="110137" cy="11243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473988" y="3514533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90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83047" y="3377787"/>
              <a:ext cx="122165" cy="6786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383047" y="3377787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70319" y="3575224"/>
              <a:ext cx="160483" cy="11511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55840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5840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56272" y="3388933"/>
              <a:ext cx="125800" cy="23803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356272" y="3388933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95176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71901" y="3377787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27854" y="3588476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27854" y="3588476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184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4184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184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29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184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52844" y="3538939"/>
              <a:ext cx="8371" cy="968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452844" y="3538939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95176" y="3414252"/>
              <a:ext cx="71740" cy="12075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395176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18484" y="3634511"/>
              <a:ext cx="231712" cy="20243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418484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68462" y="3525993"/>
              <a:ext cx="137868" cy="13572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444188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18484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96551" y="3787905"/>
              <a:ext cx="171450" cy="106680"/>
            </a:xfrm>
            <a:custGeom>
              <a:avLst/>
              <a:gdLst/>
              <a:ahLst/>
              <a:cxnLst/>
              <a:rect l="l" t="t" r="r" b="b"/>
              <a:pathLst>
                <a:path w="171450" h="106679">
                  <a:moveTo>
                    <a:pt x="153142" y="0"/>
                  </a:moveTo>
                  <a:lnTo>
                    <a:pt x="150947" y="197"/>
                  </a:lnTo>
                  <a:lnTo>
                    <a:pt x="0" y="106127"/>
                  </a:lnTo>
                  <a:lnTo>
                    <a:pt x="68488" y="106127"/>
                  </a:lnTo>
                  <a:lnTo>
                    <a:pt x="134464" y="84029"/>
                  </a:lnTo>
                  <a:lnTo>
                    <a:pt x="170520" y="23834"/>
                  </a:lnTo>
                  <a:lnTo>
                    <a:pt x="171014" y="16393"/>
                  </a:lnTo>
                  <a:lnTo>
                    <a:pt x="168721" y="9576"/>
                  </a:lnTo>
                  <a:lnTo>
                    <a:pt x="164064" y="4124"/>
                  </a:lnTo>
                  <a:lnTo>
                    <a:pt x="157462" y="778"/>
                  </a:lnTo>
                  <a:lnTo>
                    <a:pt x="155280" y="191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20130" y="3647148"/>
              <a:ext cx="227377" cy="15965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220130" y="3647148"/>
              <a:ext cx="227965" cy="160020"/>
            </a:xfrm>
            <a:custGeom>
              <a:avLst/>
              <a:gdLst/>
              <a:ahLst/>
              <a:cxnLst/>
              <a:rect l="l" t="t" r="r" b="b"/>
              <a:pathLst>
                <a:path w="227964" h="160020">
                  <a:moveTo>
                    <a:pt x="227354" y="124859"/>
                  </a:moveTo>
                  <a:lnTo>
                    <a:pt x="207148" y="158350"/>
                  </a:lnTo>
                  <a:lnTo>
                    <a:pt x="198022" y="159650"/>
                  </a:lnTo>
                  <a:lnTo>
                    <a:pt x="198022" y="143195"/>
                  </a:lnTo>
                  <a:lnTo>
                    <a:pt x="195161" y="131847"/>
                  </a:lnTo>
                  <a:lnTo>
                    <a:pt x="190396" y="121272"/>
                  </a:lnTo>
                  <a:lnTo>
                    <a:pt x="183861" y="111709"/>
                  </a:lnTo>
                  <a:lnTo>
                    <a:pt x="175691" y="103398"/>
                  </a:lnTo>
                  <a:lnTo>
                    <a:pt x="37493" y="22383"/>
                  </a:lnTo>
                  <a:lnTo>
                    <a:pt x="26973" y="23681"/>
                  </a:lnTo>
                  <a:lnTo>
                    <a:pt x="17022" y="27044"/>
                  </a:lnTo>
                  <a:lnTo>
                    <a:pt x="7933" y="32338"/>
                  </a:lnTo>
                  <a:lnTo>
                    <a:pt x="0" y="39430"/>
                  </a:lnTo>
                  <a:lnTo>
                    <a:pt x="3908" y="29323"/>
                  </a:lnTo>
                  <a:lnTo>
                    <a:pt x="9922" y="20494"/>
                  </a:lnTo>
                  <a:lnTo>
                    <a:pt x="17761" y="13271"/>
                  </a:lnTo>
                  <a:lnTo>
                    <a:pt x="27147" y="7977"/>
                  </a:lnTo>
                  <a:lnTo>
                    <a:pt x="203941" y="88645"/>
                  </a:lnTo>
                  <a:lnTo>
                    <a:pt x="223359" y="114669"/>
                  </a:lnTo>
                  <a:lnTo>
                    <a:pt x="227354" y="124859"/>
                  </a:lnTo>
                  <a:close/>
                </a:path>
              </a:pathLst>
            </a:custGeom>
            <a:ln w="41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95860" y="3754129"/>
              <a:ext cx="122291" cy="13995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295861" y="3754129"/>
              <a:ext cx="122555" cy="140335"/>
            </a:xfrm>
            <a:custGeom>
              <a:avLst/>
              <a:gdLst/>
              <a:ahLst/>
              <a:cxnLst/>
              <a:rect l="l" t="t" r="r" b="b"/>
              <a:pathLst>
                <a:path w="122554" h="140335">
                  <a:moveTo>
                    <a:pt x="122291" y="70773"/>
                  </a:moveTo>
                  <a:lnTo>
                    <a:pt x="8151" y="136665"/>
                  </a:lnTo>
                  <a:lnTo>
                    <a:pt x="5706" y="138351"/>
                  </a:lnTo>
                  <a:lnTo>
                    <a:pt x="2922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287" y="9905"/>
                  </a:lnTo>
                  <a:lnTo>
                    <a:pt x="73372" y="0"/>
                  </a:lnTo>
                  <a:lnTo>
                    <a:pt x="122291" y="52669"/>
                  </a:lnTo>
                  <a:lnTo>
                    <a:pt x="122291" y="70773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58303" y="3698174"/>
              <a:ext cx="110930" cy="6586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258303" y="3698174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955"/>
                  </a:lnTo>
                  <a:lnTo>
                    <a:pt x="93845" y="65861"/>
                  </a:lnTo>
                  <a:lnTo>
                    <a:pt x="71474" y="52779"/>
                  </a:lnTo>
                  <a:lnTo>
                    <a:pt x="71111" y="38919"/>
                  </a:lnTo>
                  <a:lnTo>
                    <a:pt x="57737" y="31609"/>
                  </a:lnTo>
                  <a:lnTo>
                    <a:pt x="57679" y="44639"/>
                  </a:lnTo>
                  <a:lnTo>
                    <a:pt x="31753" y="29420"/>
                  </a:lnTo>
                  <a:lnTo>
                    <a:pt x="31793" y="15886"/>
                  </a:lnTo>
                  <a:lnTo>
                    <a:pt x="18741" y="8552"/>
                  </a:lnTo>
                  <a:lnTo>
                    <a:pt x="18695" y="22226"/>
                  </a:lnTo>
                  <a:lnTo>
                    <a:pt x="0" y="10782"/>
                  </a:lnTo>
                  <a:lnTo>
                    <a:pt x="17987" y="0"/>
                  </a:lnTo>
                  <a:close/>
                </a:path>
              </a:pathLst>
            </a:custGeom>
            <a:ln w="4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20095" y="3669531"/>
              <a:ext cx="198057" cy="13787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220095" y="3669531"/>
              <a:ext cx="198120" cy="138430"/>
            </a:xfrm>
            <a:custGeom>
              <a:avLst/>
              <a:gdLst/>
              <a:ahLst/>
              <a:cxnLst/>
              <a:rect l="l" t="t" r="r" b="b"/>
              <a:pathLst>
                <a:path w="198120" h="138429">
                  <a:moveTo>
                    <a:pt x="149138" y="84598"/>
                  </a:moveTo>
                  <a:lnTo>
                    <a:pt x="155000" y="105332"/>
                  </a:lnTo>
                  <a:lnTo>
                    <a:pt x="155310" y="123430"/>
                  </a:lnTo>
                  <a:lnTo>
                    <a:pt x="164506" y="130798"/>
                  </a:lnTo>
                  <a:lnTo>
                    <a:pt x="175016" y="135663"/>
                  </a:lnTo>
                  <a:lnTo>
                    <a:pt x="186360" y="137872"/>
                  </a:lnTo>
                  <a:lnTo>
                    <a:pt x="198057" y="137267"/>
                  </a:lnTo>
                  <a:lnTo>
                    <a:pt x="198057" y="120812"/>
                  </a:lnTo>
                  <a:lnTo>
                    <a:pt x="195159" y="109480"/>
                  </a:lnTo>
                  <a:lnTo>
                    <a:pt x="190384" y="98915"/>
                  </a:lnTo>
                  <a:lnTo>
                    <a:pt x="183862" y="89348"/>
                  </a:lnTo>
                  <a:lnTo>
                    <a:pt x="175726" y="81015"/>
                  </a:lnTo>
                  <a:lnTo>
                    <a:pt x="37529" y="0"/>
                  </a:lnTo>
                  <a:lnTo>
                    <a:pt x="27008" y="1298"/>
                  </a:lnTo>
                  <a:lnTo>
                    <a:pt x="17057" y="4661"/>
                  </a:lnTo>
                  <a:lnTo>
                    <a:pt x="7968" y="9954"/>
                  </a:lnTo>
                  <a:lnTo>
                    <a:pt x="35" y="17047"/>
                  </a:lnTo>
                  <a:lnTo>
                    <a:pt x="21194" y="51743"/>
                  </a:lnTo>
                  <a:lnTo>
                    <a:pt x="30252" y="53592"/>
                  </a:lnTo>
                  <a:lnTo>
                    <a:pt x="38207" y="39424"/>
                  </a:lnTo>
                  <a:lnTo>
                    <a:pt x="56195" y="28642"/>
                  </a:lnTo>
                  <a:lnTo>
                    <a:pt x="149138" y="84598"/>
                  </a:lnTo>
                  <a:close/>
                </a:path>
              </a:pathLst>
            </a:custGeom>
            <a:ln w="41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02913" y="3706727"/>
              <a:ext cx="149235" cy="151096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202913" y="3706727"/>
              <a:ext cx="149860" cy="151130"/>
            </a:xfrm>
            <a:custGeom>
              <a:avLst/>
              <a:gdLst/>
              <a:ahLst/>
              <a:cxnLst/>
              <a:rect l="l" t="t" r="r" b="b"/>
              <a:pathLst>
                <a:path w="149860" h="151129">
                  <a:moveTo>
                    <a:pt x="0" y="96779"/>
                  </a:moveTo>
                  <a:lnTo>
                    <a:pt x="92947" y="151096"/>
                  </a:lnTo>
                  <a:lnTo>
                    <a:pt x="149235" y="57308"/>
                  </a:lnTo>
                  <a:lnTo>
                    <a:pt x="126864" y="44226"/>
                  </a:lnTo>
                  <a:lnTo>
                    <a:pt x="126501" y="30367"/>
                  </a:lnTo>
                  <a:lnTo>
                    <a:pt x="113127" y="23056"/>
                  </a:lnTo>
                  <a:lnTo>
                    <a:pt x="113069" y="36086"/>
                  </a:lnTo>
                  <a:lnTo>
                    <a:pt x="87143" y="20867"/>
                  </a:lnTo>
                  <a:lnTo>
                    <a:pt x="87183" y="7333"/>
                  </a:lnTo>
                  <a:lnTo>
                    <a:pt x="74131" y="0"/>
                  </a:lnTo>
                  <a:lnTo>
                    <a:pt x="74085" y="13673"/>
                  </a:lnTo>
                  <a:lnTo>
                    <a:pt x="55389" y="2229"/>
                  </a:lnTo>
                  <a:lnTo>
                    <a:pt x="0" y="96779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41830" y="3749246"/>
              <a:ext cx="77172" cy="85678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241830" y="3749246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547"/>
                  </a:moveTo>
                  <a:lnTo>
                    <a:pt x="40955" y="85678"/>
                  </a:lnTo>
                  <a:lnTo>
                    <a:pt x="48726" y="72491"/>
                  </a:lnTo>
                  <a:lnTo>
                    <a:pt x="44803" y="70535"/>
                  </a:lnTo>
                  <a:lnTo>
                    <a:pt x="37198" y="83547"/>
                  </a:lnTo>
                  <a:close/>
                </a:path>
                <a:path w="77470" h="85725">
                  <a:moveTo>
                    <a:pt x="46840" y="67423"/>
                  </a:moveTo>
                  <a:lnTo>
                    <a:pt x="50596" y="69553"/>
                  </a:lnTo>
                  <a:lnTo>
                    <a:pt x="58367" y="56373"/>
                  </a:lnTo>
                  <a:lnTo>
                    <a:pt x="54439" y="54416"/>
                  </a:lnTo>
                  <a:lnTo>
                    <a:pt x="46840" y="67423"/>
                  </a:lnTo>
                  <a:close/>
                </a:path>
                <a:path w="77470" h="85725">
                  <a:moveTo>
                    <a:pt x="56233" y="51124"/>
                  </a:moveTo>
                  <a:lnTo>
                    <a:pt x="59990" y="53255"/>
                  </a:lnTo>
                  <a:lnTo>
                    <a:pt x="67761" y="40075"/>
                  </a:lnTo>
                  <a:lnTo>
                    <a:pt x="63838" y="38118"/>
                  </a:lnTo>
                  <a:lnTo>
                    <a:pt x="56233" y="51124"/>
                  </a:lnTo>
                  <a:close/>
                </a:path>
                <a:path w="77470" h="85725">
                  <a:moveTo>
                    <a:pt x="65644" y="35122"/>
                  </a:moveTo>
                  <a:lnTo>
                    <a:pt x="69401" y="37253"/>
                  </a:lnTo>
                  <a:lnTo>
                    <a:pt x="77172" y="24067"/>
                  </a:lnTo>
                  <a:lnTo>
                    <a:pt x="73249" y="22110"/>
                  </a:lnTo>
                  <a:lnTo>
                    <a:pt x="65644" y="35122"/>
                  </a:lnTo>
                  <a:close/>
                </a:path>
                <a:path w="77470" h="85725">
                  <a:moveTo>
                    <a:pt x="47277" y="23951"/>
                  </a:moveTo>
                  <a:lnTo>
                    <a:pt x="51033" y="26081"/>
                  </a:lnTo>
                  <a:lnTo>
                    <a:pt x="58805" y="12895"/>
                  </a:lnTo>
                  <a:lnTo>
                    <a:pt x="54876" y="10939"/>
                  </a:lnTo>
                  <a:lnTo>
                    <a:pt x="47277" y="23951"/>
                  </a:lnTo>
                  <a:close/>
                </a:path>
                <a:path w="77470" h="85725">
                  <a:moveTo>
                    <a:pt x="37860" y="39959"/>
                  </a:moveTo>
                  <a:lnTo>
                    <a:pt x="41616" y="42084"/>
                  </a:lnTo>
                  <a:lnTo>
                    <a:pt x="49388" y="28903"/>
                  </a:lnTo>
                  <a:lnTo>
                    <a:pt x="45465" y="26947"/>
                  </a:lnTo>
                  <a:lnTo>
                    <a:pt x="37860" y="39959"/>
                  </a:lnTo>
                  <a:close/>
                </a:path>
                <a:path w="77470" h="85725">
                  <a:moveTo>
                    <a:pt x="28466" y="56257"/>
                  </a:moveTo>
                  <a:lnTo>
                    <a:pt x="32222" y="58388"/>
                  </a:lnTo>
                  <a:lnTo>
                    <a:pt x="39994" y="45202"/>
                  </a:lnTo>
                  <a:lnTo>
                    <a:pt x="36071" y="43245"/>
                  </a:lnTo>
                  <a:lnTo>
                    <a:pt x="28466" y="56257"/>
                  </a:lnTo>
                  <a:close/>
                </a:path>
                <a:path w="77470" h="85725">
                  <a:moveTo>
                    <a:pt x="18825" y="72375"/>
                  </a:moveTo>
                  <a:lnTo>
                    <a:pt x="22581" y="74506"/>
                  </a:lnTo>
                  <a:lnTo>
                    <a:pt x="30353" y="61326"/>
                  </a:lnTo>
                  <a:lnTo>
                    <a:pt x="26430" y="59369"/>
                  </a:lnTo>
                  <a:lnTo>
                    <a:pt x="18825" y="72375"/>
                  </a:lnTo>
                  <a:close/>
                </a:path>
                <a:path w="77470" h="85725">
                  <a:moveTo>
                    <a:pt x="0" y="61436"/>
                  </a:moveTo>
                  <a:lnTo>
                    <a:pt x="3756" y="63567"/>
                  </a:lnTo>
                  <a:lnTo>
                    <a:pt x="11531" y="50387"/>
                  </a:lnTo>
                  <a:lnTo>
                    <a:pt x="7603" y="48430"/>
                  </a:lnTo>
                  <a:lnTo>
                    <a:pt x="0" y="61436"/>
                  </a:lnTo>
                  <a:close/>
                </a:path>
                <a:path w="77470" h="85725">
                  <a:moveTo>
                    <a:pt x="9638" y="45318"/>
                  </a:moveTo>
                  <a:lnTo>
                    <a:pt x="13395" y="47449"/>
                  </a:lnTo>
                  <a:lnTo>
                    <a:pt x="21166" y="34263"/>
                  </a:lnTo>
                  <a:lnTo>
                    <a:pt x="17243" y="32306"/>
                  </a:lnTo>
                  <a:lnTo>
                    <a:pt x="9638" y="45318"/>
                  </a:lnTo>
                  <a:close/>
                </a:path>
                <a:path w="77470" h="85725">
                  <a:moveTo>
                    <a:pt x="19038" y="29014"/>
                  </a:moveTo>
                  <a:lnTo>
                    <a:pt x="22794" y="31145"/>
                  </a:lnTo>
                  <a:lnTo>
                    <a:pt x="30566" y="17964"/>
                  </a:lnTo>
                  <a:lnTo>
                    <a:pt x="26637" y="16008"/>
                  </a:lnTo>
                  <a:lnTo>
                    <a:pt x="19038" y="29014"/>
                  </a:lnTo>
                  <a:close/>
                </a:path>
                <a:path w="77470" h="85725">
                  <a:moveTo>
                    <a:pt x="28449" y="13011"/>
                  </a:moveTo>
                  <a:lnTo>
                    <a:pt x="32205" y="15142"/>
                  </a:lnTo>
                  <a:lnTo>
                    <a:pt x="39977" y="1956"/>
                  </a:lnTo>
                  <a:lnTo>
                    <a:pt x="36054" y="0"/>
                  </a:lnTo>
                  <a:lnTo>
                    <a:pt x="28449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229681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535"/>
                  </a:moveTo>
                  <a:lnTo>
                    <a:pt x="37198" y="83773"/>
                  </a:ln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close/>
                </a:path>
                <a:path w="85725" h="90804">
                  <a:moveTo>
                    <a:pt x="26562" y="59363"/>
                  </a:moveTo>
                  <a:lnTo>
                    <a:pt x="18826" y="72602"/>
                  </a:ln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close/>
                </a:path>
                <a:path w="85725" h="90804">
                  <a:moveTo>
                    <a:pt x="54577" y="54411"/>
                  </a:moveTo>
                  <a:lnTo>
                    <a:pt x="46840" y="67649"/>
                  </a:ln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close/>
                </a:path>
                <a:path w="85725" h="90804">
                  <a:moveTo>
                    <a:pt x="7737" y="48424"/>
                  </a:moveTo>
                  <a:lnTo>
                    <a:pt x="0" y="61663"/>
                  </a:ln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close/>
                </a:path>
                <a:path w="85725" h="90804">
                  <a:moveTo>
                    <a:pt x="36203" y="43245"/>
                  </a:moveTo>
                  <a:lnTo>
                    <a:pt x="28466" y="56478"/>
                  </a:ln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close/>
                </a:path>
                <a:path w="85725" h="90804">
                  <a:moveTo>
                    <a:pt x="63970" y="38112"/>
                  </a:moveTo>
                  <a:lnTo>
                    <a:pt x="56233" y="51351"/>
                  </a:ln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close/>
                </a:path>
                <a:path w="85725" h="90804">
                  <a:moveTo>
                    <a:pt x="17376" y="32306"/>
                  </a:moveTo>
                  <a:lnTo>
                    <a:pt x="9639" y="45538"/>
                  </a:ln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close/>
                </a:path>
                <a:path w="85725" h="90804">
                  <a:moveTo>
                    <a:pt x="45597" y="26947"/>
                  </a:moveTo>
                  <a:lnTo>
                    <a:pt x="37860" y="40179"/>
                  </a:ln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close/>
                </a:path>
                <a:path w="85725" h="90804">
                  <a:moveTo>
                    <a:pt x="73381" y="22110"/>
                  </a:moveTo>
                  <a:lnTo>
                    <a:pt x="65644" y="35343"/>
                  </a:ln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close/>
                </a:path>
                <a:path w="85725" h="90804">
                  <a:moveTo>
                    <a:pt x="26775" y="16002"/>
                  </a:moveTo>
                  <a:lnTo>
                    <a:pt x="19036" y="29240"/>
                  </a:ln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close/>
                </a:path>
                <a:path w="85725" h="90804">
                  <a:moveTo>
                    <a:pt x="55014" y="10939"/>
                  </a:moveTo>
                  <a:lnTo>
                    <a:pt x="47277" y="24177"/>
                  </a:ln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238"/>
                  </a:ln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229681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238"/>
                  </a:move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lnTo>
                    <a:pt x="28449" y="13238"/>
                  </a:lnTo>
                  <a:close/>
                </a:path>
                <a:path w="85725" h="90804">
                  <a:moveTo>
                    <a:pt x="19036" y="29240"/>
                  </a:move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lnTo>
                    <a:pt x="19036" y="29240"/>
                  </a:lnTo>
                  <a:close/>
                </a:path>
                <a:path w="85725" h="90804">
                  <a:moveTo>
                    <a:pt x="9639" y="45538"/>
                  </a:move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lnTo>
                    <a:pt x="9639" y="45538"/>
                  </a:lnTo>
                  <a:close/>
                </a:path>
                <a:path w="85725" h="90804">
                  <a:moveTo>
                    <a:pt x="0" y="61663"/>
                  </a:move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lnTo>
                    <a:pt x="0" y="61663"/>
                  </a:lnTo>
                  <a:close/>
                </a:path>
                <a:path w="85725" h="90804">
                  <a:moveTo>
                    <a:pt x="18826" y="72602"/>
                  </a:move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lnTo>
                    <a:pt x="18826" y="72602"/>
                  </a:lnTo>
                  <a:close/>
                </a:path>
                <a:path w="85725" h="90804">
                  <a:moveTo>
                    <a:pt x="28466" y="56478"/>
                  </a:move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lnTo>
                    <a:pt x="28466" y="56478"/>
                  </a:lnTo>
                  <a:close/>
                </a:path>
                <a:path w="85725" h="90804">
                  <a:moveTo>
                    <a:pt x="37860" y="40179"/>
                  </a:move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lnTo>
                    <a:pt x="37860" y="40179"/>
                  </a:lnTo>
                  <a:close/>
                </a:path>
                <a:path w="85725" h="90804">
                  <a:moveTo>
                    <a:pt x="47277" y="24177"/>
                  </a:move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lnTo>
                    <a:pt x="47277" y="24177"/>
                  </a:lnTo>
                  <a:close/>
                </a:path>
                <a:path w="85725" h="90804">
                  <a:moveTo>
                    <a:pt x="65644" y="35343"/>
                  </a:move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lnTo>
                    <a:pt x="65644" y="35343"/>
                  </a:lnTo>
                  <a:close/>
                </a:path>
                <a:path w="85725" h="90804">
                  <a:moveTo>
                    <a:pt x="56233" y="51351"/>
                  </a:move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lnTo>
                    <a:pt x="56233" y="51351"/>
                  </a:lnTo>
                  <a:close/>
                </a:path>
                <a:path w="85725" h="90804">
                  <a:moveTo>
                    <a:pt x="46840" y="67649"/>
                  </a:move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lnTo>
                    <a:pt x="46840" y="67649"/>
                  </a:lnTo>
                  <a:close/>
                </a:path>
                <a:path w="85725" h="90804">
                  <a:moveTo>
                    <a:pt x="37198" y="83773"/>
                  </a:move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lnTo>
                    <a:pt x="37198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02913" y="3804279"/>
              <a:ext cx="92947" cy="89753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202913" y="3804279"/>
              <a:ext cx="93345" cy="90170"/>
            </a:xfrm>
            <a:custGeom>
              <a:avLst/>
              <a:gdLst/>
              <a:ahLst/>
              <a:cxnLst/>
              <a:rect l="l" t="t" r="r" b="b"/>
              <a:pathLst>
                <a:path w="93345" h="90170">
                  <a:moveTo>
                    <a:pt x="0" y="37084"/>
                  </a:moveTo>
                  <a:lnTo>
                    <a:pt x="84790" y="86461"/>
                  </a:lnTo>
                  <a:lnTo>
                    <a:pt x="87241" y="88148"/>
                  </a:lnTo>
                  <a:lnTo>
                    <a:pt x="90019" y="89271"/>
                  </a:lnTo>
                  <a:lnTo>
                    <a:pt x="92947" y="89753"/>
                  </a:lnTo>
                  <a:lnTo>
                    <a:pt x="92947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202308" y="3647148"/>
              <a:ext cx="245745" cy="247650"/>
            </a:xfrm>
            <a:custGeom>
              <a:avLst/>
              <a:gdLst/>
              <a:ahLst/>
              <a:cxnLst/>
              <a:rect l="l" t="t" r="r" b="b"/>
              <a:pathLst>
                <a:path w="245745" h="247650">
                  <a:moveTo>
                    <a:pt x="245176" y="124859"/>
                  </a:moveTo>
                  <a:lnTo>
                    <a:pt x="241341" y="114565"/>
                  </a:lnTo>
                  <a:lnTo>
                    <a:pt x="236097" y="104999"/>
                  </a:lnTo>
                  <a:lnTo>
                    <a:pt x="229539" y="96309"/>
                  </a:lnTo>
                  <a:lnTo>
                    <a:pt x="221763" y="88645"/>
                  </a:lnTo>
                  <a:lnTo>
                    <a:pt x="69093" y="0"/>
                  </a:lnTo>
                  <a:lnTo>
                    <a:pt x="44969" y="7977"/>
                  </a:lnTo>
                  <a:lnTo>
                    <a:pt x="35741" y="13415"/>
                  </a:lnTo>
                  <a:lnTo>
                    <a:pt x="27976" y="20662"/>
                  </a:lnTo>
                  <a:lnTo>
                    <a:pt x="21920" y="29430"/>
                  </a:lnTo>
                  <a:lnTo>
                    <a:pt x="17822" y="39430"/>
                  </a:lnTo>
                  <a:lnTo>
                    <a:pt x="38811" y="74554"/>
                  </a:lnTo>
                  <a:lnTo>
                    <a:pt x="48039" y="75975"/>
                  </a:lnTo>
                  <a:lnTo>
                    <a:pt x="5497" y="148130"/>
                  </a:lnTo>
                  <a:lnTo>
                    <a:pt x="1790" y="152090"/>
                  </a:lnTo>
                  <a:lnTo>
                    <a:pt x="0" y="157513"/>
                  </a:lnTo>
                  <a:lnTo>
                    <a:pt x="605" y="162942"/>
                  </a:lnTo>
                  <a:lnTo>
                    <a:pt x="605" y="194215"/>
                  </a:lnTo>
                  <a:lnTo>
                    <a:pt x="85395" y="243592"/>
                  </a:lnTo>
                  <a:lnTo>
                    <a:pt x="90112" y="247612"/>
                  </a:lnTo>
                  <a:lnTo>
                    <a:pt x="96987" y="247612"/>
                  </a:lnTo>
                  <a:lnTo>
                    <a:pt x="101704" y="243592"/>
                  </a:lnTo>
                  <a:lnTo>
                    <a:pt x="215844" y="177754"/>
                  </a:lnTo>
                  <a:lnTo>
                    <a:pt x="215844" y="159650"/>
                  </a:lnTo>
                  <a:lnTo>
                    <a:pt x="225131" y="158777"/>
                  </a:lnTo>
                  <a:lnTo>
                    <a:pt x="233505" y="155124"/>
                  </a:lnTo>
                  <a:lnTo>
                    <a:pt x="240386" y="149058"/>
                  </a:lnTo>
                  <a:lnTo>
                    <a:pt x="245199" y="140948"/>
                  </a:lnTo>
                  <a:lnTo>
                    <a:pt x="245176" y="124859"/>
                  </a:lnTo>
                  <a:close/>
                </a:path>
              </a:pathLst>
            </a:custGeom>
            <a:ln w="8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039017" y="3646961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59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38832" y="3638110"/>
              <a:ext cx="55575" cy="50644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038831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9601" y="3568217"/>
              <a:ext cx="174806" cy="10648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919601" y="3568217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59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121688" y="3536816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3973" y="3445653"/>
              <a:ext cx="227852" cy="13262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7003972" y="3445653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5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129773" y="3432164"/>
              <a:ext cx="23139" cy="12693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7129773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52000" y="3426407"/>
              <a:ext cx="43450" cy="10230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7152000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83291" y="3381842"/>
              <a:ext cx="112159" cy="60932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083291" y="3381842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121688" y="3514533"/>
              <a:ext cx="110137" cy="112435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121688" y="3514533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90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30747" y="3377787"/>
              <a:ext cx="122165" cy="67865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7030747" y="3377787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18019" y="3575224"/>
              <a:ext cx="160483" cy="115112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720610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20610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03973" y="3388933"/>
              <a:ext cx="125800" cy="238035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7003972" y="3388933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042876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919601" y="3377787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075554" y="3588476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075554" y="3588476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0661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0661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0661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29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0661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00544" y="3538939"/>
              <a:ext cx="8371" cy="9684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7100544" y="3538939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42876" y="3414252"/>
              <a:ext cx="71740" cy="120751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7042876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66184" y="3634511"/>
              <a:ext cx="231712" cy="202431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7066184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16163" y="3525993"/>
              <a:ext cx="137868" cy="135724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7091888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066184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944251" y="3787905"/>
              <a:ext cx="171450" cy="106680"/>
            </a:xfrm>
            <a:custGeom>
              <a:avLst/>
              <a:gdLst/>
              <a:ahLst/>
              <a:cxnLst/>
              <a:rect l="l" t="t" r="r" b="b"/>
              <a:pathLst>
                <a:path w="171450" h="106679">
                  <a:moveTo>
                    <a:pt x="153142" y="0"/>
                  </a:moveTo>
                  <a:lnTo>
                    <a:pt x="150947" y="197"/>
                  </a:lnTo>
                  <a:lnTo>
                    <a:pt x="0" y="106127"/>
                  </a:lnTo>
                  <a:lnTo>
                    <a:pt x="68488" y="106127"/>
                  </a:lnTo>
                  <a:lnTo>
                    <a:pt x="134464" y="84029"/>
                  </a:lnTo>
                  <a:lnTo>
                    <a:pt x="170520" y="23834"/>
                  </a:lnTo>
                  <a:lnTo>
                    <a:pt x="171014" y="16393"/>
                  </a:lnTo>
                  <a:lnTo>
                    <a:pt x="168721" y="9576"/>
                  </a:lnTo>
                  <a:lnTo>
                    <a:pt x="164064" y="4124"/>
                  </a:lnTo>
                  <a:lnTo>
                    <a:pt x="157462" y="778"/>
                  </a:lnTo>
                  <a:lnTo>
                    <a:pt x="155280" y="191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67830" y="3647148"/>
              <a:ext cx="227377" cy="159650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867830" y="3647148"/>
              <a:ext cx="227965" cy="160020"/>
            </a:xfrm>
            <a:custGeom>
              <a:avLst/>
              <a:gdLst/>
              <a:ahLst/>
              <a:cxnLst/>
              <a:rect l="l" t="t" r="r" b="b"/>
              <a:pathLst>
                <a:path w="227965" h="160020">
                  <a:moveTo>
                    <a:pt x="227354" y="124859"/>
                  </a:moveTo>
                  <a:lnTo>
                    <a:pt x="207148" y="158350"/>
                  </a:lnTo>
                  <a:lnTo>
                    <a:pt x="198022" y="159650"/>
                  </a:lnTo>
                  <a:lnTo>
                    <a:pt x="198022" y="143195"/>
                  </a:lnTo>
                  <a:lnTo>
                    <a:pt x="195161" y="131847"/>
                  </a:lnTo>
                  <a:lnTo>
                    <a:pt x="190396" y="121272"/>
                  </a:lnTo>
                  <a:lnTo>
                    <a:pt x="183861" y="111709"/>
                  </a:lnTo>
                  <a:lnTo>
                    <a:pt x="175691" y="103398"/>
                  </a:lnTo>
                  <a:lnTo>
                    <a:pt x="37493" y="22383"/>
                  </a:lnTo>
                  <a:lnTo>
                    <a:pt x="26973" y="23681"/>
                  </a:lnTo>
                  <a:lnTo>
                    <a:pt x="17022" y="27044"/>
                  </a:lnTo>
                  <a:lnTo>
                    <a:pt x="7933" y="32338"/>
                  </a:lnTo>
                  <a:lnTo>
                    <a:pt x="0" y="39430"/>
                  </a:lnTo>
                  <a:lnTo>
                    <a:pt x="3908" y="29323"/>
                  </a:lnTo>
                  <a:lnTo>
                    <a:pt x="9922" y="20494"/>
                  </a:lnTo>
                  <a:lnTo>
                    <a:pt x="17761" y="13271"/>
                  </a:lnTo>
                  <a:lnTo>
                    <a:pt x="27147" y="7977"/>
                  </a:lnTo>
                  <a:lnTo>
                    <a:pt x="203941" y="88645"/>
                  </a:lnTo>
                  <a:lnTo>
                    <a:pt x="223359" y="114669"/>
                  </a:lnTo>
                  <a:lnTo>
                    <a:pt x="227354" y="124859"/>
                  </a:lnTo>
                  <a:close/>
                </a:path>
              </a:pathLst>
            </a:custGeom>
            <a:ln w="41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43560" y="3754129"/>
              <a:ext cx="122291" cy="139956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6943561" y="3754129"/>
              <a:ext cx="122555" cy="140335"/>
            </a:xfrm>
            <a:custGeom>
              <a:avLst/>
              <a:gdLst/>
              <a:ahLst/>
              <a:cxnLst/>
              <a:rect l="l" t="t" r="r" b="b"/>
              <a:pathLst>
                <a:path w="122554" h="140335">
                  <a:moveTo>
                    <a:pt x="122291" y="70773"/>
                  </a:moveTo>
                  <a:lnTo>
                    <a:pt x="8151" y="136665"/>
                  </a:lnTo>
                  <a:lnTo>
                    <a:pt x="5706" y="138351"/>
                  </a:lnTo>
                  <a:lnTo>
                    <a:pt x="2922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287" y="9905"/>
                  </a:lnTo>
                  <a:lnTo>
                    <a:pt x="73372" y="0"/>
                  </a:lnTo>
                  <a:lnTo>
                    <a:pt x="122291" y="52669"/>
                  </a:lnTo>
                  <a:lnTo>
                    <a:pt x="122291" y="70773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06003" y="3698174"/>
              <a:ext cx="110930" cy="65861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6906003" y="3698174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955"/>
                  </a:lnTo>
                  <a:lnTo>
                    <a:pt x="93845" y="65861"/>
                  </a:lnTo>
                  <a:lnTo>
                    <a:pt x="71474" y="52779"/>
                  </a:lnTo>
                  <a:lnTo>
                    <a:pt x="71111" y="38919"/>
                  </a:lnTo>
                  <a:lnTo>
                    <a:pt x="57737" y="31609"/>
                  </a:lnTo>
                  <a:lnTo>
                    <a:pt x="57679" y="44639"/>
                  </a:lnTo>
                  <a:lnTo>
                    <a:pt x="31753" y="29420"/>
                  </a:lnTo>
                  <a:lnTo>
                    <a:pt x="31793" y="15886"/>
                  </a:lnTo>
                  <a:lnTo>
                    <a:pt x="18741" y="8552"/>
                  </a:lnTo>
                  <a:lnTo>
                    <a:pt x="18695" y="22226"/>
                  </a:lnTo>
                  <a:lnTo>
                    <a:pt x="0" y="10782"/>
                  </a:lnTo>
                  <a:lnTo>
                    <a:pt x="17987" y="0"/>
                  </a:lnTo>
                  <a:close/>
                </a:path>
              </a:pathLst>
            </a:custGeom>
            <a:ln w="4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67795" y="3669531"/>
              <a:ext cx="198057" cy="137872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6867795" y="3669531"/>
              <a:ext cx="198120" cy="138430"/>
            </a:xfrm>
            <a:custGeom>
              <a:avLst/>
              <a:gdLst/>
              <a:ahLst/>
              <a:cxnLst/>
              <a:rect l="l" t="t" r="r" b="b"/>
              <a:pathLst>
                <a:path w="198120" h="138429">
                  <a:moveTo>
                    <a:pt x="149138" y="84598"/>
                  </a:moveTo>
                  <a:lnTo>
                    <a:pt x="155000" y="105332"/>
                  </a:lnTo>
                  <a:lnTo>
                    <a:pt x="155310" y="123430"/>
                  </a:lnTo>
                  <a:lnTo>
                    <a:pt x="164506" y="130798"/>
                  </a:lnTo>
                  <a:lnTo>
                    <a:pt x="175016" y="135663"/>
                  </a:lnTo>
                  <a:lnTo>
                    <a:pt x="186360" y="137872"/>
                  </a:lnTo>
                  <a:lnTo>
                    <a:pt x="198057" y="137267"/>
                  </a:lnTo>
                  <a:lnTo>
                    <a:pt x="198057" y="120812"/>
                  </a:lnTo>
                  <a:lnTo>
                    <a:pt x="195159" y="109480"/>
                  </a:lnTo>
                  <a:lnTo>
                    <a:pt x="190384" y="98915"/>
                  </a:lnTo>
                  <a:lnTo>
                    <a:pt x="183862" y="89348"/>
                  </a:lnTo>
                  <a:lnTo>
                    <a:pt x="175726" y="81015"/>
                  </a:lnTo>
                  <a:lnTo>
                    <a:pt x="37529" y="0"/>
                  </a:lnTo>
                  <a:lnTo>
                    <a:pt x="27008" y="1298"/>
                  </a:lnTo>
                  <a:lnTo>
                    <a:pt x="17057" y="4661"/>
                  </a:lnTo>
                  <a:lnTo>
                    <a:pt x="7968" y="9954"/>
                  </a:lnTo>
                  <a:lnTo>
                    <a:pt x="35" y="17047"/>
                  </a:lnTo>
                  <a:lnTo>
                    <a:pt x="21194" y="51743"/>
                  </a:lnTo>
                  <a:lnTo>
                    <a:pt x="30252" y="53592"/>
                  </a:lnTo>
                  <a:lnTo>
                    <a:pt x="38207" y="39424"/>
                  </a:lnTo>
                  <a:lnTo>
                    <a:pt x="56195" y="28642"/>
                  </a:lnTo>
                  <a:lnTo>
                    <a:pt x="149138" y="84598"/>
                  </a:lnTo>
                  <a:close/>
                </a:path>
              </a:pathLst>
            </a:custGeom>
            <a:ln w="41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50613" y="3706727"/>
              <a:ext cx="149235" cy="151096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850613" y="3706727"/>
              <a:ext cx="149860" cy="151130"/>
            </a:xfrm>
            <a:custGeom>
              <a:avLst/>
              <a:gdLst/>
              <a:ahLst/>
              <a:cxnLst/>
              <a:rect l="l" t="t" r="r" b="b"/>
              <a:pathLst>
                <a:path w="149859" h="151129">
                  <a:moveTo>
                    <a:pt x="0" y="96779"/>
                  </a:moveTo>
                  <a:lnTo>
                    <a:pt x="92947" y="151096"/>
                  </a:lnTo>
                  <a:lnTo>
                    <a:pt x="149235" y="57308"/>
                  </a:lnTo>
                  <a:lnTo>
                    <a:pt x="126864" y="44226"/>
                  </a:lnTo>
                  <a:lnTo>
                    <a:pt x="126501" y="30367"/>
                  </a:lnTo>
                  <a:lnTo>
                    <a:pt x="113127" y="23056"/>
                  </a:lnTo>
                  <a:lnTo>
                    <a:pt x="113069" y="36086"/>
                  </a:lnTo>
                  <a:lnTo>
                    <a:pt x="87143" y="20867"/>
                  </a:lnTo>
                  <a:lnTo>
                    <a:pt x="87183" y="7333"/>
                  </a:lnTo>
                  <a:lnTo>
                    <a:pt x="74131" y="0"/>
                  </a:lnTo>
                  <a:lnTo>
                    <a:pt x="74085" y="13673"/>
                  </a:lnTo>
                  <a:lnTo>
                    <a:pt x="55389" y="2229"/>
                  </a:lnTo>
                  <a:lnTo>
                    <a:pt x="0" y="96779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889530" y="3749246"/>
              <a:ext cx="77172" cy="85678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6889530" y="3749246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547"/>
                  </a:moveTo>
                  <a:lnTo>
                    <a:pt x="40955" y="85678"/>
                  </a:lnTo>
                  <a:lnTo>
                    <a:pt x="48726" y="72491"/>
                  </a:lnTo>
                  <a:lnTo>
                    <a:pt x="44803" y="70535"/>
                  </a:lnTo>
                  <a:lnTo>
                    <a:pt x="37198" y="83547"/>
                  </a:lnTo>
                  <a:close/>
                </a:path>
                <a:path w="77470" h="85725">
                  <a:moveTo>
                    <a:pt x="46840" y="67423"/>
                  </a:moveTo>
                  <a:lnTo>
                    <a:pt x="50596" y="69553"/>
                  </a:lnTo>
                  <a:lnTo>
                    <a:pt x="58367" y="56373"/>
                  </a:lnTo>
                  <a:lnTo>
                    <a:pt x="54439" y="54416"/>
                  </a:lnTo>
                  <a:lnTo>
                    <a:pt x="46840" y="67423"/>
                  </a:lnTo>
                  <a:close/>
                </a:path>
                <a:path w="77470" h="85725">
                  <a:moveTo>
                    <a:pt x="56233" y="51124"/>
                  </a:moveTo>
                  <a:lnTo>
                    <a:pt x="59990" y="53255"/>
                  </a:lnTo>
                  <a:lnTo>
                    <a:pt x="67761" y="40075"/>
                  </a:lnTo>
                  <a:lnTo>
                    <a:pt x="63838" y="38118"/>
                  </a:lnTo>
                  <a:lnTo>
                    <a:pt x="56233" y="51124"/>
                  </a:lnTo>
                  <a:close/>
                </a:path>
                <a:path w="77470" h="85725">
                  <a:moveTo>
                    <a:pt x="65644" y="35122"/>
                  </a:moveTo>
                  <a:lnTo>
                    <a:pt x="69401" y="37253"/>
                  </a:lnTo>
                  <a:lnTo>
                    <a:pt x="77172" y="24067"/>
                  </a:lnTo>
                  <a:lnTo>
                    <a:pt x="73249" y="22110"/>
                  </a:lnTo>
                  <a:lnTo>
                    <a:pt x="65644" y="35122"/>
                  </a:lnTo>
                  <a:close/>
                </a:path>
                <a:path w="77470" h="85725">
                  <a:moveTo>
                    <a:pt x="47277" y="23951"/>
                  </a:moveTo>
                  <a:lnTo>
                    <a:pt x="51033" y="26081"/>
                  </a:lnTo>
                  <a:lnTo>
                    <a:pt x="58805" y="12895"/>
                  </a:lnTo>
                  <a:lnTo>
                    <a:pt x="54876" y="10939"/>
                  </a:lnTo>
                  <a:lnTo>
                    <a:pt x="47277" y="23951"/>
                  </a:lnTo>
                  <a:close/>
                </a:path>
                <a:path w="77470" h="85725">
                  <a:moveTo>
                    <a:pt x="37860" y="39959"/>
                  </a:moveTo>
                  <a:lnTo>
                    <a:pt x="41616" y="42084"/>
                  </a:lnTo>
                  <a:lnTo>
                    <a:pt x="49388" y="28903"/>
                  </a:lnTo>
                  <a:lnTo>
                    <a:pt x="45465" y="26947"/>
                  </a:lnTo>
                  <a:lnTo>
                    <a:pt x="37860" y="39959"/>
                  </a:lnTo>
                  <a:close/>
                </a:path>
                <a:path w="77470" h="85725">
                  <a:moveTo>
                    <a:pt x="28466" y="56257"/>
                  </a:moveTo>
                  <a:lnTo>
                    <a:pt x="32222" y="58388"/>
                  </a:lnTo>
                  <a:lnTo>
                    <a:pt x="39994" y="45202"/>
                  </a:lnTo>
                  <a:lnTo>
                    <a:pt x="36071" y="43245"/>
                  </a:lnTo>
                  <a:lnTo>
                    <a:pt x="28466" y="56257"/>
                  </a:lnTo>
                  <a:close/>
                </a:path>
                <a:path w="77470" h="85725">
                  <a:moveTo>
                    <a:pt x="18825" y="72375"/>
                  </a:moveTo>
                  <a:lnTo>
                    <a:pt x="22581" y="74506"/>
                  </a:lnTo>
                  <a:lnTo>
                    <a:pt x="30353" y="61326"/>
                  </a:lnTo>
                  <a:lnTo>
                    <a:pt x="26430" y="59369"/>
                  </a:lnTo>
                  <a:lnTo>
                    <a:pt x="18825" y="72375"/>
                  </a:lnTo>
                  <a:close/>
                </a:path>
                <a:path w="77470" h="85725">
                  <a:moveTo>
                    <a:pt x="0" y="61436"/>
                  </a:moveTo>
                  <a:lnTo>
                    <a:pt x="3756" y="63567"/>
                  </a:lnTo>
                  <a:lnTo>
                    <a:pt x="11531" y="50387"/>
                  </a:lnTo>
                  <a:lnTo>
                    <a:pt x="7603" y="48430"/>
                  </a:lnTo>
                  <a:lnTo>
                    <a:pt x="0" y="61436"/>
                  </a:lnTo>
                  <a:close/>
                </a:path>
                <a:path w="77470" h="85725">
                  <a:moveTo>
                    <a:pt x="9638" y="45318"/>
                  </a:moveTo>
                  <a:lnTo>
                    <a:pt x="13395" y="47449"/>
                  </a:lnTo>
                  <a:lnTo>
                    <a:pt x="21166" y="34263"/>
                  </a:lnTo>
                  <a:lnTo>
                    <a:pt x="17243" y="32306"/>
                  </a:lnTo>
                  <a:lnTo>
                    <a:pt x="9638" y="45318"/>
                  </a:lnTo>
                  <a:close/>
                </a:path>
                <a:path w="77470" h="85725">
                  <a:moveTo>
                    <a:pt x="19038" y="29014"/>
                  </a:moveTo>
                  <a:lnTo>
                    <a:pt x="22794" y="31145"/>
                  </a:lnTo>
                  <a:lnTo>
                    <a:pt x="30566" y="17964"/>
                  </a:lnTo>
                  <a:lnTo>
                    <a:pt x="26637" y="16008"/>
                  </a:lnTo>
                  <a:lnTo>
                    <a:pt x="19038" y="29014"/>
                  </a:lnTo>
                  <a:close/>
                </a:path>
                <a:path w="77470" h="85725">
                  <a:moveTo>
                    <a:pt x="28449" y="13011"/>
                  </a:moveTo>
                  <a:lnTo>
                    <a:pt x="32205" y="15142"/>
                  </a:lnTo>
                  <a:lnTo>
                    <a:pt x="39977" y="1956"/>
                  </a:lnTo>
                  <a:lnTo>
                    <a:pt x="36054" y="0"/>
                  </a:lnTo>
                  <a:lnTo>
                    <a:pt x="28449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877381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535"/>
                  </a:moveTo>
                  <a:lnTo>
                    <a:pt x="37198" y="83773"/>
                  </a:ln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close/>
                </a:path>
                <a:path w="85725" h="90804">
                  <a:moveTo>
                    <a:pt x="26562" y="59363"/>
                  </a:moveTo>
                  <a:lnTo>
                    <a:pt x="18826" y="72602"/>
                  </a:ln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close/>
                </a:path>
                <a:path w="85725" h="90804">
                  <a:moveTo>
                    <a:pt x="54577" y="54411"/>
                  </a:moveTo>
                  <a:lnTo>
                    <a:pt x="46840" y="67649"/>
                  </a:ln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close/>
                </a:path>
                <a:path w="85725" h="90804">
                  <a:moveTo>
                    <a:pt x="7737" y="48424"/>
                  </a:moveTo>
                  <a:lnTo>
                    <a:pt x="0" y="61663"/>
                  </a:ln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close/>
                </a:path>
                <a:path w="85725" h="90804">
                  <a:moveTo>
                    <a:pt x="36203" y="43245"/>
                  </a:moveTo>
                  <a:lnTo>
                    <a:pt x="28466" y="56478"/>
                  </a:ln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close/>
                </a:path>
                <a:path w="85725" h="90804">
                  <a:moveTo>
                    <a:pt x="63970" y="38112"/>
                  </a:moveTo>
                  <a:lnTo>
                    <a:pt x="56233" y="51351"/>
                  </a:ln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close/>
                </a:path>
                <a:path w="85725" h="90804">
                  <a:moveTo>
                    <a:pt x="17376" y="32306"/>
                  </a:moveTo>
                  <a:lnTo>
                    <a:pt x="9639" y="45538"/>
                  </a:ln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close/>
                </a:path>
                <a:path w="85725" h="90804">
                  <a:moveTo>
                    <a:pt x="45597" y="26947"/>
                  </a:moveTo>
                  <a:lnTo>
                    <a:pt x="37860" y="40179"/>
                  </a:ln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close/>
                </a:path>
                <a:path w="85725" h="90804">
                  <a:moveTo>
                    <a:pt x="73381" y="22110"/>
                  </a:moveTo>
                  <a:lnTo>
                    <a:pt x="65644" y="35343"/>
                  </a:ln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close/>
                </a:path>
                <a:path w="85725" h="90804">
                  <a:moveTo>
                    <a:pt x="26775" y="16002"/>
                  </a:moveTo>
                  <a:lnTo>
                    <a:pt x="19036" y="29240"/>
                  </a:ln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close/>
                </a:path>
                <a:path w="85725" h="90804">
                  <a:moveTo>
                    <a:pt x="55014" y="10939"/>
                  </a:moveTo>
                  <a:lnTo>
                    <a:pt x="47277" y="24177"/>
                  </a:ln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238"/>
                  </a:ln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877381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238"/>
                  </a:move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lnTo>
                    <a:pt x="28449" y="13238"/>
                  </a:lnTo>
                  <a:close/>
                </a:path>
                <a:path w="85725" h="90804">
                  <a:moveTo>
                    <a:pt x="19036" y="29240"/>
                  </a:move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lnTo>
                    <a:pt x="19036" y="29240"/>
                  </a:lnTo>
                  <a:close/>
                </a:path>
                <a:path w="85725" h="90804">
                  <a:moveTo>
                    <a:pt x="9639" y="45538"/>
                  </a:move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lnTo>
                    <a:pt x="9639" y="45538"/>
                  </a:lnTo>
                  <a:close/>
                </a:path>
                <a:path w="85725" h="90804">
                  <a:moveTo>
                    <a:pt x="0" y="61663"/>
                  </a:move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lnTo>
                    <a:pt x="0" y="61663"/>
                  </a:lnTo>
                  <a:close/>
                </a:path>
                <a:path w="85725" h="90804">
                  <a:moveTo>
                    <a:pt x="18826" y="72602"/>
                  </a:move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lnTo>
                    <a:pt x="18826" y="72602"/>
                  </a:lnTo>
                  <a:close/>
                </a:path>
                <a:path w="85725" h="90804">
                  <a:moveTo>
                    <a:pt x="28466" y="56478"/>
                  </a:move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lnTo>
                    <a:pt x="28466" y="56478"/>
                  </a:lnTo>
                  <a:close/>
                </a:path>
                <a:path w="85725" h="90804">
                  <a:moveTo>
                    <a:pt x="37860" y="40179"/>
                  </a:move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lnTo>
                    <a:pt x="37860" y="40179"/>
                  </a:lnTo>
                  <a:close/>
                </a:path>
                <a:path w="85725" h="90804">
                  <a:moveTo>
                    <a:pt x="47277" y="24177"/>
                  </a:move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lnTo>
                    <a:pt x="47277" y="24177"/>
                  </a:lnTo>
                  <a:close/>
                </a:path>
                <a:path w="85725" h="90804">
                  <a:moveTo>
                    <a:pt x="65644" y="35343"/>
                  </a:move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lnTo>
                    <a:pt x="65644" y="35343"/>
                  </a:lnTo>
                  <a:close/>
                </a:path>
                <a:path w="85725" h="90804">
                  <a:moveTo>
                    <a:pt x="56233" y="51351"/>
                  </a:move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lnTo>
                    <a:pt x="56233" y="51351"/>
                  </a:lnTo>
                  <a:close/>
                </a:path>
                <a:path w="85725" h="90804">
                  <a:moveTo>
                    <a:pt x="46840" y="67649"/>
                  </a:move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lnTo>
                    <a:pt x="46840" y="67649"/>
                  </a:lnTo>
                  <a:close/>
                </a:path>
                <a:path w="85725" h="90804">
                  <a:moveTo>
                    <a:pt x="37198" y="83773"/>
                  </a:move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lnTo>
                    <a:pt x="37198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50613" y="3804279"/>
              <a:ext cx="92947" cy="89753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6850613" y="3804279"/>
              <a:ext cx="93345" cy="90170"/>
            </a:xfrm>
            <a:custGeom>
              <a:avLst/>
              <a:gdLst/>
              <a:ahLst/>
              <a:cxnLst/>
              <a:rect l="l" t="t" r="r" b="b"/>
              <a:pathLst>
                <a:path w="93345" h="90170">
                  <a:moveTo>
                    <a:pt x="0" y="37084"/>
                  </a:moveTo>
                  <a:lnTo>
                    <a:pt x="84790" y="86461"/>
                  </a:lnTo>
                  <a:lnTo>
                    <a:pt x="87241" y="88148"/>
                  </a:lnTo>
                  <a:lnTo>
                    <a:pt x="90019" y="89271"/>
                  </a:lnTo>
                  <a:lnTo>
                    <a:pt x="92947" y="89753"/>
                  </a:lnTo>
                  <a:lnTo>
                    <a:pt x="92947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850008" y="3647148"/>
              <a:ext cx="245745" cy="247650"/>
            </a:xfrm>
            <a:custGeom>
              <a:avLst/>
              <a:gdLst/>
              <a:ahLst/>
              <a:cxnLst/>
              <a:rect l="l" t="t" r="r" b="b"/>
              <a:pathLst>
                <a:path w="245745" h="247650">
                  <a:moveTo>
                    <a:pt x="245176" y="124859"/>
                  </a:moveTo>
                  <a:lnTo>
                    <a:pt x="241341" y="114565"/>
                  </a:lnTo>
                  <a:lnTo>
                    <a:pt x="236097" y="104999"/>
                  </a:lnTo>
                  <a:lnTo>
                    <a:pt x="229539" y="96309"/>
                  </a:lnTo>
                  <a:lnTo>
                    <a:pt x="221763" y="88645"/>
                  </a:lnTo>
                  <a:lnTo>
                    <a:pt x="69093" y="0"/>
                  </a:lnTo>
                  <a:lnTo>
                    <a:pt x="44969" y="7977"/>
                  </a:lnTo>
                  <a:lnTo>
                    <a:pt x="35741" y="13415"/>
                  </a:lnTo>
                  <a:lnTo>
                    <a:pt x="27976" y="20662"/>
                  </a:lnTo>
                  <a:lnTo>
                    <a:pt x="21920" y="29430"/>
                  </a:lnTo>
                  <a:lnTo>
                    <a:pt x="17822" y="39430"/>
                  </a:lnTo>
                  <a:lnTo>
                    <a:pt x="38811" y="74554"/>
                  </a:lnTo>
                  <a:lnTo>
                    <a:pt x="48039" y="75975"/>
                  </a:lnTo>
                  <a:lnTo>
                    <a:pt x="5497" y="148130"/>
                  </a:lnTo>
                  <a:lnTo>
                    <a:pt x="1790" y="152090"/>
                  </a:lnTo>
                  <a:lnTo>
                    <a:pt x="0" y="157513"/>
                  </a:lnTo>
                  <a:lnTo>
                    <a:pt x="605" y="162942"/>
                  </a:lnTo>
                  <a:lnTo>
                    <a:pt x="605" y="194215"/>
                  </a:lnTo>
                  <a:lnTo>
                    <a:pt x="85395" y="243592"/>
                  </a:lnTo>
                  <a:lnTo>
                    <a:pt x="90112" y="247612"/>
                  </a:lnTo>
                  <a:lnTo>
                    <a:pt x="96987" y="247612"/>
                  </a:lnTo>
                  <a:lnTo>
                    <a:pt x="101704" y="243592"/>
                  </a:lnTo>
                  <a:lnTo>
                    <a:pt x="215844" y="177754"/>
                  </a:lnTo>
                  <a:lnTo>
                    <a:pt x="215844" y="159650"/>
                  </a:lnTo>
                  <a:lnTo>
                    <a:pt x="225131" y="158777"/>
                  </a:lnTo>
                  <a:lnTo>
                    <a:pt x="233505" y="155124"/>
                  </a:lnTo>
                  <a:lnTo>
                    <a:pt x="240386" y="149058"/>
                  </a:lnTo>
                  <a:lnTo>
                    <a:pt x="245199" y="140948"/>
                  </a:lnTo>
                  <a:lnTo>
                    <a:pt x="245176" y="124859"/>
                  </a:lnTo>
                  <a:close/>
                </a:path>
              </a:pathLst>
            </a:custGeom>
            <a:ln w="8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047231" y="3227831"/>
              <a:ext cx="1583690" cy="719455"/>
            </a:xfrm>
            <a:custGeom>
              <a:avLst/>
              <a:gdLst/>
              <a:ahLst/>
              <a:cxnLst/>
              <a:rect l="l" t="t" r="r" b="b"/>
              <a:pathLst>
                <a:path w="1583690" h="719454">
                  <a:moveTo>
                    <a:pt x="0" y="719327"/>
                  </a:moveTo>
                  <a:lnTo>
                    <a:pt x="1583436" y="719327"/>
                  </a:lnTo>
                  <a:lnTo>
                    <a:pt x="1583436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650992" y="3131819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4" h="238125">
                  <a:moveTo>
                    <a:pt x="1411223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411223" y="237743"/>
                  </a:lnTo>
                  <a:lnTo>
                    <a:pt x="1411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650992" y="3131819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4" h="238125">
                  <a:moveTo>
                    <a:pt x="0" y="237743"/>
                  </a:moveTo>
                  <a:lnTo>
                    <a:pt x="1411223" y="237743"/>
                  </a:lnTo>
                  <a:lnTo>
                    <a:pt x="1411223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ln w="9524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5650991" y="3131820"/>
            <a:ext cx="447040" cy="238125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90"/>
              </a:spcBef>
            </a:pPr>
            <a:r>
              <a:rPr sz="900" dirty="0">
                <a:latin typeface="MS UI Gothic"/>
                <a:cs typeface="MS UI Gothic"/>
              </a:rPr>
              <a:t>業務③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047232" y="3227832"/>
            <a:ext cx="1015365" cy="14224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715"/>
              </a:lnSpc>
            </a:pPr>
            <a:r>
              <a:rPr sz="900" spc="55" dirty="0">
                <a:latin typeface="MS UI Gothic"/>
                <a:cs typeface="MS UI Gothic"/>
              </a:rPr>
              <a:t>オペレー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3343465" y="3127057"/>
            <a:ext cx="1954530" cy="824865"/>
            <a:chOff x="3343465" y="3127057"/>
            <a:chExt cx="1954530" cy="824865"/>
          </a:xfrm>
        </p:grpSpPr>
        <p:sp>
          <p:nvSpPr>
            <p:cNvPr id="139" name="object 139"/>
            <p:cNvSpPr/>
            <p:nvPr/>
          </p:nvSpPr>
          <p:spPr>
            <a:xfrm>
              <a:off x="4052962" y="3646961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052778" y="3638110"/>
              <a:ext cx="55340" cy="5064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4052778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934050" y="3568217"/>
              <a:ext cx="174068" cy="106486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3934050" y="3568217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135284" y="3536816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5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18066" y="3445653"/>
              <a:ext cx="226891" cy="132625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4018066" y="3445653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143335" y="3432164"/>
              <a:ext cx="23041" cy="126938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4143335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65469" y="3426407"/>
              <a:ext cx="43267" cy="102307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4165469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97050" y="3381842"/>
              <a:ext cx="111686" cy="60932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4097049" y="3381842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60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35284" y="3514533"/>
              <a:ext cx="109672" cy="112435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135284" y="3514533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044727" y="3377787"/>
              <a:ext cx="121649" cy="67865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4044727" y="3377787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932470" y="3575225"/>
              <a:ext cx="159810" cy="115110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421934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21934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018066" y="3388933"/>
              <a:ext cx="125269" cy="238035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4018066" y="3388933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39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39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39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39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39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39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39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39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39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39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056805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934050" y="3377787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089345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089345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0799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0799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0799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0799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230" y="3538939"/>
              <a:ext cx="8335" cy="9684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114230" y="353894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056805" y="3414252"/>
              <a:ext cx="71437" cy="120751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4056805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80668" y="3634511"/>
              <a:ext cx="231712" cy="202431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4080668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30647" y="3525993"/>
              <a:ext cx="137868" cy="135724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4106372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080668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957768" y="3787905"/>
              <a:ext cx="172085" cy="106680"/>
            </a:xfrm>
            <a:custGeom>
              <a:avLst/>
              <a:gdLst/>
              <a:ahLst/>
              <a:cxnLst/>
              <a:rect l="l" t="t" r="r" b="b"/>
              <a:pathLst>
                <a:path w="172085" h="106679">
                  <a:moveTo>
                    <a:pt x="153958" y="0"/>
                  </a:moveTo>
                  <a:lnTo>
                    <a:pt x="151752" y="197"/>
                  </a:lnTo>
                  <a:lnTo>
                    <a:pt x="0" y="106127"/>
                  </a:lnTo>
                  <a:lnTo>
                    <a:pt x="68853" y="106127"/>
                  </a:lnTo>
                  <a:lnTo>
                    <a:pt x="135181" y="84029"/>
                  </a:lnTo>
                  <a:lnTo>
                    <a:pt x="171429" y="23834"/>
                  </a:lnTo>
                  <a:lnTo>
                    <a:pt x="171925" y="16393"/>
                  </a:lnTo>
                  <a:lnTo>
                    <a:pt x="169621" y="9576"/>
                  </a:lnTo>
                  <a:lnTo>
                    <a:pt x="164938" y="4124"/>
                  </a:lnTo>
                  <a:lnTo>
                    <a:pt x="158301" y="778"/>
                  </a:lnTo>
                  <a:lnTo>
                    <a:pt x="156108" y="191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880940" y="3647148"/>
              <a:ext cx="228588" cy="159650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3880940" y="3647148"/>
              <a:ext cx="228600" cy="160020"/>
            </a:xfrm>
            <a:custGeom>
              <a:avLst/>
              <a:gdLst/>
              <a:ahLst/>
              <a:cxnLst/>
              <a:rect l="l" t="t" r="r" b="b"/>
              <a:pathLst>
                <a:path w="228600" h="160020">
                  <a:moveTo>
                    <a:pt x="228565" y="124859"/>
                  </a:moveTo>
                  <a:lnTo>
                    <a:pt x="208252" y="158350"/>
                  </a:lnTo>
                  <a:lnTo>
                    <a:pt x="199077" y="159650"/>
                  </a:lnTo>
                  <a:lnTo>
                    <a:pt x="199077" y="143195"/>
                  </a:lnTo>
                  <a:lnTo>
                    <a:pt x="196201" y="131847"/>
                  </a:lnTo>
                  <a:lnTo>
                    <a:pt x="191411" y="121272"/>
                  </a:lnTo>
                  <a:lnTo>
                    <a:pt x="184841" y="111709"/>
                  </a:lnTo>
                  <a:lnTo>
                    <a:pt x="176627" y="103398"/>
                  </a:lnTo>
                  <a:lnTo>
                    <a:pt x="37693" y="22383"/>
                  </a:lnTo>
                  <a:lnTo>
                    <a:pt x="27117" y="23681"/>
                  </a:lnTo>
                  <a:lnTo>
                    <a:pt x="17113" y="27044"/>
                  </a:lnTo>
                  <a:lnTo>
                    <a:pt x="7976" y="32338"/>
                  </a:lnTo>
                  <a:lnTo>
                    <a:pt x="0" y="39430"/>
                  </a:lnTo>
                  <a:lnTo>
                    <a:pt x="3929" y="29323"/>
                  </a:lnTo>
                  <a:lnTo>
                    <a:pt x="9975" y="20494"/>
                  </a:lnTo>
                  <a:lnTo>
                    <a:pt x="17856" y="13271"/>
                  </a:lnTo>
                  <a:lnTo>
                    <a:pt x="27291" y="7977"/>
                  </a:lnTo>
                  <a:lnTo>
                    <a:pt x="205028" y="88645"/>
                  </a:lnTo>
                  <a:lnTo>
                    <a:pt x="224549" y="114669"/>
                  </a:lnTo>
                  <a:lnTo>
                    <a:pt x="228565" y="124859"/>
                  </a:lnTo>
                  <a:close/>
                </a:path>
              </a:pathLst>
            </a:custGeom>
            <a:ln w="4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957074" y="3754130"/>
              <a:ext cx="122943" cy="139956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3957074" y="3754129"/>
              <a:ext cx="123189" cy="140335"/>
            </a:xfrm>
            <a:custGeom>
              <a:avLst/>
              <a:gdLst/>
              <a:ahLst/>
              <a:cxnLst/>
              <a:rect l="l" t="t" r="r" b="b"/>
              <a:pathLst>
                <a:path w="123189" h="140335">
                  <a:moveTo>
                    <a:pt x="122943" y="70773"/>
                  </a:moveTo>
                  <a:lnTo>
                    <a:pt x="8194" y="136665"/>
                  </a:lnTo>
                  <a:lnTo>
                    <a:pt x="5736" y="138351"/>
                  </a:lnTo>
                  <a:lnTo>
                    <a:pt x="2937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587" y="9905"/>
                  </a:lnTo>
                  <a:lnTo>
                    <a:pt x="73763" y="0"/>
                  </a:lnTo>
                  <a:lnTo>
                    <a:pt x="122943" y="52669"/>
                  </a:lnTo>
                  <a:lnTo>
                    <a:pt x="122943" y="70773"/>
                  </a:lnTo>
                  <a:close/>
                </a:path>
              </a:pathLst>
            </a:custGeom>
            <a:ln w="41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919316" y="3698174"/>
              <a:ext cx="111521" cy="65861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919316" y="3698174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955"/>
                  </a:lnTo>
                  <a:lnTo>
                    <a:pt x="94345" y="65861"/>
                  </a:lnTo>
                  <a:lnTo>
                    <a:pt x="71855" y="52779"/>
                  </a:lnTo>
                  <a:lnTo>
                    <a:pt x="71490" y="38919"/>
                  </a:lnTo>
                  <a:lnTo>
                    <a:pt x="58045" y="31609"/>
                  </a:lnTo>
                  <a:lnTo>
                    <a:pt x="57987" y="44639"/>
                  </a:lnTo>
                  <a:lnTo>
                    <a:pt x="31922" y="29420"/>
                  </a:lnTo>
                  <a:lnTo>
                    <a:pt x="31963" y="15886"/>
                  </a:lnTo>
                  <a:lnTo>
                    <a:pt x="18841" y="8552"/>
                  </a:lnTo>
                  <a:lnTo>
                    <a:pt x="18795" y="22226"/>
                  </a:lnTo>
                  <a:lnTo>
                    <a:pt x="0" y="10782"/>
                  </a:lnTo>
                  <a:lnTo>
                    <a:pt x="18083" y="0"/>
                  </a:lnTo>
                  <a:close/>
                </a:path>
              </a:pathLst>
            </a:custGeom>
            <a:ln w="41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880905" y="3669532"/>
              <a:ext cx="199112" cy="137872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3880905" y="3669531"/>
              <a:ext cx="199390" cy="138430"/>
            </a:xfrm>
            <a:custGeom>
              <a:avLst/>
              <a:gdLst/>
              <a:ahLst/>
              <a:cxnLst/>
              <a:rect l="l" t="t" r="r" b="b"/>
              <a:pathLst>
                <a:path w="199389" h="138429">
                  <a:moveTo>
                    <a:pt x="149933" y="84598"/>
                  </a:moveTo>
                  <a:lnTo>
                    <a:pt x="155826" y="105332"/>
                  </a:lnTo>
                  <a:lnTo>
                    <a:pt x="156138" y="123430"/>
                  </a:lnTo>
                  <a:lnTo>
                    <a:pt x="165383" y="130798"/>
                  </a:lnTo>
                  <a:lnTo>
                    <a:pt x="175949" y="135663"/>
                  </a:lnTo>
                  <a:lnTo>
                    <a:pt x="187353" y="137872"/>
                  </a:lnTo>
                  <a:lnTo>
                    <a:pt x="199112" y="137267"/>
                  </a:lnTo>
                  <a:lnTo>
                    <a:pt x="199112" y="120812"/>
                  </a:lnTo>
                  <a:lnTo>
                    <a:pt x="196199" y="109480"/>
                  </a:lnTo>
                  <a:lnTo>
                    <a:pt x="191398" y="98915"/>
                  </a:lnTo>
                  <a:lnTo>
                    <a:pt x="184842" y="89348"/>
                  </a:lnTo>
                  <a:lnTo>
                    <a:pt x="176662" y="81015"/>
                  </a:lnTo>
                  <a:lnTo>
                    <a:pt x="37729" y="0"/>
                  </a:lnTo>
                  <a:lnTo>
                    <a:pt x="27152" y="1298"/>
                  </a:lnTo>
                  <a:lnTo>
                    <a:pt x="17148" y="4661"/>
                  </a:lnTo>
                  <a:lnTo>
                    <a:pt x="8011" y="9954"/>
                  </a:lnTo>
                  <a:lnTo>
                    <a:pt x="35" y="17047"/>
                  </a:lnTo>
                  <a:lnTo>
                    <a:pt x="21307" y="51743"/>
                  </a:lnTo>
                  <a:lnTo>
                    <a:pt x="30413" y="53592"/>
                  </a:lnTo>
                  <a:lnTo>
                    <a:pt x="38411" y="39424"/>
                  </a:lnTo>
                  <a:lnTo>
                    <a:pt x="56495" y="28642"/>
                  </a:lnTo>
                  <a:lnTo>
                    <a:pt x="149933" y="84598"/>
                  </a:lnTo>
                  <a:close/>
                </a:path>
              </a:pathLst>
            </a:custGeom>
            <a:ln w="4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863631" y="3706727"/>
              <a:ext cx="150030" cy="15109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863631" y="3706727"/>
              <a:ext cx="150495" cy="151130"/>
            </a:xfrm>
            <a:custGeom>
              <a:avLst/>
              <a:gdLst/>
              <a:ahLst/>
              <a:cxnLst/>
              <a:rect l="l" t="t" r="r" b="b"/>
              <a:pathLst>
                <a:path w="150495" h="151129">
                  <a:moveTo>
                    <a:pt x="0" y="96779"/>
                  </a:moveTo>
                  <a:lnTo>
                    <a:pt x="93443" y="151096"/>
                  </a:lnTo>
                  <a:lnTo>
                    <a:pt x="150030" y="57308"/>
                  </a:lnTo>
                  <a:lnTo>
                    <a:pt x="127540" y="44226"/>
                  </a:lnTo>
                  <a:lnTo>
                    <a:pt x="127176" y="30367"/>
                  </a:lnTo>
                  <a:lnTo>
                    <a:pt x="113730" y="23056"/>
                  </a:lnTo>
                  <a:lnTo>
                    <a:pt x="113672" y="36086"/>
                  </a:lnTo>
                  <a:lnTo>
                    <a:pt x="87607" y="20867"/>
                  </a:lnTo>
                  <a:lnTo>
                    <a:pt x="87648" y="7333"/>
                  </a:lnTo>
                  <a:lnTo>
                    <a:pt x="74526" y="0"/>
                  </a:lnTo>
                  <a:lnTo>
                    <a:pt x="74480" y="13673"/>
                  </a:lnTo>
                  <a:lnTo>
                    <a:pt x="55685" y="2229"/>
                  </a:lnTo>
                  <a:lnTo>
                    <a:pt x="0" y="96779"/>
                  </a:lnTo>
                  <a:close/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902756" y="3749247"/>
              <a:ext cx="77584" cy="85678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3902756" y="374924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37397" y="83547"/>
                  </a:moveTo>
                  <a:lnTo>
                    <a:pt x="41173" y="85678"/>
                  </a:lnTo>
                  <a:lnTo>
                    <a:pt x="48986" y="72491"/>
                  </a:lnTo>
                  <a:lnTo>
                    <a:pt x="45042" y="70535"/>
                  </a:lnTo>
                  <a:lnTo>
                    <a:pt x="37397" y="83547"/>
                  </a:lnTo>
                  <a:close/>
                </a:path>
                <a:path w="78104" h="85725">
                  <a:moveTo>
                    <a:pt x="47089" y="67423"/>
                  </a:moveTo>
                  <a:lnTo>
                    <a:pt x="50866" y="69553"/>
                  </a:lnTo>
                  <a:lnTo>
                    <a:pt x="58679" y="56373"/>
                  </a:lnTo>
                  <a:lnTo>
                    <a:pt x="54729" y="54416"/>
                  </a:lnTo>
                  <a:lnTo>
                    <a:pt x="47089" y="67423"/>
                  </a:lnTo>
                  <a:close/>
                </a:path>
                <a:path w="78104" h="85725">
                  <a:moveTo>
                    <a:pt x="56533" y="51124"/>
                  </a:moveTo>
                  <a:lnTo>
                    <a:pt x="60309" y="53255"/>
                  </a:lnTo>
                  <a:lnTo>
                    <a:pt x="68122" y="40075"/>
                  </a:lnTo>
                  <a:lnTo>
                    <a:pt x="64178" y="38118"/>
                  </a:lnTo>
                  <a:lnTo>
                    <a:pt x="56533" y="51124"/>
                  </a:lnTo>
                  <a:close/>
                </a:path>
                <a:path w="78104" h="85725">
                  <a:moveTo>
                    <a:pt x="65994" y="35122"/>
                  </a:moveTo>
                  <a:lnTo>
                    <a:pt x="69771" y="37253"/>
                  </a:lnTo>
                  <a:lnTo>
                    <a:pt x="77584" y="24067"/>
                  </a:lnTo>
                  <a:lnTo>
                    <a:pt x="73639" y="22110"/>
                  </a:lnTo>
                  <a:lnTo>
                    <a:pt x="65994" y="35122"/>
                  </a:lnTo>
                  <a:close/>
                </a:path>
                <a:path w="78104" h="85725">
                  <a:moveTo>
                    <a:pt x="47529" y="23951"/>
                  </a:moveTo>
                  <a:lnTo>
                    <a:pt x="51305" y="26081"/>
                  </a:lnTo>
                  <a:lnTo>
                    <a:pt x="59118" y="12895"/>
                  </a:lnTo>
                  <a:lnTo>
                    <a:pt x="55168" y="10939"/>
                  </a:lnTo>
                  <a:lnTo>
                    <a:pt x="47529" y="23951"/>
                  </a:lnTo>
                  <a:close/>
                </a:path>
                <a:path w="78104" h="85725">
                  <a:moveTo>
                    <a:pt x="38062" y="39959"/>
                  </a:moveTo>
                  <a:lnTo>
                    <a:pt x="41838" y="42084"/>
                  </a:lnTo>
                  <a:lnTo>
                    <a:pt x="49651" y="28903"/>
                  </a:lnTo>
                  <a:lnTo>
                    <a:pt x="45707" y="26947"/>
                  </a:lnTo>
                  <a:lnTo>
                    <a:pt x="38062" y="39959"/>
                  </a:lnTo>
                  <a:close/>
                </a:path>
                <a:path w="78104" h="85725">
                  <a:moveTo>
                    <a:pt x="28618" y="56257"/>
                  </a:moveTo>
                  <a:lnTo>
                    <a:pt x="32394" y="58388"/>
                  </a:lnTo>
                  <a:lnTo>
                    <a:pt x="40207" y="45202"/>
                  </a:lnTo>
                  <a:lnTo>
                    <a:pt x="36263" y="43245"/>
                  </a:lnTo>
                  <a:lnTo>
                    <a:pt x="28618" y="56257"/>
                  </a:lnTo>
                  <a:close/>
                </a:path>
                <a:path w="78104" h="85725">
                  <a:moveTo>
                    <a:pt x="18925" y="72375"/>
                  </a:moveTo>
                  <a:lnTo>
                    <a:pt x="22702" y="74506"/>
                  </a:lnTo>
                  <a:lnTo>
                    <a:pt x="30515" y="61326"/>
                  </a:lnTo>
                  <a:lnTo>
                    <a:pt x="26571" y="59369"/>
                  </a:lnTo>
                  <a:lnTo>
                    <a:pt x="18925" y="72375"/>
                  </a:lnTo>
                  <a:close/>
                </a:path>
                <a:path w="78104" h="85725">
                  <a:moveTo>
                    <a:pt x="0" y="61436"/>
                  </a:moveTo>
                  <a:lnTo>
                    <a:pt x="3776" y="63567"/>
                  </a:lnTo>
                  <a:lnTo>
                    <a:pt x="11592" y="50387"/>
                  </a:lnTo>
                  <a:lnTo>
                    <a:pt x="7644" y="48430"/>
                  </a:lnTo>
                  <a:lnTo>
                    <a:pt x="0" y="61436"/>
                  </a:lnTo>
                  <a:close/>
                </a:path>
                <a:path w="78104" h="85725">
                  <a:moveTo>
                    <a:pt x="9690" y="45318"/>
                  </a:moveTo>
                  <a:lnTo>
                    <a:pt x="13466" y="47449"/>
                  </a:lnTo>
                  <a:lnTo>
                    <a:pt x="21279" y="34263"/>
                  </a:lnTo>
                  <a:lnTo>
                    <a:pt x="17335" y="32306"/>
                  </a:lnTo>
                  <a:lnTo>
                    <a:pt x="9690" y="45318"/>
                  </a:lnTo>
                  <a:close/>
                </a:path>
                <a:path w="78104" h="85725">
                  <a:moveTo>
                    <a:pt x="19139" y="29014"/>
                  </a:moveTo>
                  <a:lnTo>
                    <a:pt x="22916" y="31145"/>
                  </a:lnTo>
                  <a:lnTo>
                    <a:pt x="30729" y="17964"/>
                  </a:lnTo>
                  <a:lnTo>
                    <a:pt x="26779" y="16008"/>
                  </a:lnTo>
                  <a:lnTo>
                    <a:pt x="19139" y="29014"/>
                  </a:lnTo>
                  <a:close/>
                </a:path>
                <a:path w="78104" h="85725">
                  <a:moveTo>
                    <a:pt x="28601" y="13011"/>
                  </a:moveTo>
                  <a:lnTo>
                    <a:pt x="32377" y="15142"/>
                  </a:lnTo>
                  <a:lnTo>
                    <a:pt x="40190" y="1956"/>
                  </a:lnTo>
                  <a:lnTo>
                    <a:pt x="36246" y="0"/>
                  </a:lnTo>
                  <a:lnTo>
                    <a:pt x="28601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890542" y="3742035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535"/>
                  </a:moveTo>
                  <a:lnTo>
                    <a:pt x="37397" y="83773"/>
                  </a:lnTo>
                  <a:lnTo>
                    <a:pt x="49611" y="90758"/>
                  </a:lnTo>
                  <a:lnTo>
                    <a:pt x="57256" y="77746"/>
                  </a:lnTo>
                  <a:lnTo>
                    <a:pt x="45175" y="70535"/>
                  </a:lnTo>
                  <a:close/>
                </a:path>
                <a:path w="86360" h="90804">
                  <a:moveTo>
                    <a:pt x="26704" y="59363"/>
                  </a:moveTo>
                  <a:lnTo>
                    <a:pt x="18926" y="72602"/>
                  </a:lnTo>
                  <a:lnTo>
                    <a:pt x="31139" y="79587"/>
                  </a:lnTo>
                  <a:lnTo>
                    <a:pt x="38785" y="66581"/>
                  </a:lnTo>
                  <a:lnTo>
                    <a:pt x="26704" y="59363"/>
                  </a:lnTo>
                  <a:close/>
                </a:path>
                <a:path w="86360" h="90804">
                  <a:moveTo>
                    <a:pt x="54867" y="54411"/>
                  </a:moveTo>
                  <a:lnTo>
                    <a:pt x="47089" y="67649"/>
                  </a:lnTo>
                  <a:lnTo>
                    <a:pt x="59303" y="74634"/>
                  </a:lnTo>
                  <a:lnTo>
                    <a:pt x="66943" y="61628"/>
                  </a:lnTo>
                  <a:lnTo>
                    <a:pt x="54867" y="54411"/>
                  </a:lnTo>
                  <a:close/>
                </a:path>
                <a:path w="86360" h="90804">
                  <a:moveTo>
                    <a:pt x="7778" y="48424"/>
                  </a:moveTo>
                  <a:lnTo>
                    <a:pt x="0" y="61663"/>
                  </a:lnTo>
                  <a:lnTo>
                    <a:pt x="12213" y="68648"/>
                  </a:lnTo>
                  <a:lnTo>
                    <a:pt x="19858" y="55641"/>
                  </a:lnTo>
                  <a:lnTo>
                    <a:pt x="7778" y="48424"/>
                  </a:lnTo>
                  <a:close/>
                </a:path>
                <a:path w="86360" h="90804">
                  <a:moveTo>
                    <a:pt x="36396" y="43245"/>
                  </a:moveTo>
                  <a:lnTo>
                    <a:pt x="28618" y="56478"/>
                  </a:lnTo>
                  <a:lnTo>
                    <a:pt x="40832" y="63468"/>
                  </a:lnTo>
                  <a:lnTo>
                    <a:pt x="48477" y="50456"/>
                  </a:lnTo>
                  <a:lnTo>
                    <a:pt x="36396" y="43245"/>
                  </a:lnTo>
                  <a:close/>
                </a:path>
                <a:path w="86360" h="90804">
                  <a:moveTo>
                    <a:pt x="64311" y="38112"/>
                  </a:moveTo>
                  <a:lnTo>
                    <a:pt x="56533" y="51351"/>
                  </a:lnTo>
                  <a:lnTo>
                    <a:pt x="68747" y="58336"/>
                  </a:lnTo>
                  <a:lnTo>
                    <a:pt x="76392" y="45329"/>
                  </a:lnTo>
                  <a:lnTo>
                    <a:pt x="64311" y="38112"/>
                  </a:lnTo>
                  <a:close/>
                </a:path>
                <a:path w="86360" h="90804">
                  <a:moveTo>
                    <a:pt x="17469" y="32306"/>
                  </a:moveTo>
                  <a:lnTo>
                    <a:pt x="9691" y="45538"/>
                  </a:lnTo>
                  <a:lnTo>
                    <a:pt x="21904" y="52529"/>
                  </a:lnTo>
                  <a:lnTo>
                    <a:pt x="29549" y="39517"/>
                  </a:lnTo>
                  <a:lnTo>
                    <a:pt x="17469" y="32306"/>
                  </a:lnTo>
                  <a:close/>
                </a:path>
                <a:path w="86360" h="90804">
                  <a:moveTo>
                    <a:pt x="45840" y="26947"/>
                  </a:moveTo>
                  <a:lnTo>
                    <a:pt x="38062" y="40179"/>
                  </a:lnTo>
                  <a:lnTo>
                    <a:pt x="50276" y="47170"/>
                  </a:lnTo>
                  <a:lnTo>
                    <a:pt x="57921" y="34158"/>
                  </a:lnTo>
                  <a:lnTo>
                    <a:pt x="45840" y="26947"/>
                  </a:lnTo>
                  <a:close/>
                </a:path>
                <a:path w="86360" h="90804">
                  <a:moveTo>
                    <a:pt x="73772" y="22110"/>
                  </a:moveTo>
                  <a:lnTo>
                    <a:pt x="65994" y="35343"/>
                  </a:lnTo>
                  <a:lnTo>
                    <a:pt x="78208" y="42333"/>
                  </a:lnTo>
                  <a:lnTo>
                    <a:pt x="85853" y="29321"/>
                  </a:lnTo>
                  <a:lnTo>
                    <a:pt x="73772" y="22110"/>
                  </a:lnTo>
                  <a:close/>
                </a:path>
                <a:path w="86360" h="90804">
                  <a:moveTo>
                    <a:pt x="26918" y="16002"/>
                  </a:moveTo>
                  <a:lnTo>
                    <a:pt x="19138" y="29240"/>
                  </a:lnTo>
                  <a:lnTo>
                    <a:pt x="31353" y="36225"/>
                  </a:lnTo>
                  <a:lnTo>
                    <a:pt x="38993" y="23219"/>
                  </a:lnTo>
                  <a:lnTo>
                    <a:pt x="26918" y="16002"/>
                  </a:lnTo>
                  <a:close/>
                </a:path>
                <a:path w="86360" h="90804">
                  <a:moveTo>
                    <a:pt x="55307" y="10939"/>
                  </a:moveTo>
                  <a:lnTo>
                    <a:pt x="47529" y="24177"/>
                  </a:lnTo>
                  <a:lnTo>
                    <a:pt x="59743" y="31162"/>
                  </a:lnTo>
                  <a:lnTo>
                    <a:pt x="67382" y="18150"/>
                  </a:lnTo>
                  <a:lnTo>
                    <a:pt x="55307" y="10939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238"/>
                  </a:lnTo>
                  <a:lnTo>
                    <a:pt x="40814" y="20223"/>
                  </a:lnTo>
                  <a:lnTo>
                    <a:pt x="48460" y="721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890542" y="3742035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238"/>
                  </a:moveTo>
                  <a:lnTo>
                    <a:pt x="40814" y="20223"/>
                  </a:lnTo>
                  <a:lnTo>
                    <a:pt x="48460" y="7211"/>
                  </a:lnTo>
                  <a:lnTo>
                    <a:pt x="36379" y="0"/>
                  </a:lnTo>
                  <a:lnTo>
                    <a:pt x="28601" y="13238"/>
                  </a:lnTo>
                  <a:close/>
                </a:path>
                <a:path w="86360" h="90804">
                  <a:moveTo>
                    <a:pt x="19138" y="29240"/>
                  </a:moveTo>
                  <a:lnTo>
                    <a:pt x="31353" y="36225"/>
                  </a:lnTo>
                  <a:lnTo>
                    <a:pt x="38993" y="23219"/>
                  </a:lnTo>
                  <a:lnTo>
                    <a:pt x="26918" y="16002"/>
                  </a:lnTo>
                  <a:lnTo>
                    <a:pt x="19138" y="29240"/>
                  </a:lnTo>
                  <a:close/>
                </a:path>
                <a:path w="86360" h="90804">
                  <a:moveTo>
                    <a:pt x="9691" y="45538"/>
                  </a:moveTo>
                  <a:lnTo>
                    <a:pt x="21904" y="52529"/>
                  </a:lnTo>
                  <a:lnTo>
                    <a:pt x="29549" y="39517"/>
                  </a:lnTo>
                  <a:lnTo>
                    <a:pt x="17469" y="32306"/>
                  </a:lnTo>
                  <a:lnTo>
                    <a:pt x="9691" y="45538"/>
                  </a:lnTo>
                  <a:close/>
                </a:path>
                <a:path w="86360" h="90804">
                  <a:moveTo>
                    <a:pt x="0" y="61663"/>
                  </a:moveTo>
                  <a:lnTo>
                    <a:pt x="12213" y="68648"/>
                  </a:lnTo>
                  <a:lnTo>
                    <a:pt x="19858" y="55641"/>
                  </a:lnTo>
                  <a:lnTo>
                    <a:pt x="7778" y="48424"/>
                  </a:lnTo>
                  <a:lnTo>
                    <a:pt x="0" y="61663"/>
                  </a:lnTo>
                  <a:close/>
                </a:path>
                <a:path w="86360" h="90804">
                  <a:moveTo>
                    <a:pt x="18926" y="72602"/>
                  </a:moveTo>
                  <a:lnTo>
                    <a:pt x="31139" y="79587"/>
                  </a:lnTo>
                  <a:lnTo>
                    <a:pt x="38785" y="66581"/>
                  </a:lnTo>
                  <a:lnTo>
                    <a:pt x="26704" y="59363"/>
                  </a:lnTo>
                  <a:lnTo>
                    <a:pt x="18926" y="72602"/>
                  </a:lnTo>
                  <a:close/>
                </a:path>
                <a:path w="86360" h="90804">
                  <a:moveTo>
                    <a:pt x="28618" y="56478"/>
                  </a:moveTo>
                  <a:lnTo>
                    <a:pt x="40832" y="63468"/>
                  </a:lnTo>
                  <a:lnTo>
                    <a:pt x="48477" y="50456"/>
                  </a:lnTo>
                  <a:lnTo>
                    <a:pt x="36396" y="43245"/>
                  </a:lnTo>
                  <a:lnTo>
                    <a:pt x="28618" y="56478"/>
                  </a:lnTo>
                  <a:close/>
                </a:path>
                <a:path w="86360" h="90804">
                  <a:moveTo>
                    <a:pt x="38062" y="40179"/>
                  </a:moveTo>
                  <a:lnTo>
                    <a:pt x="50276" y="47170"/>
                  </a:lnTo>
                  <a:lnTo>
                    <a:pt x="57921" y="34158"/>
                  </a:lnTo>
                  <a:lnTo>
                    <a:pt x="45840" y="26947"/>
                  </a:lnTo>
                  <a:lnTo>
                    <a:pt x="38062" y="40179"/>
                  </a:lnTo>
                  <a:close/>
                </a:path>
                <a:path w="86360" h="90804">
                  <a:moveTo>
                    <a:pt x="47529" y="24177"/>
                  </a:moveTo>
                  <a:lnTo>
                    <a:pt x="59743" y="31162"/>
                  </a:lnTo>
                  <a:lnTo>
                    <a:pt x="67382" y="18150"/>
                  </a:lnTo>
                  <a:lnTo>
                    <a:pt x="55307" y="10939"/>
                  </a:lnTo>
                  <a:lnTo>
                    <a:pt x="47529" y="24177"/>
                  </a:lnTo>
                  <a:close/>
                </a:path>
                <a:path w="86360" h="90804">
                  <a:moveTo>
                    <a:pt x="65994" y="35343"/>
                  </a:moveTo>
                  <a:lnTo>
                    <a:pt x="78208" y="42333"/>
                  </a:lnTo>
                  <a:lnTo>
                    <a:pt x="85853" y="29321"/>
                  </a:lnTo>
                  <a:lnTo>
                    <a:pt x="73772" y="22110"/>
                  </a:lnTo>
                  <a:lnTo>
                    <a:pt x="65994" y="35343"/>
                  </a:lnTo>
                  <a:close/>
                </a:path>
                <a:path w="86360" h="90804">
                  <a:moveTo>
                    <a:pt x="56533" y="51351"/>
                  </a:moveTo>
                  <a:lnTo>
                    <a:pt x="68747" y="58336"/>
                  </a:lnTo>
                  <a:lnTo>
                    <a:pt x="76392" y="45329"/>
                  </a:lnTo>
                  <a:lnTo>
                    <a:pt x="64311" y="38112"/>
                  </a:lnTo>
                  <a:lnTo>
                    <a:pt x="56533" y="51351"/>
                  </a:lnTo>
                  <a:close/>
                </a:path>
                <a:path w="86360" h="90804">
                  <a:moveTo>
                    <a:pt x="47089" y="67649"/>
                  </a:moveTo>
                  <a:lnTo>
                    <a:pt x="59303" y="74634"/>
                  </a:lnTo>
                  <a:lnTo>
                    <a:pt x="66943" y="61628"/>
                  </a:lnTo>
                  <a:lnTo>
                    <a:pt x="54867" y="54411"/>
                  </a:lnTo>
                  <a:lnTo>
                    <a:pt x="47089" y="67649"/>
                  </a:lnTo>
                  <a:close/>
                </a:path>
                <a:path w="86360" h="90804">
                  <a:moveTo>
                    <a:pt x="37397" y="83773"/>
                  </a:moveTo>
                  <a:lnTo>
                    <a:pt x="49611" y="90758"/>
                  </a:lnTo>
                  <a:lnTo>
                    <a:pt x="57256" y="77746"/>
                  </a:lnTo>
                  <a:lnTo>
                    <a:pt x="45175" y="70535"/>
                  </a:lnTo>
                  <a:lnTo>
                    <a:pt x="37397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863631" y="3804279"/>
              <a:ext cx="93443" cy="89753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3863631" y="3804279"/>
              <a:ext cx="93980" cy="90170"/>
            </a:xfrm>
            <a:custGeom>
              <a:avLst/>
              <a:gdLst/>
              <a:ahLst/>
              <a:cxnLst/>
              <a:rect l="l" t="t" r="r" b="b"/>
              <a:pathLst>
                <a:path w="93979" h="90170">
                  <a:moveTo>
                    <a:pt x="0" y="37084"/>
                  </a:moveTo>
                  <a:lnTo>
                    <a:pt x="85242" y="86461"/>
                  </a:lnTo>
                  <a:lnTo>
                    <a:pt x="87706" y="88148"/>
                  </a:lnTo>
                  <a:lnTo>
                    <a:pt x="90499" y="89271"/>
                  </a:lnTo>
                  <a:lnTo>
                    <a:pt x="93443" y="89753"/>
                  </a:lnTo>
                  <a:lnTo>
                    <a:pt x="93443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863023" y="3647148"/>
              <a:ext cx="247015" cy="247650"/>
            </a:xfrm>
            <a:custGeom>
              <a:avLst/>
              <a:gdLst/>
              <a:ahLst/>
              <a:cxnLst/>
              <a:rect l="l" t="t" r="r" b="b"/>
              <a:pathLst>
                <a:path w="247014" h="247650">
                  <a:moveTo>
                    <a:pt x="246483" y="124859"/>
                  </a:moveTo>
                  <a:lnTo>
                    <a:pt x="242628" y="114565"/>
                  </a:lnTo>
                  <a:lnTo>
                    <a:pt x="237355" y="104999"/>
                  </a:lnTo>
                  <a:lnTo>
                    <a:pt x="230762" y="96309"/>
                  </a:lnTo>
                  <a:lnTo>
                    <a:pt x="222945" y="88645"/>
                  </a:lnTo>
                  <a:lnTo>
                    <a:pt x="69461" y="0"/>
                  </a:lnTo>
                  <a:lnTo>
                    <a:pt x="45208" y="7977"/>
                  </a:lnTo>
                  <a:lnTo>
                    <a:pt x="35932" y="13415"/>
                  </a:lnTo>
                  <a:lnTo>
                    <a:pt x="28125" y="20662"/>
                  </a:lnTo>
                  <a:lnTo>
                    <a:pt x="22036" y="29430"/>
                  </a:lnTo>
                  <a:lnTo>
                    <a:pt x="17917" y="39430"/>
                  </a:lnTo>
                  <a:lnTo>
                    <a:pt x="39018" y="74554"/>
                  </a:lnTo>
                  <a:lnTo>
                    <a:pt x="48295" y="75975"/>
                  </a:lnTo>
                  <a:lnTo>
                    <a:pt x="5526" y="148130"/>
                  </a:lnTo>
                  <a:lnTo>
                    <a:pt x="1800" y="152090"/>
                  </a:lnTo>
                  <a:lnTo>
                    <a:pt x="0" y="157513"/>
                  </a:lnTo>
                  <a:lnTo>
                    <a:pt x="608" y="162942"/>
                  </a:lnTo>
                  <a:lnTo>
                    <a:pt x="608" y="194215"/>
                  </a:lnTo>
                  <a:lnTo>
                    <a:pt x="85851" y="243592"/>
                  </a:lnTo>
                  <a:lnTo>
                    <a:pt x="90593" y="247612"/>
                  </a:lnTo>
                  <a:lnTo>
                    <a:pt x="97504" y="247612"/>
                  </a:lnTo>
                  <a:lnTo>
                    <a:pt x="102246" y="243592"/>
                  </a:lnTo>
                  <a:lnTo>
                    <a:pt x="216994" y="177754"/>
                  </a:lnTo>
                  <a:lnTo>
                    <a:pt x="216994" y="159650"/>
                  </a:lnTo>
                  <a:lnTo>
                    <a:pt x="226331" y="158777"/>
                  </a:lnTo>
                  <a:lnTo>
                    <a:pt x="234749" y="155124"/>
                  </a:lnTo>
                  <a:lnTo>
                    <a:pt x="241668" y="149058"/>
                  </a:lnTo>
                  <a:lnTo>
                    <a:pt x="246506" y="140948"/>
                  </a:lnTo>
                  <a:lnTo>
                    <a:pt x="246483" y="124859"/>
                  </a:lnTo>
                  <a:close/>
                </a:path>
              </a:pathLst>
            </a:custGeom>
            <a:ln w="86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700662" y="3646961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00478" y="3638110"/>
              <a:ext cx="55340" cy="50644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4700478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581750" y="3568217"/>
              <a:ext cx="174068" cy="106486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4581750" y="3568217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782984" y="3536816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5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65766" y="3445653"/>
              <a:ext cx="226891" cy="132625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4665766" y="3445653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791035" y="3432164"/>
              <a:ext cx="23041" cy="126938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4791035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813169" y="3426407"/>
              <a:ext cx="43267" cy="102307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4813169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744750" y="3381842"/>
              <a:ext cx="111686" cy="60932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4744749" y="3381842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60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782985" y="3514533"/>
              <a:ext cx="109672" cy="112435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4782984" y="3514533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692427" y="3377787"/>
              <a:ext cx="121649" cy="67865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4692427" y="3377787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580170" y="3575225"/>
              <a:ext cx="159810" cy="115110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486704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86704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665766" y="3388933"/>
              <a:ext cx="125269" cy="238035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4665766" y="3388933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39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39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39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39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39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39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39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39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39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39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704505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581750" y="3377787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737045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737045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7276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7276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7276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7276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61930" y="3538939"/>
              <a:ext cx="8335" cy="9684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4761930" y="353894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704505" y="3414252"/>
              <a:ext cx="71437" cy="120751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4704505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28368" y="3634511"/>
              <a:ext cx="231712" cy="202431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4728368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78347" y="3525993"/>
              <a:ext cx="137868" cy="135724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4754072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728368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605468" y="3787905"/>
              <a:ext cx="172085" cy="106680"/>
            </a:xfrm>
            <a:custGeom>
              <a:avLst/>
              <a:gdLst/>
              <a:ahLst/>
              <a:cxnLst/>
              <a:rect l="l" t="t" r="r" b="b"/>
              <a:pathLst>
                <a:path w="172085" h="106679">
                  <a:moveTo>
                    <a:pt x="153958" y="0"/>
                  </a:moveTo>
                  <a:lnTo>
                    <a:pt x="151752" y="197"/>
                  </a:lnTo>
                  <a:lnTo>
                    <a:pt x="0" y="106127"/>
                  </a:lnTo>
                  <a:lnTo>
                    <a:pt x="68853" y="106127"/>
                  </a:lnTo>
                  <a:lnTo>
                    <a:pt x="135181" y="84029"/>
                  </a:lnTo>
                  <a:lnTo>
                    <a:pt x="171429" y="23834"/>
                  </a:lnTo>
                  <a:lnTo>
                    <a:pt x="171925" y="16393"/>
                  </a:lnTo>
                  <a:lnTo>
                    <a:pt x="169621" y="9576"/>
                  </a:lnTo>
                  <a:lnTo>
                    <a:pt x="164938" y="4124"/>
                  </a:lnTo>
                  <a:lnTo>
                    <a:pt x="158301" y="778"/>
                  </a:lnTo>
                  <a:lnTo>
                    <a:pt x="156108" y="191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528640" y="3647148"/>
              <a:ext cx="228588" cy="159650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4528640" y="3647148"/>
              <a:ext cx="228600" cy="160020"/>
            </a:xfrm>
            <a:custGeom>
              <a:avLst/>
              <a:gdLst/>
              <a:ahLst/>
              <a:cxnLst/>
              <a:rect l="l" t="t" r="r" b="b"/>
              <a:pathLst>
                <a:path w="228600" h="160020">
                  <a:moveTo>
                    <a:pt x="228565" y="124859"/>
                  </a:moveTo>
                  <a:lnTo>
                    <a:pt x="208252" y="158350"/>
                  </a:lnTo>
                  <a:lnTo>
                    <a:pt x="199077" y="159650"/>
                  </a:lnTo>
                  <a:lnTo>
                    <a:pt x="199077" y="143195"/>
                  </a:lnTo>
                  <a:lnTo>
                    <a:pt x="196201" y="131847"/>
                  </a:lnTo>
                  <a:lnTo>
                    <a:pt x="191411" y="121272"/>
                  </a:lnTo>
                  <a:lnTo>
                    <a:pt x="184841" y="111709"/>
                  </a:lnTo>
                  <a:lnTo>
                    <a:pt x="176627" y="103398"/>
                  </a:lnTo>
                  <a:lnTo>
                    <a:pt x="37693" y="22383"/>
                  </a:lnTo>
                  <a:lnTo>
                    <a:pt x="27117" y="23681"/>
                  </a:lnTo>
                  <a:lnTo>
                    <a:pt x="17113" y="27044"/>
                  </a:lnTo>
                  <a:lnTo>
                    <a:pt x="7976" y="32338"/>
                  </a:lnTo>
                  <a:lnTo>
                    <a:pt x="0" y="39430"/>
                  </a:lnTo>
                  <a:lnTo>
                    <a:pt x="3929" y="29323"/>
                  </a:lnTo>
                  <a:lnTo>
                    <a:pt x="9975" y="20494"/>
                  </a:lnTo>
                  <a:lnTo>
                    <a:pt x="17856" y="13271"/>
                  </a:lnTo>
                  <a:lnTo>
                    <a:pt x="27291" y="7977"/>
                  </a:lnTo>
                  <a:lnTo>
                    <a:pt x="205028" y="88645"/>
                  </a:lnTo>
                  <a:lnTo>
                    <a:pt x="224549" y="114669"/>
                  </a:lnTo>
                  <a:lnTo>
                    <a:pt x="228565" y="124859"/>
                  </a:lnTo>
                  <a:close/>
                </a:path>
              </a:pathLst>
            </a:custGeom>
            <a:ln w="4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604774" y="3754130"/>
              <a:ext cx="122943" cy="139956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4604774" y="3754129"/>
              <a:ext cx="123189" cy="140335"/>
            </a:xfrm>
            <a:custGeom>
              <a:avLst/>
              <a:gdLst/>
              <a:ahLst/>
              <a:cxnLst/>
              <a:rect l="l" t="t" r="r" b="b"/>
              <a:pathLst>
                <a:path w="123189" h="140335">
                  <a:moveTo>
                    <a:pt x="122943" y="70773"/>
                  </a:moveTo>
                  <a:lnTo>
                    <a:pt x="8194" y="136665"/>
                  </a:lnTo>
                  <a:lnTo>
                    <a:pt x="5736" y="138351"/>
                  </a:lnTo>
                  <a:lnTo>
                    <a:pt x="2937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587" y="9905"/>
                  </a:lnTo>
                  <a:lnTo>
                    <a:pt x="73763" y="0"/>
                  </a:lnTo>
                  <a:lnTo>
                    <a:pt x="122943" y="52669"/>
                  </a:lnTo>
                  <a:lnTo>
                    <a:pt x="122943" y="70773"/>
                  </a:lnTo>
                  <a:close/>
                </a:path>
              </a:pathLst>
            </a:custGeom>
            <a:ln w="41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567016" y="3698174"/>
              <a:ext cx="111521" cy="65861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4567016" y="3698174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955"/>
                  </a:lnTo>
                  <a:lnTo>
                    <a:pt x="94345" y="65861"/>
                  </a:lnTo>
                  <a:lnTo>
                    <a:pt x="71855" y="52779"/>
                  </a:lnTo>
                  <a:lnTo>
                    <a:pt x="71490" y="38919"/>
                  </a:lnTo>
                  <a:lnTo>
                    <a:pt x="58045" y="31609"/>
                  </a:lnTo>
                  <a:lnTo>
                    <a:pt x="57987" y="44639"/>
                  </a:lnTo>
                  <a:lnTo>
                    <a:pt x="31922" y="29420"/>
                  </a:lnTo>
                  <a:lnTo>
                    <a:pt x="31963" y="15886"/>
                  </a:lnTo>
                  <a:lnTo>
                    <a:pt x="18841" y="8552"/>
                  </a:lnTo>
                  <a:lnTo>
                    <a:pt x="18795" y="22226"/>
                  </a:lnTo>
                  <a:lnTo>
                    <a:pt x="0" y="10782"/>
                  </a:lnTo>
                  <a:lnTo>
                    <a:pt x="18083" y="0"/>
                  </a:lnTo>
                  <a:close/>
                </a:path>
              </a:pathLst>
            </a:custGeom>
            <a:ln w="41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" name="object 24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528605" y="3669532"/>
              <a:ext cx="199112" cy="137872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4528605" y="3669531"/>
              <a:ext cx="199390" cy="138430"/>
            </a:xfrm>
            <a:custGeom>
              <a:avLst/>
              <a:gdLst/>
              <a:ahLst/>
              <a:cxnLst/>
              <a:rect l="l" t="t" r="r" b="b"/>
              <a:pathLst>
                <a:path w="199389" h="138429">
                  <a:moveTo>
                    <a:pt x="149933" y="84598"/>
                  </a:moveTo>
                  <a:lnTo>
                    <a:pt x="155826" y="105332"/>
                  </a:lnTo>
                  <a:lnTo>
                    <a:pt x="156138" y="123430"/>
                  </a:lnTo>
                  <a:lnTo>
                    <a:pt x="165383" y="130798"/>
                  </a:lnTo>
                  <a:lnTo>
                    <a:pt x="175949" y="135663"/>
                  </a:lnTo>
                  <a:lnTo>
                    <a:pt x="187353" y="137872"/>
                  </a:lnTo>
                  <a:lnTo>
                    <a:pt x="199112" y="137267"/>
                  </a:lnTo>
                  <a:lnTo>
                    <a:pt x="199112" y="120812"/>
                  </a:lnTo>
                  <a:lnTo>
                    <a:pt x="196199" y="109480"/>
                  </a:lnTo>
                  <a:lnTo>
                    <a:pt x="191398" y="98915"/>
                  </a:lnTo>
                  <a:lnTo>
                    <a:pt x="184842" y="89348"/>
                  </a:lnTo>
                  <a:lnTo>
                    <a:pt x="176662" y="81015"/>
                  </a:lnTo>
                  <a:lnTo>
                    <a:pt x="37729" y="0"/>
                  </a:lnTo>
                  <a:lnTo>
                    <a:pt x="27152" y="1298"/>
                  </a:lnTo>
                  <a:lnTo>
                    <a:pt x="17148" y="4661"/>
                  </a:lnTo>
                  <a:lnTo>
                    <a:pt x="8011" y="9954"/>
                  </a:lnTo>
                  <a:lnTo>
                    <a:pt x="35" y="17047"/>
                  </a:lnTo>
                  <a:lnTo>
                    <a:pt x="21307" y="51743"/>
                  </a:lnTo>
                  <a:lnTo>
                    <a:pt x="30413" y="53592"/>
                  </a:lnTo>
                  <a:lnTo>
                    <a:pt x="38411" y="39424"/>
                  </a:lnTo>
                  <a:lnTo>
                    <a:pt x="56495" y="28642"/>
                  </a:lnTo>
                  <a:lnTo>
                    <a:pt x="149933" y="84598"/>
                  </a:lnTo>
                  <a:close/>
                </a:path>
              </a:pathLst>
            </a:custGeom>
            <a:ln w="4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511331" y="3706727"/>
              <a:ext cx="150030" cy="151096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4511331" y="3706727"/>
              <a:ext cx="150495" cy="151130"/>
            </a:xfrm>
            <a:custGeom>
              <a:avLst/>
              <a:gdLst/>
              <a:ahLst/>
              <a:cxnLst/>
              <a:rect l="l" t="t" r="r" b="b"/>
              <a:pathLst>
                <a:path w="150495" h="151129">
                  <a:moveTo>
                    <a:pt x="0" y="96779"/>
                  </a:moveTo>
                  <a:lnTo>
                    <a:pt x="93443" y="151096"/>
                  </a:lnTo>
                  <a:lnTo>
                    <a:pt x="150030" y="57308"/>
                  </a:lnTo>
                  <a:lnTo>
                    <a:pt x="127540" y="44226"/>
                  </a:lnTo>
                  <a:lnTo>
                    <a:pt x="127176" y="30367"/>
                  </a:lnTo>
                  <a:lnTo>
                    <a:pt x="113730" y="23056"/>
                  </a:lnTo>
                  <a:lnTo>
                    <a:pt x="113672" y="36086"/>
                  </a:lnTo>
                  <a:lnTo>
                    <a:pt x="87607" y="20867"/>
                  </a:lnTo>
                  <a:lnTo>
                    <a:pt x="87648" y="7333"/>
                  </a:lnTo>
                  <a:lnTo>
                    <a:pt x="74526" y="0"/>
                  </a:lnTo>
                  <a:lnTo>
                    <a:pt x="74480" y="13673"/>
                  </a:lnTo>
                  <a:lnTo>
                    <a:pt x="55685" y="2229"/>
                  </a:lnTo>
                  <a:lnTo>
                    <a:pt x="0" y="96779"/>
                  </a:lnTo>
                  <a:close/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" name="object 24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550456" y="3749247"/>
              <a:ext cx="77584" cy="85678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4550456" y="374924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37397" y="83547"/>
                  </a:moveTo>
                  <a:lnTo>
                    <a:pt x="41173" y="85678"/>
                  </a:lnTo>
                  <a:lnTo>
                    <a:pt x="48986" y="72491"/>
                  </a:lnTo>
                  <a:lnTo>
                    <a:pt x="45042" y="70535"/>
                  </a:lnTo>
                  <a:lnTo>
                    <a:pt x="37397" y="83547"/>
                  </a:lnTo>
                  <a:close/>
                </a:path>
                <a:path w="78104" h="85725">
                  <a:moveTo>
                    <a:pt x="47089" y="67423"/>
                  </a:moveTo>
                  <a:lnTo>
                    <a:pt x="50866" y="69553"/>
                  </a:lnTo>
                  <a:lnTo>
                    <a:pt x="58679" y="56373"/>
                  </a:lnTo>
                  <a:lnTo>
                    <a:pt x="54729" y="54416"/>
                  </a:lnTo>
                  <a:lnTo>
                    <a:pt x="47089" y="67423"/>
                  </a:lnTo>
                  <a:close/>
                </a:path>
                <a:path w="78104" h="85725">
                  <a:moveTo>
                    <a:pt x="56533" y="51124"/>
                  </a:moveTo>
                  <a:lnTo>
                    <a:pt x="60309" y="53255"/>
                  </a:lnTo>
                  <a:lnTo>
                    <a:pt x="68122" y="40075"/>
                  </a:lnTo>
                  <a:lnTo>
                    <a:pt x="64178" y="38118"/>
                  </a:lnTo>
                  <a:lnTo>
                    <a:pt x="56533" y="51124"/>
                  </a:lnTo>
                  <a:close/>
                </a:path>
                <a:path w="78104" h="85725">
                  <a:moveTo>
                    <a:pt x="65994" y="35122"/>
                  </a:moveTo>
                  <a:lnTo>
                    <a:pt x="69771" y="37253"/>
                  </a:lnTo>
                  <a:lnTo>
                    <a:pt x="77584" y="24067"/>
                  </a:lnTo>
                  <a:lnTo>
                    <a:pt x="73639" y="22110"/>
                  </a:lnTo>
                  <a:lnTo>
                    <a:pt x="65994" y="35122"/>
                  </a:lnTo>
                  <a:close/>
                </a:path>
                <a:path w="78104" h="85725">
                  <a:moveTo>
                    <a:pt x="47529" y="23951"/>
                  </a:moveTo>
                  <a:lnTo>
                    <a:pt x="51305" y="26081"/>
                  </a:lnTo>
                  <a:lnTo>
                    <a:pt x="59118" y="12895"/>
                  </a:lnTo>
                  <a:lnTo>
                    <a:pt x="55168" y="10939"/>
                  </a:lnTo>
                  <a:lnTo>
                    <a:pt x="47529" y="23951"/>
                  </a:lnTo>
                  <a:close/>
                </a:path>
                <a:path w="78104" h="85725">
                  <a:moveTo>
                    <a:pt x="38062" y="39959"/>
                  </a:moveTo>
                  <a:lnTo>
                    <a:pt x="41838" y="42084"/>
                  </a:lnTo>
                  <a:lnTo>
                    <a:pt x="49651" y="28903"/>
                  </a:lnTo>
                  <a:lnTo>
                    <a:pt x="45707" y="26947"/>
                  </a:lnTo>
                  <a:lnTo>
                    <a:pt x="38062" y="39959"/>
                  </a:lnTo>
                  <a:close/>
                </a:path>
                <a:path w="78104" h="85725">
                  <a:moveTo>
                    <a:pt x="28618" y="56257"/>
                  </a:moveTo>
                  <a:lnTo>
                    <a:pt x="32394" y="58388"/>
                  </a:lnTo>
                  <a:lnTo>
                    <a:pt x="40207" y="45202"/>
                  </a:lnTo>
                  <a:lnTo>
                    <a:pt x="36263" y="43245"/>
                  </a:lnTo>
                  <a:lnTo>
                    <a:pt x="28618" y="56257"/>
                  </a:lnTo>
                  <a:close/>
                </a:path>
                <a:path w="78104" h="85725">
                  <a:moveTo>
                    <a:pt x="18925" y="72375"/>
                  </a:moveTo>
                  <a:lnTo>
                    <a:pt x="22702" y="74506"/>
                  </a:lnTo>
                  <a:lnTo>
                    <a:pt x="30515" y="61326"/>
                  </a:lnTo>
                  <a:lnTo>
                    <a:pt x="26571" y="59369"/>
                  </a:lnTo>
                  <a:lnTo>
                    <a:pt x="18925" y="72375"/>
                  </a:lnTo>
                  <a:close/>
                </a:path>
                <a:path w="78104" h="85725">
                  <a:moveTo>
                    <a:pt x="0" y="61436"/>
                  </a:moveTo>
                  <a:lnTo>
                    <a:pt x="3776" y="63567"/>
                  </a:lnTo>
                  <a:lnTo>
                    <a:pt x="11592" y="50387"/>
                  </a:lnTo>
                  <a:lnTo>
                    <a:pt x="7644" y="48430"/>
                  </a:lnTo>
                  <a:lnTo>
                    <a:pt x="0" y="61436"/>
                  </a:lnTo>
                  <a:close/>
                </a:path>
                <a:path w="78104" h="85725">
                  <a:moveTo>
                    <a:pt x="9690" y="45318"/>
                  </a:moveTo>
                  <a:lnTo>
                    <a:pt x="13466" y="47449"/>
                  </a:lnTo>
                  <a:lnTo>
                    <a:pt x="21279" y="34263"/>
                  </a:lnTo>
                  <a:lnTo>
                    <a:pt x="17335" y="32306"/>
                  </a:lnTo>
                  <a:lnTo>
                    <a:pt x="9690" y="45318"/>
                  </a:lnTo>
                  <a:close/>
                </a:path>
                <a:path w="78104" h="85725">
                  <a:moveTo>
                    <a:pt x="19139" y="29014"/>
                  </a:moveTo>
                  <a:lnTo>
                    <a:pt x="22916" y="31145"/>
                  </a:lnTo>
                  <a:lnTo>
                    <a:pt x="30729" y="17964"/>
                  </a:lnTo>
                  <a:lnTo>
                    <a:pt x="26779" y="16008"/>
                  </a:lnTo>
                  <a:lnTo>
                    <a:pt x="19139" y="29014"/>
                  </a:lnTo>
                  <a:close/>
                </a:path>
                <a:path w="78104" h="85725">
                  <a:moveTo>
                    <a:pt x="28601" y="13011"/>
                  </a:moveTo>
                  <a:lnTo>
                    <a:pt x="32377" y="15142"/>
                  </a:lnTo>
                  <a:lnTo>
                    <a:pt x="40190" y="1956"/>
                  </a:lnTo>
                  <a:lnTo>
                    <a:pt x="36246" y="0"/>
                  </a:lnTo>
                  <a:lnTo>
                    <a:pt x="28601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538242" y="3742035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535"/>
                  </a:moveTo>
                  <a:lnTo>
                    <a:pt x="37397" y="83773"/>
                  </a:lnTo>
                  <a:lnTo>
                    <a:pt x="49611" y="90758"/>
                  </a:lnTo>
                  <a:lnTo>
                    <a:pt x="57256" y="77746"/>
                  </a:lnTo>
                  <a:lnTo>
                    <a:pt x="45175" y="70535"/>
                  </a:lnTo>
                  <a:close/>
                </a:path>
                <a:path w="86360" h="90804">
                  <a:moveTo>
                    <a:pt x="26704" y="59363"/>
                  </a:moveTo>
                  <a:lnTo>
                    <a:pt x="18926" y="72602"/>
                  </a:lnTo>
                  <a:lnTo>
                    <a:pt x="31139" y="79587"/>
                  </a:lnTo>
                  <a:lnTo>
                    <a:pt x="38785" y="66581"/>
                  </a:lnTo>
                  <a:lnTo>
                    <a:pt x="26704" y="59363"/>
                  </a:lnTo>
                  <a:close/>
                </a:path>
                <a:path w="86360" h="90804">
                  <a:moveTo>
                    <a:pt x="54867" y="54411"/>
                  </a:moveTo>
                  <a:lnTo>
                    <a:pt x="47089" y="67649"/>
                  </a:lnTo>
                  <a:lnTo>
                    <a:pt x="59303" y="74634"/>
                  </a:lnTo>
                  <a:lnTo>
                    <a:pt x="66943" y="61628"/>
                  </a:lnTo>
                  <a:lnTo>
                    <a:pt x="54867" y="54411"/>
                  </a:lnTo>
                  <a:close/>
                </a:path>
                <a:path w="86360" h="90804">
                  <a:moveTo>
                    <a:pt x="7778" y="48424"/>
                  </a:moveTo>
                  <a:lnTo>
                    <a:pt x="0" y="61663"/>
                  </a:lnTo>
                  <a:lnTo>
                    <a:pt x="12213" y="68648"/>
                  </a:lnTo>
                  <a:lnTo>
                    <a:pt x="19858" y="55641"/>
                  </a:lnTo>
                  <a:lnTo>
                    <a:pt x="7778" y="48424"/>
                  </a:lnTo>
                  <a:close/>
                </a:path>
                <a:path w="86360" h="90804">
                  <a:moveTo>
                    <a:pt x="36396" y="43245"/>
                  </a:moveTo>
                  <a:lnTo>
                    <a:pt x="28618" y="56478"/>
                  </a:lnTo>
                  <a:lnTo>
                    <a:pt x="40832" y="63468"/>
                  </a:lnTo>
                  <a:lnTo>
                    <a:pt x="48477" y="50456"/>
                  </a:lnTo>
                  <a:lnTo>
                    <a:pt x="36396" y="43245"/>
                  </a:lnTo>
                  <a:close/>
                </a:path>
                <a:path w="86360" h="90804">
                  <a:moveTo>
                    <a:pt x="64311" y="38112"/>
                  </a:moveTo>
                  <a:lnTo>
                    <a:pt x="56533" y="51351"/>
                  </a:lnTo>
                  <a:lnTo>
                    <a:pt x="68747" y="58336"/>
                  </a:lnTo>
                  <a:lnTo>
                    <a:pt x="76392" y="45329"/>
                  </a:lnTo>
                  <a:lnTo>
                    <a:pt x="64311" y="38112"/>
                  </a:lnTo>
                  <a:close/>
                </a:path>
                <a:path w="86360" h="90804">
                  <a:moveTo>
                    <a:pt x="17469" y="32306"/>
                  </a:moveTo>
                  <a:lnTo>
                    <a:pt x="9691" y="45538"/>
                  </a:lnTo>
                  <a:lnTo>
                    <a:pt x="21904" y="52529"/>
                  </a:lnTo>
                  <a:lnTo>
                    <a:pt x="29549" y="39517"/>
                  </a:lnTo>
                  <a:lnTo>
                    <a:pt x="17469" y="32306"/>
                  </a:lnTo>
                  <a:close/>
                </a:path>
                <a:path w="86360" h="90804">
                  <a:moveTo>
                    <a:pt x="45840" y="26947"/>
                  </a:moveTo>
                  <a:lnTo>
                    <a:pt x="38062" y="40179"/>
                  </a:lnTo>
                  <a:lnTo>
                    <a:pt x="50276" y="47170"/>
                  </a:lnTo>
                  <a:lnTo>
                    <a:pt x="57921" y="34158"/>
                  </a:lnTo>
                  <a:lnTo>
                    <a:pt x="45840" y="26947"/>
                  </a:lnTo>
                  <a:close/>
                </a:path>
                <a:path w="86360" h="90804">
                  <a:moveTo>
                    <a:pt x="73772" y="22110"/>
                  </a:moveTo>
                  <a:lnTo>
                    <a:pt x="65994" y="35343"/>
                  </a:lnTo>
                  <a:lnTo>
                    <a:pt x="78208" y="42333"/>
                  </a:lnTo>
                  <a:lnTo>
                    <a:pt x="85853" y="29321"/>
                  </a:lnTo>
                  <a:lnTo>
                    <a:pt x="73772" y="22110"/>
                  </a:lnTo>
                  <a:close/>
                </a:path>
                <a:path w="86360" h="90804">
                  <a:moveTo>
                    <a:pt x="26918" y="16002"/>
                  </a:moveTo>
                  <a:lnTo>
                    <a:pt x="19138" y="29240"/>
                  </a:lnTo>
                  <a:lnTo>
                    <a:pt x="31353" y="36225"/>
                  </a:lnTo>
                  <a:lnTo>
                    <a:pt x="38993" y="23219"/>
                  </a:lnTo>
                  <a:lnTo>
                    <a:pt x="26918" y="16002"/>
                  </a:lnTo>
                  <a:close/>
                </a:path>
                <a:path w="86360" h="90804">
                  <a:moveTo>
                    <a:pt x="55307" y="10939"/>
                  </a:moveTo>
                  <a:lnTo>
                    <a:pt x="47529" y="24177"/>
                  </a:lnTo>
                  <a:lnTo>
                    <a:pt x="59743" y="31162"/>
                  </a:lnTo>
                  <a:lnTo>
                    <a:pt x="67382" y="18150"/>
                  </a:lnTo>
                  <a:lnTo>
                    <a:pt x="55307" y="10939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238"/>
                  </a:lnTo>
                  <a:lnTo>
                    <a:pt x="40814" y="20223"/>
                  </a:lnTo>
                  <a:lnTo>
                    <a:pt x="48460" y="721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538242" y="3742035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238"/>
                  </a:moveTo>
                  <a:lnTo>
                    <a:pt x="40814" y="20223"/>
                  </a:lnTo>
                  <a:lnTo>
                    <a:pt x="48460" y="7211"/>
                  </a:lnTo>
                  <a:lnTo>
                    <a:pt x="36379" y="0"/>
                  </a:lnTo>
                  <a:lnTo>
                    <a:pt x="28601" y="13238"/>
                  </a:lnTo>
                  <a:close/>
                </a:path>
                <a:path w="86360" h="90804">
                  <a:moveTo>
                    <a:pt x="19138" y="29240"/>
                  </a:moveTo>
                  <a:lnTo>
                    <a:pt x="31353" y="36225"/>
                  </a:lnTo>
                  <a:lnTo>
                    <a:pt x="38993" y="23219"/>
                  </a:lnTo>
                  <a:lnTo>
                    <a:pt x="26918" y="16002"/>
                  </a:lnTo>
                  <a:lnTo>
                    <a:pt x="19138" y="29240"/>
                  </a:lnTo>
                  <a:close/>
                </a:path>
                <a:path w="86360" h="90804">
                  <a:moveTo>
                    <a:pt x="9691" y="45538"/>
                  </a:moveTo>
                  <a:lnTo>
                    <a:pt x="21904" y="52529"/>
                  </a:lnTo>
                  <a:lnTo>
                    <a:pt x="29549" y="39517"/>
                  </a:lnTo>
                  <a:lnTo>
                    <a:pt x="17469" y="32306"/>
                  </a:lnTo>
                  <a:lnTo>
                    <a:pt x="9691" y="45538"/>
                  </a:lnTo>
                  <a:close/>
                </a:path>
                <a:path w="86360" h="90804">
                  <a:moveTo>
                    <a:pt x="0" y="61663"/>
                  </a:moveTo>
                  <a:lnTo>
                    <a:pt x="12213" y="68648"/>
                  </a:lnTo>
                  <a:lnTo>
                    <a:pt x="19858" y="55641"/>
                  </a:lnTo>
                  <a:lnTo>
                    <a:pt x="7778" y="48424"/>
                  </a:lnTo>
                  <a:lnTo>
                    <a:pt x="0" y="61663"/>
                  </a:lnTo>
                  <a:close/>
                </a:path>
                <a:path w="86360" h="90804">
                  <a:moveTo>
                    <a:pt x="18926" y="72602"/>
                  </a:moveTo>
                  <a:lnTo>
                    <a:pt x="31139" y="79587"/>
                  </a:lnTo>
                  <a:lnTo>
                    <a:pt x="38785" y="66581"/>
                  </a:lnTo>
                  <a:lnTo>
                    <a:pt x="26704" y="59363"/>
                  </a:lnTo>
                  <a:lnTo>
                    <a:pt x="18926" y="72602"/>
                  </a:lnTo>
                  <a:close/>
                </a:path>
                <a:path w="86360" h="90804">
                  <a:moveTo>
                    <a:pt x="28618" y="56478"/>
                  </a:moveTo>
                  <a:lnTo>
                    <a:pt x="40832" y="63468"/>
                  </a:lnTo>
                  <a:lnTo>
                    <a:pt x="48477" y="50456"/>
                  </a:lnTo>
                  <a:lnTo>
                    <a:pt x="36396" y="43245"/>
                  </a:lnTo>
                  <a:lnTo>
                    <a:pt x="28618" y="56478"/>
                  </a:lnTo>
                  <a:close/>
                </a:path>
                <a:path w="86360" h="90804">
                  <a:moveTo>
                    <a:pt x="38062" y="40179"/>
                  </a:moveTo>
                  <a:lnTo>
                    <a:pt x="50276" y="47170"/>
                  </a:lnTo>
                  <a:lnTo>
                    <a:pt x="57921" y="34158"/>
                  </a:lnTo>
                  <a:lnTo>
                    <a:pt x="45840" y="26947"/>
                  </a:lnTo>
                  <a:lnTo>
                    <a:pt x="38062" y="40179"/>
                  </a:lnTo>
                  <a:close/>
                </a:path>
                <a:path w="86360" h="90804">
                  <a:moveTo>
                    <a:pt x="47529" y="24177"/>
                  </a:moveTo>
                  <a:lnTo>
                    <a:pt x="59743" y="31162"/>
                  </a:lnTo>
                  <a:lnTo>
                    <a:pt x="67382" y="18150"/>
                  </a:lnTo>
                  <a:lnTo>
                    <a:pt x="55307" y="10939"/>
                  </a:lnTo>
                  <a:lnTo>
                    <a:pt x="47529" y="24177"/>
                  </a:lnTo>
                  <a:close/>
                </a:path>
                <a:path w="86360" h="90804">
                  <a:moveTo>
                    <a:pt x="65994" y="35343"/>
                  </a:moveTo>
                  <a:lnTo>
                    <a:pt x="78208" y="42333"/>
                  </a:lnTo>
                  <a:lnTo>
                    <a:pt x="85853" y="29321"/>
                  </a:lnTo>
                  <a:lnTo>
                    <a:pt x="73772" y="22110"/>
                  </a:lnTo>
                  <a:lnTo>
                    <a:pt x="65994" y="35343"/>
                  </a:lnTo>
                  <a:close/>
                </a:path>
                <a:path w="86360" h="90804">
                  <a:moveTo>
                    <a:pt x="56533" y="51351"/>
                  </a:moveTo>
                  <a:lnTo>
                    <a:pt x="68747" y="58336"/>
                  </a:lnTo>
                  <a:lnTo>
                    <a:pt x="76392" y="45329"/>
                  </a:lnTo>
                  <a:lnTo>
                    <a:pt x="64311" y="38112"/>
                  </a:lnTo>
                  <a:lnTo>
                    <a:pt x="56533" y="51351"/>
                  </a:lnTo>
                  <a:close/>
                </a:path>
                <a:path w="86360" h="90804">
                  <a:moveTo>
                    <a:pt x="47089" y="67649"/>
                  </a:moveTo>
                  <a:lnTo>
                    <a:pt x="59303" y="74634"/>
                  </a:lnTo>
                  <a:lnTo>
                    <a:pt x="66943" y="61628"/>
                  </a:lnTo>
                  <a:lnTo>
                    <a:pt x="54867" y="54411"/>
                  </a:lnTo>
                  <a:lnTo>
                    <a:pt x="47089" y="67649"/>
                  </a:lnTo>
                  <a:close/>
                </a:path>
                <a:path w="86360" h="90804">
                  <a:moveTo>
                    <a:pt x="37397" y="83773"/>
                  </a:moveTo>
                  <a:lnTo>
                    <a:pt x="49611" y="90758"/>
                  </a:lnTo>
                  <a:lnTo>
                    <a:pt x="57256" y="77746"/>
                  </a:lnTo>
                  <a:lnTo>
                    <a:pt x="45175" y="70535"/>
                  </a:lnTo>
                  <a:lnTo>
                    <a:pt x="37397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" name="object 25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511331" y="3804279"/>
              <a:ext cx="93443" cy="89753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4511331" y="3804279"/>
              <a:ext cx="93980" cy="90170"/>
            </a:xfrm>
            <a:custGeom>
              <a:avLst/>
              <a:gdLst/>
              <a:ahLst/>
              <a:cxnLst/>
              <a:rect l="l" t="t" r="r" b="b"/>
              <a:pathLst>
                <a:path w="93979" h="90170">
                  <a:moveTo>
                    <a:pt x="0" y="37084"/>
                  </a:moveTo>
                  <a:lnTo>
                    <a:pt x="85242" y="86461"/>
                  </a:lnTo>
                  <a:lnTo>
                    <a:pt x="87706" y="88148"/>
                  </a:lnTo>
                  <a:lnTo>
                    <a:pt x="90499" y="89271"/>
                  </a:lnTo>
                  <a:lnTo>
                    <a:pt x="93443" y="89753"/>
                  </a:lnTo>
                  <a:lnTo>
                    <a:pt x="93443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510723" y="3647148"/>
              <a:ext cx="247015" cy="247650"/>
            </a:xfrm>
            <a:custGeom>
              <a:avLst/>
              <a:gdLst/>
              <a:ahLst/>
              <a:cxnLst/>
              <a:rect l="l" t="t" r="r" b="b"/>
              <a:pathLst>
                <a:path w="247014" h="247650">
                  <a:moveTo>
                    <a:pt x="246483" y="124859"/>
                  </a:moveTo>
                  <a:lnTo>
                    <a:pt x="242628" y="114565"/>
                  </a:lnTo>
                  <a:lnTo>
                    <a:pt x="237355" y="104999"/>
                  </a:lnTo>
                  <a:lnTo>
                    <a:pt x="230762" y="96309"/>
                  </a:lnTo>
                  <a:lnTo>
                    <a:pt x="222945" y="88645"/>
                  </a:lnTo>
                  <a:lnTo>
                    <a:pt x="69461" y="0"/>
                  </a:lnTo>
                  <a:lnTo>
                    <a:pt x="45208" y="7977"/>
                  </a:lnTo>
                  <a:lnTo>
                    <a:pt x="35932" y="13415"/>
                  </a:lnTo>
                  <a:lnTo>
                    <a:pt x="28125" y="20662"/>
                  </a:lnTo>
                  <a:lnTo>
                    <a:pt x="22036" y="29430"/>
                  </a:lnTo>
                  <a:lnTo>
                    <a:pt x="17917" y="39430"/>
                  </a:lnTo>
                  <a:lnTo>
                    <a:pt x="39018" y="74554"/>
                  </a:lnTo>
                  <a:lnTo>
                    <a:pt x="48295" y="75975"/>
                  </a:lnTo>
                  <a:lnTo>
                    <a:pt x="5526" y="148130"/>
                  </a:lnTo>
                  <a:lnTo>
                    <a:pt x="1800" y="152090"/>
                  </a:lnTo>
                  <a:lnTo>
                    <a:pt x="0" y="157513"/>
                  </a:lnTo>
                  <a:lnTo>
                    <a:pt x="608" y="162942"/>
                  </a:lnTo>
                  <a:lnTo>
                    <a:pt x="608" y="194215"/>
                  </a:lnTo>
                  <a:lnTo>
                    <a:pt x="85851" y="243592"/>
                  </a:lnTo>
                  <a:lnTo>
                    <a:pt x="90593" y="247612"/>
                  </a:lnTo>
                  <a:lnTo>
                    <a:pt x="97504" y="247612"/>
                  </a:lnTo>
                  <a:lnTo>
                    <a:pt x="102246" y="243592"/>
                  </a:lnTo>
                  <a:lnTo>
                    <a:pt x="216994" y="177754"/>
                  </a:lnTo>
                  <a:lnTo>
                    <a:pt x="216994" y="159650"/>
                  </a:lnTo>
                  <a:lnTo>
                    <a:pt x="226331" y="158777"/>
                  </a:lnTo>
                  <a:lnTo>
                    <a:pt x="234749" y="155124"/>
                  </a:lnTo>
                  <a:lnTo>
                    <a:pt x="241668" y="149058"/>
                  </a:lnTo>
                  <a:lnTo>
                    <a:pt x="246506" y="140948"/>
                  </a:lnTo>
                  <a:lnTo>
                    <a:pt x="246483" y="124859"/>
                  </a:lnTo>
                  <a:close/>
                </a:path>
              </a:pathLst>
            </a:custGeom>
            <a:ln w="86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707892" y="3227832"/>
              <a:ext cx="1584960" cy="719455"/>
            </a:xfrm>
            <a:custGeom>
              <a:avLst/>
              <a:gdLst/>
              <a:ahLst/>
              <a:cxnLst/>
              <a:rect l="l" t="t" r="r" b="b"/>
              <a:pathLst>
                <a:path w="1584960" h="719454">
                  <a:moveTo>
                    <a:pt x="0" y="719327"/>
                  </a:moveTo>
                  <a:lnTo>
                    <a:pt x="1584960" y="719327"/>
                  </a:lnTo>
                  <a:lnTo>
                    <a:pt x="1584960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348228" y="3131820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4" h="238125">
                  <a:moveTo>
                    <a:pt x="1411224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411224" y="237743"/>
                  </a:lnTo>
                  <a:lnTo>
                    <a:pt x="1411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348228" y="3131820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4" h="238125">
                  <a:moveTo>
                    <a:pt x="0" y="237743"/>
                  </a:moveTo>
                  <a:lnTo>
                    <a:pt x="1411224" y="237743"/>
                  </a:lnTo>
                  <a:lnTo>
                    <a:pt x="1411224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8" name="object 258"/>
          <p:cNvSpPr txBox="1"/>
          <p:nvPr/>
        </p:nvSpPr>
        <p:spPr>
          <a:xfrm>
            <a:off x="3348228" y="3131820"/>
            <a:ext cx="448945" cy="238125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90"/>
              </a:spcBef>
            </a:pPr>
            <a:r>
              <a:rPr sz="900" dirty="0">
                <a:latin typeface="MS UI Gothic"/>
                <a:cs typeface="MS UI Gothic"/>
              </a:rPr>
              <a:t>業務②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3707891" y="3227832"/>
            <a:ext cx="1051560" cy="14224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4930">
              <a:lnSpc>
                <a:spcPts val="715"/>
              </a:lnSpc>
            </a:pPr>
            <a:r>
              <a:rPr sz="900" spc="55" dirty="0">
                <a:latin typeface="MS UI Gothic"/>
                <a:cs typeface="MS UI Gothic"/>
              </a:rPr>
              <a:t>オペレー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260" name="object 260"/>
          <p:cNvGrpSpPr/>
          <p:nvPr/>
        </p:nvGrpSpPr>
        <p:grpSpPr>
          <a:xfrm>
            <a:off x="1110805" y="3127057"/>
            <a:ext cx="1916430" cy="824865"/>
            <a:chOff x="1110805" y="3127057"/>
            <a:chExt cx="1916430" cy="824865"/>
          </a:xfrm>
        </p:grpSpPr>
        <p:sp>
          <p:nvSpPr>
            <p:cNvPr id="261" name="object 261"/>
            <p:cNvSpPr/>
            <p:nvPr/>
          </p:nvSpPr>
          <p:spPr>
            <a:xfrm>
              <a:off x="1782740" y="3646961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2" name="object 26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782555" y="3638110"/>
              <a:ext cx="55575" cy="50644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1782555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3324" y="3568217"/>
              <a:ext cx="174806" cy="106486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1663324" y="3568217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865412" y="3536816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69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47696" y="3445653"/>
              <a:ext cx="227852" cy="132625"/>
            </a:xfrm>
            <a:prstGeom prst="rect">
              <a:avLst/>
            </a:prstGeom>
          </p:spPr>
        </p:pic>
        <p:sp>
          <p:nvSpPr>
            <p:cNvPr id="268" name="object 268"/>
            <p:cNvSpPr/>
            <p:nvPr/>
          </p:nvSpPr>
          <p:spPr>
            <a:xfrm>
              <a:off x="1747696" y="3445653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873496" y="3432165"/>
              <a:ext cx="23139" cy="126938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1873497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4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1" name="object 27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895724" y="3426407"/>
              <a:ext cx="43450" cy="102307"/>
            </a:xfrm>
            <a:prstGeom prst="rect">
              <a:avLst/>
            </a:prstGeom>
          </p:spPr>
        </p:pic>
        <p:sp>
          <p:nvSpPr>
            <p:cNvPr id="272" name="object 272"/>
            <p:cNvSpPr/>
            <p:nvPr/>
          </p:nvSpPr>
          <p:spPr>
            <a:xfrm>
              <a:off x="1895724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827015" y="3381842"/>
              <a:ext cx="112159" cy="60932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1827015" y="3381842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4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865412" y="3514533"/>
              <a:ext cx="110137" cy="112435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1865412" y="3514533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774471" y="3377788"/>
              <a:ext cx="122165" cy="67865"/>
            </a:xfrm>
            <a:prstGeom prst="rect">
              <a:avLst/>
            </a:prstGeom>
          </p:spPr>
        </p:pic>
        <p:sp>
          <p:nvSpPr>
            <p:cNvPr id="278" name="object 278"/>
            <p:cNvSpPr/>
            <p:nvPr/>
          </p:nvSpPr>
          <p:spPr>
            <a:xfrm>
              <a:off x="1774471" y="3377787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5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" name="object 27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661743" y="3575225"/>
              <a:ext cx="160483" cy="115112"/>
            </a:xfrm>
            <a:prstGeom prst="rect">
              <a:avLst/>
            </a:prstGeom>
          </p:spPr>
        </p:pic>
        <p:sp>
          <p:nvSpPr>
            <p:cNvPr id="280" name="object 280"/>
            <p:cNvSpPr/>
            <p:nvPr/>
          </p:nvSpPr>
          <p:spPr>
            <a:xfrm>
              <a:off x="1949828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69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949828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69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" name="object 28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747696" y="3388933"/>
              <a:ext cx="125800" cy="238035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747696" y="3388933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786600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663324" y="3377787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19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19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819278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819278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8098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8098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8098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30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8098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" name="object 29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44268" y="3538940"/>
              <a:ext cx="8371" cy="9684"/>
            </a:xfrm>
            <a:prstGeom prst="rect">
              <a:avLst/>
            </a:prstGeom>
          </p:spPr>
        </p:pic>
        <p:sp>
          <p:nvSpPr>
            <p:cNvPr id="293" name="object 293"/>
            <p:cNvSpPr/>
            <p:nvPr/>
          </p:nvSpPr>
          <p:spPr>
            <a:xfrm>
              <a:off x="1844268" y="353894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" name="object 29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786600" y="3414252"/>
              <a:ext cx="71740" cy="120751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1786600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" name="object 29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809908" y="3634511"/>
              <a:ext cx="231712" cy="202431"/>
            </a:xfrm>
            <a:prstGeom prst="rect">
              <a:avLst/>
            </a:prstGeom>
          </p:spPr>
        </p:pic>
        <p:sp>
          <p:nvSpPr>
            <p:cNvPr id="297" name="object 297"/>
            <p:cNvSpPr/>
            <p:nvPr/>
          </p:nvSpPr>
          <p:spPr>
            <a:xfrm>
              <a:off x="1809908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" name="object 29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859886" y="3525993"/>
              <a:ext cx="137868" cy="135724"/>
            </a:xfrm>
            <a:prstGeom prst="rect">
              <a:avLst/>
            </a:prstGeom>
          </p:spPr>
        </p:pic>
        <p:sp>
          <p:nvSpPr>
            <p:cNvPr id="299" name="object 299"/>
            <p:cNvSpPr/>
            <p:nvPr/>
          </p:nvSpPr>
          <p:spPr>
            <a:xfrm>
              <a:off x="1835612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809908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687975" y="3787905"/>
              <a:ext cx="171450" cy="106680"/>
            </a:xfrm>
            <a:custGeom>
              <a:avLst/>
              <a:gdLst/>
              <a:ahLst/>
              <a:cxnLst/>
              <a:rect l="l" t="t" r="r" b="b"/>
              <a:pathLst>
                <a:path w="171450" h="106679">
                  <a:moveTo>
                    <a:pt x="153142" y="0"/>
                  </a:moveTo>
                  <a:lnTo>
                    <a:pt x="150947" y="197"/>
                  </a:lnTo>
                  <a:lnTo>
                    <a:pt x="0" y="106127"/>
                  </a:lnTo>
                  <a:lnTo>
                    <a:pt x="68488" y="106127"/>
                  </a:lnTo>
                  <a:lnTo>
                    <a:pt x="134464" y="84029"/>
                  </a:lnTo>
                  <a:lnTo>
                    <a:pt x="170520" y="23834"/>
                  </a:lnTo>
                  <a:lnTo>
                    <a:pt x="171014" y="16393"/>
                  </a:lnTo>
                  <a:lnTo>
                    <a:pt x="168721" y="9576"/>
                  </a:lnTo>
                  <a:lnTo>
                    <a:pt x="164064" y="4124"/>
                  </a:lnTo>
                  <a:lnTo>
                    <a:pt x="157462" y="778"/>
                  </a:lnTo>
                  <a:lnTo>
                    <a:pt x="155280" y="191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" name="object 30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611554" y="3647148"/>
              <a:ext cx="227377" cy="159650"/>
            </a:xfrm>
            <a:prstGeom prst="rect">
              <a:avLst/>
            </a:prstGeom>
          </p:spPr>
        </p:pic>
        <p:sp>
          <p:nvSpPr>
            <p:cNvPr id="303" name="object 303"/>
            <p:cNvSpPr/>
            <p:nvPr/>
          </p:nvSpPr>
          <p:spPr>
            <a:xfrm>
              <a:off x="1611554" y="3647148"/>
              <a:ext cx="227965" cy="160020"/>
            </a:xfrm>
            <a:custGeom>
              <a:avLst/>
              <a:gdLst/>
              <a:ahLst/>
              <a:cxnLst/>
              <a:rect l="l" t="t" r="r" b="b"/>
              <a:pathLst>
                <a:path w="227964" h="160020">
                  <a:moveTo>
                    <a:pt x="227354" y="124859"/>
                  </a:moveTo>
                  <a:lnTo>
                    <a:pt x="207148" y="158350"/>
                  </a:lnTo>
                  <a:lnTo>
                    <a:pt x="198022" y="159650"/>
                  </a:lnTo>
                  <a:lnTo>
                    <a:pt x="198022" y="143195"/>
                  </a:lnTo>
                  <a:lnTo>
                    <a:pt x="195161" y="131847"/>
                  </a:lnTo>
                  <a:lnTo>
                    <a:pt x="190396" y="121272"/>
                  </a:lnTo>
                  <a:lnTo>
                    <a:pt x="183861" y="111709"/>
                  </a:lnTo>
                  <a:lnTo>
                    <a:pt x="175691" y="103398"/>
                  </a:lnTo>
                  <a:lnTo>
                    <a:pt x="37493" y="22383"/>
                  </a:lnTo>
                  <a:lnTo>
                    <a:pt x="26973" y="23681"/>
                  </a:lnTo>
                  <a:lnTo>
                    <a:pt x="17022" y="27044"/>
                  </a:lnTo>
                  <a:lnTo>
                    <a:pt x="7933" y="32338"/>
                  </a:lnTo>
                  <a:lnTo>
                    <a:pt x="0" y="39430"/>
                  </a:lnTo>
                  <a:lnTo>
                    <a:pt x="3908" y="29323"/>
                  </a:lnTo>
                  <a:lnTo>
                    <a:pt x="9922" y="20494"/>
                  </a:lnTo>
                  <a:lnTo>
                    <a:pt x="17761" y="13271"/>
                  </a:lnTo>
                  <a:lnTo>
                    <a:pt x="27147" y="7977"/>
                  </a:lnTo>
                  <a:lnTo>
                    <a:pt x="203941" y="88645"/>
                  </a:lnTo>
                  <a:lnTo>
                    <a:pt x="223359" y="114669"/>
                  </a:lnTo>
                  <a:lnTo>
                    <a:pt x="227354" y="124859"/>
                  </a:lnTo>
                  <a:close/>
                </a:path>
              </a:pathLst>
            </a:custGeom>
            <a:ln w="41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" name="object 30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687285" y="3754130"/>
              <a:ext cx="122291" cy="139956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687285" y="3754129"/>
              <a:ext cx="122555" cy="140335"/>
            </a:xfrm>
            <a:custGeom>
              <a:avLst/>
              <a:gdLst/>
              <a:ahLst/>
              <a:cxnLst/>
              <a:rect l="l" t="t" r="r" b="b"/>
              <a:pathLst>
                <a:path w="122555" h="140335">
                  <a:moveTo>
                    <a:pt x="122291" y="70773"/>
                  </a:moveTo>
                  <a:lnTo>
                    <a:pt x="8151" y="136665"/>
                  </a:lnTo>
                  <a:lnTo>
                    <a:pt x="5706" y="138351"/>
                  </a:lnTo>
                  <a:lnTo>
                    <a:pt x="2922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287" y="9905"/>
                  </a:lnTo>
                  <a:lnTo>
                    <a:pt x="73372" y="0"/>
                  </a:lnTo>
                  <a:lnTo>
                    <a:pt x="122291" y="52669"/>
                  </a:lnTo>
                  <a:lnTo>
                    <a:pt x="122291" y="70773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" name="object 30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649727" y="3698174"/>
              <a:ext cx="110930" cy="65861"/>
            </a:xfrm>
            <a:prstGeom prst="rect">
              <a:avLst/>
            </a:prstGeom>
          </p:spPr>
        </p:pic>
        <p:sp>
          <p:nvSpPr>
            <p:cNvPr id="307" name="object 307"/>
            <p:cNvSpPr/>
            <p:nvPr/>
          </p:nvSpPr>
          <p:spPr>
            <a:xfrm>
              <a:off x="1649727" y="3698174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955"/>
                  </a:lnTo>
                  <a:lnTo>
                    <a:pt x="93845" y="65861"/>
                  </a:lnTo>
                  <a:lnTo>
                    <a:pt x="71474" y="52779"/>
                  </a:lnTo>
                  <a:lnTo>
                    <a:pt x="71111" y="38919"/>
                  </a:lnTo>
                  <a:lnTo>
                    <a:pt x="57737" y="31609"/>
                  </a:lnTo>
                  <a:lnTo>
                    <a:pt x="57679" y="44639"/>
                  </a:lnTo>
                  <a:lnTo>
                    <a:pt x="31753" y="29420"/>
                  </a:lnTo>
                  <a:lnTo>
                    <a:pt x="31793" y="15886"/>
                  </a:lnTo>
                  <a:lnTo>
                    <a:pt x="18741" y="8552"/>
                  </a:lnTo>
                  <a:lnTo>
                    <a:pt x="18695" y="22226"/>
                  </a:lnTo>
                  <a:lnTo>
                    <a:pt x="0" y="10782"/>
                  </a:lnTo>
                  <a:lnTo>
                    <a:pt x="17987" y="0"/>
                  </a:lnTo>
                  <a:close/>
                </a:path>
              </a:pathLst>
            </a:custGeom>
            <a:ln w="4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611519" y="3669531"/>
              <a:ext cx="198057" cy="137872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1611519" y="3669531"/>
              <a:ext cx="198120" cy="138430"/>
            </a:xfrm>
            <a:custGeom>
              <a:avLst/>
              <a:gdLst/>
              <a:ahLst/>
              <a:cxnLst/>
              <a:rect l="l" t="t" r="r" b="b"/>
              <a:pathLst>
                <a:path w="198119" h="138429">
                  <a:moveTo>
                    <a:pt x="149138" y="84598"/>
                  </a:moveTo>
                  <a:lnTo>
                    <a:pt x="155000" y="105332"/>
                  </a:lnTo>
                  <a:lnTo>
                    <a:pt x="155310" y="123430"/>
                  </a:lnTo>
                  <a:lnTo>
                    <a:pt x="164506" y="130798"/>
                  </a:lnTo>
                  <a:lnTo>
                    <a:pt x="175016" y="135663"/>
                  </a:lnTo>
                  <a:lnTo>
                    <a:pt x="186360" y="137872"/>
                  </a:lnTo>
                  <a:lnTo>
                    <a:pt x="198057" y="137267"/>
                  </a:lnTo>
                  <a:lnTo>
                    <a:pt x="198057" y="120812"/>
                  </a:lnTo>
                  <a:lnTo>
                    <a:pt x="195159" y="109480"/>
                  </a:lnTo>
                  <a:lnTo>
                    <a:pt x="190384" y="98915"/>
                  </a:lnTo>
                  <a:lnTo>
                    <a:pt x="183862" y="89348"/>
                  </a:lnTo>
                  <a:lnTo>
                    <a:pt x="175726" y="81015"/>
                  </a:lnTo>
                  <a:lnTo>
                    <a:pt x="37529" y="0"/>
                  </a:lnTo>
                  <a:lnTo>
                    <a:pt x="27008" y="1298"/>
                  </a:lnTo>
                  <a:lnTo>
                    <a:pt x="17057" y="4661"/>
                  </a:lnTo>
                  <a:lnTo>
                    <a:pt x="7968" y="9954"/>
                  </a:lnTo>
                  <a:lnTo>
                    <a:pt x="35" y="17047"/>
                  </a:lnTo>
                  <a:lnTo>
                    <a:pt x="21194" y="51743"/>
                  </a:lnTo>
                  <a:lnTo>
                    <a:pt x="30252" y="53592"/>
                  </a:lnTo>
                  <a:lnTo>
                    <a:pt x="38207" y="39424"/>
                  </a:lnTo>
                  <a:lnTo>
                    <a:pt x="56195" y="28642"/>
                  </a:lnTo>
                  <a:lnTo>
                    <a:pt x="149138" y="84598"/>
                  </a:lnTo>
                  <a:close/>
                </a:path>
              </a:pathLst>
            </a:custGeom>
            <a:ln w="41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594337" y="3706727"/>
              <a:ext cx="149235" cy="151096"/>
            </a:xfrm>
            <a:prstGeom prst="rect">
              <a:avLst/>
            </a:prstGeom>
          </p:spPr>
        </p:pic>
        <p:sp>
          <p:nvSpPr>
            <p:cNvPr id="311" name="object 311"/>
            <p:cNvSpPr/>
            <p:nvPr/>
          </p:nvSpPr>
          <p:spPr>
            <a:xfrm>
              <a:off x="1594337" y="3706727"/>
              <a:ext cx="149860" cy="151130"/>
            </a:xfrm>
            <a:custGeom>
              <a:avLst/>
              <a:gdLst/>
              <a:ahLst/>
              <a:cxnLst/>
              <a:rect l="l" t="t" r="r" b="b"/>
              <a:pathLst>
                <a:path w="149860" h="151129">
                  <a:moveTo>
                    <a:pt x="0" y="96779"/>
                  </a:moveTo>
                  <a:lnTo>
                    <a:pt x="92947" y="151096"/>
                  </a:lnTo>
                  <a:lnTo>
                    <a:pt x="149235" y="57308"/>
                  </a:lnTo>
                  <a:lnTo>
                    <a:pt x="126864" y="44226"/>
                  </a:lnTo>
                  <a:lnTo>
                    <a:pt x="126501" y="30367"/>
                  </a:lnTo>
                  <a:lnTo>
                    <a:pt x="113127" y="23056"/>
                  </a:lnTo>
                  <a:lnTo>
                    <a:pt x="113069" y="36086"/>
                  </a:lnTo>
                  <a:lnTo>
                    <a:pt x="87143" y="20867"/>
                  </a:lnTo>
                  <a:lnTo>
                    <a:pt x="87183" y="7333"/>
                  </a:lnTo>
                  <a:lnTo>
                    <a:pt x="74131" y="0"/>
                  </a:lnTo>
                  <a:lnTo>
                    <a:pt x="74085" y="13673"/>
                  </a:lnTo>
                  <a:lnTo>
                    <a:pt x="55389" y="2229"/>
                  </a:lnTo>
                  <a:lnTo>
                    <a:pt x="0" y="96779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33254" y="3749246"/>
              <a:ext cx="77172" cy="85678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1633254" y="3749246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69" h="85725">
                  <a:moveTo>
                    <a:pt x="37198" y="83547"/>
                  </a:moveTo>
                  <a:lnTo>
                    <a:pt x="40955" y="85678"/>
                  </a:lnTo>
                  <a:lnTo>
                    <a:pt x="48726" y="72491"/>
                  </a:lnTo>
                  <a:lnTo>
                    <a:pt x="44803" y="70535"/>
                  </a:lnTo>
                  <a:lnTo>
                    <a:pt x="37198" y="83547"/>
                  </a:lnTo>
                  <a:close/>
                </a:path>
                <a:path w="77469" h="85725">
                  <a:moveTo>
                    <a:pt x="46840" y="67423"/>
                  </a:moveTo>
                  <a:lnTo>
                    <a:pt x="50596" y="69553"/>
                  </a:lnTo>
                  <a:lnTo>
                    <a:pt x="58367" y="56373"/>
                  </a:lnTo>
                  <a:lnTo>
                    <a:pt x="54439" y="54416"/>
                  </a:lnTo>
                  <a:lnTo>
                    <a:pt x="46840" y="67423"/>
                  </a:lnTo>
                  <a:close/>
                </a:path>
                <a:path w="77469" h="85725">
                  <a:moveTo>
                    <a:pt x="56233" y="51124"/>
                  </a:moveTo>
                  <a:lnTo>
                    <a:pt x="59990" y="53255"/>
                  </a:lnTo>
                  <a:lnTo>
                    <a:pt x="67761" y="40075"/>
                  </a:lnTo>
                  <a:lnTo>
                    <a:pt x="63838" y="38118"/>
                  </a:lnTo>
                  <a:lnTo>
                    <a:pt x="56233" y="51124"/>
                  </a:lnTo>
                  <a:close/>
                </a:path>
                <a:path w="77469" h="85725">
                  <a:moveTo>
                    <a:pt x="65644" y="35122"/>
                  </a:moveTo>
                  <a:lnTo>
                    <a:pt x="69401" y="37253"/>
                  </a:lnTo>
                  <a:lnTo>
                    <a:pt x="77172" y="24067"/>
                  </a:lnTo>
                  <a:lnTo>
                    <a:pt x="73249" y="22110"/>
                  </a:lnTo>
                  <a:lnTo>
                    <a:pt x="65644" y="35122"/>
                  </a:lnTo>
                  <a:close/>
                </a:path>
                <a:path w="77469" h="85725">
                  <a:moveTo>
                    <a:pt x="47277" y="23951"/>
                  </a:moveTo>
                  <a:lnTo>
                    <a:pt x="51033" y="26081"/>
                  </a:lnTo>
                  <a:lnTo>
                    <a:pt x="58805" y="12895"/>
                  </a:lnTo>
                  <a:lnTo>
                    <a:pt x="54876" y="10939"/>
                  </a:lnTo>
                  <a:lnTo>
                    <a:pt x="47277" y="23951"/>
                  </a:lnTo>
                  <a:close/>
                </a:path>
                <a:path w="77469" h="85725">
                  <a:moveTo>
                    <a:pt x="37860" y="39959"/>
                  </a:moveTo>
                  <a:lnTo>
                    <a:pt x="41616" y="42084"/>
                  </a:lnTo>
                  <a:lnTo>
                    <a:pt x="49388" y="28903"/>
                  </a:lnTo>
                  <a:lnTo>
                    <a:pt x="45465" y="26947"/>
                  </a:lnTo>
                  <a:lnTo>
                    <a:pt x="37860" y="39959"/>
                  </a:lnTo>
                  <a:close/>
                </a:path>
                <a:path w="77469" h="85725">
                  <a:moveTo>
                    <a:pt x="28466" y="56257"/>
                  </a:moveTo>
                  <a:lnTo>
                    <a:pt x="32222" y="58388"/>
                  </a:lnTo>
                  <a:lnTo>
                    <a:pt x="39994" y="45202"/>
                  </a:lnTo>
                  <a:lnTo>
                    <a:pt x="36071" y="43245"/>
                  </a:lnTo>
                  <a:lnTo>
                    <a:pt x="28466" y="56257"/>
                  </a:lnTo>
                  <a:close/>
                </a:path>
                <a:path w="77469" h="85725">
                  <a:moveTo>
                    <a:pt x="18825" y="72375"/>
                  </a:moveTo>
                  <a:lnTo>
                    <a:pt x="22581" y="74506"/>
                  </a:lnTo>
                  <a:lnTo>
                    <a:pt x="30353" y="61326"/>
                  </a:lnTo>
                  <a:lnTo>
                    <a:pt x="26430" y="59369"/>
                  </a:lnTo>
                  <a:lnTo>
                    <a:pt x="18825" y="72375"/>
                  </a:lnTo>
                  <a:close/>
                </a:path>
                <a:path w="77469" h="85725">
                  <a:moveTo>
                    <a:pt x="0" y="61436"/>
                  </a:moveTo>
                  <a:lnTo>
                    <a:pt x="3756" y="63567"/>
                  </a:lnTo>
                  <a:lnTo>
                    <a:pt x="11531" y="50387"/>
                  </a:lnTo>
                  <a:lnTo>
                    <a:pt x="7603" y="48430"/>
                  </a:lnTo>
                  <a:lnTo>
                    <a:pt x="0" y="61436"/>
                  </a:lnTo>
                  <a:close/>
                </a:path>
                <a:path w="77469" h="85725">
                  <a:moveTo>
                    <a:pt x="9638" y="45318"/>
                  </a:moveTo>
                  <a:lnTo>
                    <a:pt x="13395" y="47449"/>
                  </a:lnTo>
                  <a:lnTo>
                    <a:pt x="21166" y="34263"/>
                  </a:lnTo>
                  <a:lnTo>
                    <a:pt x="17243" y="32306"/>
                  </a:lnTo>
                  <a:lnTo>
                    <a:pt x="9638" y="45318"/>
                  </a:lnTo>
                  <a:close/>
                </a:path>
                <a:path w="77469" h="85725">
                  <a:moveTo>
                    <a:pt x="19038" y="29014"/>
                  </a:moveTo>
                  <a:lnTo>
                    <a:pt x="22794" y="31145"/>
                  </a:lnTo>
                  <a:lnTo>
                    <a:pt x="30566" y="17964"/>
                  </a:lnTo>
                  <a:lnTo>
                    <a:pt x="26637" y="16008"/>
                  </a:lnTo>
                  <a:lnTo>
                    <a:pt x="19038" y="29014"/>
                  </a:lnTo>
                  <a:close/>
                </a:path>
                <a:path w="77469" h="85725">
                  <a:moveTo>
                    <a:pt x="28449" y="13011"/>
                  </a:moveTo>
                  <a:lnTo>
                    <a:pt x="32205" y="15142"/>
                  </a:lnTo>
                  <a:lnTo>
                    <a:pt x="39977" y="1956"/>
                  </a:lnTo>
                  <a:lnTo>
                    <a:pt x="36054" y="0"/>
                  </a:lnTo>
                  <a:lnTo>
                    <a:pt x="28449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621105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535"/>
                  </a:moveTo>
                  <a:lnTo>
                    <a:pt x="37198" y="83773"/>
                  </a:ln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close/>
                </a:path>
                <a:path w="85725" h="90804">
                  <a:moveTo>
                    <a:pt x="26562" y="59363"/>
                  </a:moveTo>
                  <a:lnTo>
                    <a:pt x="18826" y="72602"/>
                  </a:ln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close/>
                </a:path>
                <a:path w="85725" h="90804">
                  <a:moveTo>
                    <a:pt x="54577" y="54411"/>
                  </a:moveTo>
                  <a:lnTo>
                    <a:pt x="46840" y="67649"/>
                  </a:ln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close/>
                </a:path>
                <a:path w="85725" h="90804">
                  <a:moveTo>
                    <a:pt x="7737" y="48424"/>
                  </a:moveTo>
                  <a:lnTo>
                    <a:pt x="0" y="61663"/>
                  </a:ln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close/>
                </a:path>
                <a:path w="85725" h="90804">
                  <a:moveTo>
                    <a:pt x="36203" y="43245"/>
                  </a:moveTo>
                  <a:lnTo>
                    <a:pt x="28466" y="56478"/>
                  </a:ln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close/>
                </a:path>
                <a:path w="85725" h="90804">
                  <a:moveTo>
                    <a:pt x="63970" y="38112"/>
                  </a:moveTo>
                  <a:lnTo>
                    <a:pt x="56233" y="51351"/>
                  </a:ln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close/>
                </a:path>
                <a:path w="85725" h="90804">
                  <a:moveTo>
                    <a:pt x="17376" y="32306"/>
                  </a:moveTo>
                  <a:lnTo>
                    <a:pt x="9639" y="45538"/>
                  </a:ln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close/>
                </a:path>
                <a:path w="85725" h="90804">
                  <a:moveTo>
                    <a:pt x="45597" y="26947"/>
                  </a:moveTo>
                  <a:lnTo>
                    <a:pt x="37860" y="40179"/>
                  </a:ln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close/>
                </a:path>
                <a:path w="85725" h="90804">
                  <a:moveTo>
                    <a:pt x="73381" y="22110"/>
                  </a:moveTo>
                  <a:lnTo>
                    <a:pt x="65644" y="35343"/>
                  </a:ln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close/>
                </a:path>
                <a:path w="85725" h="90804">
                  <a:moveTo>
                    <a:pt x="26775" y="16002"/>
                  </a:moveTo>
                  <a:lnTo>
                    <a:pt x="19036" y="29240"/>
                  </a:ln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close/>
                </a:path>
                <a:path w="85725" h="90804">
                  <a:moveTo>
                    <a:pt x="55014" y="10939"/>
                  </a:moveTo>
                  <a:lnTo>
                    <a:pt x="47277" y="24177"/>
                  </a:ln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238"/>
                  </a:ln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621105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238"/>
                  </a:move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lnTo>
                    <a:pt x="28449" y="13238"/>
                  </a:lnTo>
                  <a:close/>
                </a:path>
                <a:path w="85725" h="90804">
                  <a:moveTo>
                    <a:pt x="19036" y="29240"/>
                  </a:move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lnTo>
                    <a:pt x="19036" y="29240"/>
                  </a:lnTo>
                  <a:close/>
                </a:path>
                <a:path w="85725" h="90804">
                  <a:moveTo>
                    <a:pt x="9639" y="45538"/>
                  </a:move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lnTo>
                    <a:pt x="9639" y="45538"/>
                  </a:lnTo>
                  <a:close/>
                </a:path>
                <a:path w="85725" h="90804">
                  <a:moveTo>
                    <a:pt x="0" y="61663"/>
                  </a:move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lnTo>
                    <a:pt x="0" y="61663"/>
                  </a:lnTo>
                  <a:close/>
                </a:path>
                <a:path w="85725" h="90804">
                  <a:moveTo>
                    <a:pt x="18826" y="72602"/>
                  </a:move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lnTo>
                    <a:pt x="18826" y="72602"/>
                  </a:lnTo>
                  <a:close/>
                </a:path>
                <a:path w="85725" h="90804">
                  <a:moveTo>
                    <a:pt x="28466" y="56478"/>
                  </a:move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lnTo>
                    <a:pt x="28466" y="56478"/>
                  </a:lnTo>
                  <a:close/>
                </a:path>
                <a:path w="85725" h="90804">
                  <a:moveTo>
                    <a:pt x="37860" y="40179"/>
                  </a:move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lnTo>
                    <a:pt x="37860" y="40179"/>
                  </a:lnTo>
                  <a:close/>
                </a:path>
                <a:path w="85725" h="90804">
                  <a:moveTo>
                    <a:pt x="47277" y="24177"/>
                  </a:move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lnTo>
                    <a:pt x="47277" y="24177"/>
                  </a:lnTo>
                  <a:close/>
                </a:path>
                <a:path w="85725" h="90804">
                  <a:moveTo>
                    <a:pt x="65644" y="35343"/>
                  </a:move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lnTo>
                    <a:pt x="65644" y="35343"/>
                  </a:lnTo>
                  <a:close/>
                </a:path>
                <a:path w="85725" h="90804">
                  <a:moveTo>
                    <a:pt x="56233" y="51351"/>
                  </a:move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lnTo>
                    <a:pt x="56233" y="51351"/>
                  </a:lnTo>
                  <a:close/>
                </a:path>
                <a:path w="85725" h="90804">
                  <a:moveTo>
                    <a:pt x="46840" y="67649"/>
                  </a:move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lnTo>
                    <a:pt x="46840" y="67649"/>
                  </a:lnTo>
                  <a:close/>
                </a:path>
                <a:path w="85725" h="90804">
                  <a:moveTo>
                    <a:pt x="37198" y="83773"/>
                  </a:move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lnTo>
                    <a:pt x="37198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594337" y="3804279"/>
              <a:ext cx="92947" cy="89753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1594337" y="3804279"/>
              <a:ext cx="93345" cy="90170"/>
            </a:xfrm>
            <a:custGeom>
              <a:avLst/>
              <a:gdLst/>
              <a:ahLst/>
              <a:cxnLst/>
              <a:rect l="l" t="t" r="r" b="b"/>
              <a:pathLst>
                <a:path w="93344" h="90170">
                  <a:moveTo>
                    <a:pt x="0" y="37084"/>
                  </a:moveTo>
                  <a:lnTo>
                    <a:pt x="84790" y="86461"/>
                  </a:lnTo>
                  <a:lnTo>
                    <a:pt x="87241" y="88148"/>
                  </a:lnTo>
                  <a:lnTo>
                    <a:pt x="90019" y="89271"/>
                  </a:lnTo>
                  <a:lnTo>
                    <a:pt x="92947" y="89753"/>
                  </a:lnTo>
                  <a:lnTo>
                    <a:pt x="92947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593732" y="3647148"/>
              <a:ext cx="245745" cy="247650"/>
            </a:xfrm>
            <a:custGeom>
              <a:avLst/>
              <a:gdLst/>
              <a:ahLst/>
              <a:cxnLst/>
              <a:rect l="l" t="t" r="r" b="b"/>
              <a:pathLst>
                <a:path w="245744" h="247650">
                  <a:moveTo>
                    <a:pt x="245176" y="124859"/>
                  </a:moveTo>
                  <a:lnTo>
                    <a:pt x="241341" y="114565"/>
                  </a:lnTo>
                  <a:lnTo>
                    <a:pt x="236097" y="104999"/>
                  </a:lnTo>
                  <a:lnTo>
                    <a:pt x="229539" y="96309"/>
                  </a:lnTo>
                  <a:lnTo>
                    <a:pt x="221763" y="88645"/>
                  </a:lnTo>
                  <a:lnTo>
                    <a:pt x="69093" y="0"/>
                  </a:lnTo>
                  <a:lnTo>
                    <a:pt x="44969" y="7977"/>
                  </a:lnTo>
                  <a:lnTo>
                    <a:pt x="35741" y="13415"/>
                  </a:lnTo>
                  <a:lnTo>
                    <a:pt x="27976" y="20662"/>
                  </a:lnTo>
                  <a:lnTo>
                    <a:pt x="21920" y="29430"/>
                  </a:lnTo>
                  <a:lnTo>
                    <a:pt x="17822" y="39430"/>
                  </a:lnTo>
                  <a:lnTo>
                    <a:pt x="38811" y="74554"/>
                  </a:lnTo>
                  <a:lnTo>
                    <a:pt x="48039" y="75975"/>
                  </a:lnTo>
                  <a:lnTo>
                    <a:pt x="5497" y="148130"/>
                  </a:lnTo>
                  <a:lnTo>
                    <a:pt x="1790" y="152090"/>
                  </a:lnTo>
                  <a:lnTo>
                    <a:pt x="0" y="157513"/>
                  </a:lnTo>
                  <a:lnTo>
                    <a:pt x="605" y="162942"/>
                  </a:lnTo>
                  <a:lnTo>
                    <a:pt x="605" y="194215"/>
                  </a:lnTo>
                  <a:lnTo>
                    <a:pt x="85395" y="243592"/>
                  </a:lnTo>
                  <a:lnTo>
                    <a:pt x="90112" y="247612"/>
                  </a:lnTo>
                  <a:lnTo>
                    <a:pt x="96987" y="247612"/>
                  </a:lnTo>
                  <a:lnTo>
                    <a:pt x="101704" y="243592"/>
                  </a:lnTo>
                  <a:lnTo>
                    <a:pt x="215844" y="177754"/>
                  </a:lnTo>
                  <a:lnTo>
                    <a:pt x="215844" y="159650"/>
                  </a:lnTo>
                  <a:lnTo>
                    <a:pt x="225131" y="158777"/>
                  </a:lnTo>
                  <a:lnTo>
                    <a:pt x="233505" y="155124"/>
                  </a:lnTo>
                  <a:lnTo>
                    <a:pt x="240386" y="149058"/>
                  </a:lnTo>
                  <a:lnTo>
                    <a:pt x="245199" y="140948"/>
                  </a:lnTo>
                  <a:lnTo>
                    <a:pt x="245176" y="124859"/>
                  </a:lnTo>
                  <a:close/>
                </a:path>
              </a:pathLst>
            </a:custGeom>
            <a:ln w="8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430440" y="3646961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" name="object 32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430255" y="3638110"/>
              <a:ext cx="55575" cy="50644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2430255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1024" y="3568217"/>
              <a:ext cx="174806" cy="106486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2311024" y="3568217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513112" y="3536816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69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" name="object 32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395396" y="3445653"/>
              <a:ext cx="227852" cy="132625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2395396" y="3445653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521196" y="3432165"/>
              <a:ext cx="23139" cy="126938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2521196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4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" name="object 32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543424" y="3426407"/>
              <a:ext cx="43450" cy="102307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2543424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" name="object 33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474715" y="3381842"/>
              <a:ext cx="112159" cy="60932"/>
            </a:xfrm>
            <a:prstGeom prst="rect">
              <a:avLst/>
            </a:prstGeom>
          </p:spPr>
        </p:pic>
        <p:sp>
          <p:nvSpPr>
            <p:cNvPr id="332" name="object 332"/>
            <p:cNvSpPr/>
            <p:nvPr/>
          </p:nvSpPr>
          <p:spPr>
            <a:xfrm>
              <a:off x="2474715" y="3381842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4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" name="object 33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513112" y="3514533"/>
              <a:ext cx="110137" cy="112435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2513112" y="3514533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422171" y="3377788"/>
              <a:ext cx="122165" cy="67865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2422171" y="3377787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5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" name="object 33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309443" y="3575225"/>
              <a:ext cx="160483" cy="115112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2597528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69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597528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69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0" name="object 340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395396" y="3388933"/>
              <a:ext cx="125800" cy="238035"/>
            </a:xfrm>
            <a:prstGeom prst="rect">
              <a:avLst/>
            </a:prstGeom>
          </p:spPr>
        </p:pic>
        <p:sp>
          <p:nvSpPr>
            <p:cNvPr id="341" name="object 341"/>
            <p:cNvSpPr/>
            <p:nvPr/>
          </p:nvSpPr>
          <p:spPr>
            <a:xfrm>
              <a:off x="2395396" y="3388933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434300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311024" y="3377787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19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19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466978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466978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24575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24575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4575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30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4575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" name="object 3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91968" y="3538940"/>
              <a:ext cx="8371" cy="9684"/>
            </a:xfrm>
            <a:prstGeom prst="rect">
              <a:avLst/>
            </a:prstGeom>
          </p:spPr>
        </p:pic>
        <p:sp>
          <p:nvSpPr>
            <p:cNvPr id="351" name="object 351"/>
            <p:cNvSpPr/>
            <p:nvPr/>
          </p:nvSpPr>
          <p:spPr>
            <a:xfrm>
              <a:off x="2491968" y="353894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" name="object 352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434300" y="3414252"/>
              <a:ext cx="71740" cy="120751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2434300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" name="object 35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457608" y="3634511"/>
              <a:ext cx="231712" cy="202431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2457608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" name="object 35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507586" y="3525993"/>
              <a:ext cx="137868" cy="135724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2483312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2457608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335675" y="3787905"/>
              <a:ext cx="171450" cy="106680"/>
            </a:xfrm>
            <a:custGeom>
              <a:avLst/>
              <a:gdLst/>
              <a:ahLst/>
              <a:cxnLst/>
              <a:rect l="l" t="t" r="r" b="b"/>
              <a:pathLst>
                <a:path w="171450" h="106679">
                  <a:moveTo>
                    <a:pt x="153142" y="0"/>
                  </a:moveTo>
                  <a:lnTo>
                    <a:pt x="150947" y="197"/>
                  </a:lnTo>
                  <a:lnTo>
                    <a:pt x="0" y="106127"/>
                  </a:lnTo>
                  <a:lnTo>
                    <a:pt x="68488" y="106127"/>
                  </a:lnTo>
                  <a:lnTo>
                    <a:pt x="134464" y="84029"/>
                  </a:lnTo>
                  <a:lnTo>
                    <a:pt x="170520" y="23834"/>
                  </a:lnTo>
                  <a:lnTo>
                    <a:pt x="171014" y="16393"/>
                  </a:lnTo>
                  <a:lnTo>
                    <a:pt x="168721" y="9576"/>
                  </a:lnTo>
                  <a:lnTo>
                    <a:pt x="164064" y="4124"/>
                  </a:lnTo>
                  <a:lnTo>
                    <a:pt x="157462" y="778"/>
                  </a:lnTo>
                  <a:lnTo>
                    <a:pt x="155280" y="191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" name="object 36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259254" y="3647148"/>
              <a:ext cx="227377" cy="159650"/>
            </a:xfrm>
            <a:prstGeom prst="rect">
              <a:avLst/>
            </a:prstGeom>
          </p:spPr>
        </p:pic>
        <p:sp>
          <p:nvSpPr>
            <p:cNvPr id="361" name="object 361"/>
            <p:cNvSpPr/>
            <p:nvPr/>
          </p:nvSpPr>
          <p:spPr>
            <a:xfrm>
              <a:off x="2259254" y="3647148"/>
              <a:ext cx="227965" cy="160020"/>
            </a:xfrm>
            <a:custGeom>
              <a:avLst/>
              <a:gdLst/>
              <a:ahLst/>
              <a:cxnLst/>
              <a:rect l="l" t="t" r="r" b="b"/>
              <a:pathLst>
                <a:path w="227964" h="160020">
                  <a:moveTo>
                    <a:pt x="227354" y="124859"/>
                  </a:moveTo>
                  <a:lnTo>
                    <a:pt x="207148" y="158350"/>
                  </a:lnTo>
                  <a:lnTo>
                    <a:pt x="198022" y="159650"/>
                  </a:lnTo>
                  <a:lnTo>
                    <a:pt x="198022" y="143195"/>
                  </a:lnTo>
                  <a:lnTo>
                    <a:pt x="195161" y="131847"/>
                  </a:lnTo>
                  <a:lnTo>
                    <a:pt x="190396" y="121272"/>
                  </a:lnTo>
                  <a:lnTo>
                    <a:pt x="183861" y="111709"/>
                  </a:lnTo>
                  <a:lnTo>
                    <a:pt x="175691" y="103398"/>
                  </a:lnTo>
                  <a:lnTo>
                    <a:pt x="37493" y="22383"/>
                  </a:lnTo>
                  <a:lnTo>
                    <a:pt x="26973" y="23681"/>
                  </a:lnTo>
                  <a:lnTo>
                    <a:pt x="17022" y="27044"/>
                  </a:lnTo>
                  <a:lnTo>
                    <a:pt x="7933" y="32338"/>
                  </a:lnTo>
                  <a:lnTo>
                    <a:pt x="0" y="39430"/>
                  </a:lnTo>
                  <a:lnTo>
                    <a:pt x="3908" y="29323"/>
                  </a:lnTo>
                  <a:lnTo>
                    <a:pt x="9922" y="20494"/>
                  </a:lnTo>
                  <a:lnTo>
                    <a:pt x="17761" y="13271"/>
                  </a:lnTo>
                  <a:lnTo>
                    <a:pt x="27147" y="7977"/>
                  </a:lnTo>
                  <a:lnTo>
                    <a:pt x="203941" y="88645"/>
                  </a:lnTo>
                  <a:lnTo>
                    <a:pt x="223359" y="114669"/>
                  </a:lnTo>
                  <a:lnTo>
                    <a:pt x="227354" y="124859"/>
                  </a:lnTo>
                  <a:close/>
                </a:path>
              </a:pathLst>
            </a:custGeom>
            <a:ln w="41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2" name="object 36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334985" y="3754130"/>
              <a:ext cx="122291" cy="139956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2334985" y="3754129"/>
              <a:ext cx="122555" cy="140335"/>
            </a:xfrm>
            <a:custGeom>
              <a:avLst/>
              <a:gdLst/>
              <a:ahLst/>
              <a:cxnLst/>
              <a:rect l="l" t="t" r="r" b="b"/>
              <a:pathLst>
                <a:path w="122555" h="140335">
                  <a:moveTo>
                    <a:pt x="122291" y="70773"/>
                  </a:moveTo>
                  <a:lnTo>
                    <a:pt x="8151" y="136665"/>
                  </a:lnTo>
                  <a:lnTo>
                    <a:pt x="5706" y="138351"/>
                  </a:lnTo>
                  <a:lnTo>
                    <a:pt x="2922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287" y="9905"/>
                  </a:lnTo>
                  <a:lnTo>
                    <a:pt x="73372" y="0"/>
                  </a:lnTo>
                  <a:lnTo>
                    <a:pt x="122291" y="52669"/>
                  </a:lnTo>
                  <a:lnTo>
                    <a:pt x="122291" y="70773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" name="object 36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297427" y="3698174"/>
              <a:ext cx="110930" cy="65861"/>
            </a:xfrm>
            <a:prstGeom prst="rect">
              <a:avLst/>
            </a:prstGeom>
          </p:spPr>
        </p:pic>
        <p:sp>
          <p:nvSpPr>
            <p:cNvPr id="365" name="object 365"/>
            <p:cNvSpPr/>
            <p:nvPr/>
          </p:nvSpPr>
          <p:spPr>
            <a:xfrm>
              <a:off x="2297427" y="3698174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955"/>
                  </a:lnTo>
                  <a:lnTo>
                    <a:pt x="93845" y="65861"/>
                  </a:lnTo>
                  <a:lnTo>
                    <a:pt x="71474" y="52779"/>
                  </a:lnTo>
                  <a:lnTo>
                    <a:pt x="71111" y="38919"/>
                  </a:lnTo>
                  <a:lnTo>
                    <a:pt x="57737" y="31609"/>
                  </a:lnTo>
                  <a:lnTo>
                    <a:pt x="57679" y="44639"/>
                  </a:lnTo>
                  <a:lnTo>
                    <a:pt x="31753" y="29420"/>
                  </a:lnTo>
                  <a:lnTo>
                    <a:pt x="31793" y="15886"/>
                  </a:lnTo>
                  <a:lnTo>
                    <a:pt x="18741" y="8552"/>
                  </a:lnTo>
                  <a:lnTo>
                    <a:pt x="18695" y="22226"/>
                  </a:lnTo>
                  <a:lnTo>
                    <a:pt x="0" y="10782"/>
                  </a:lnTo>
                  <a:lnTo>
                    <a:pt x="17987" y="0"/>
                  </a:lnTo>
                  <a:close/>
                </a:path>
              </a:pathLst>
            </a:custGeom>
            <a:ln w="4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" name="object 36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259219" y="3669531"/>
              <a:ext cx="198057" cy="137872"/>
            </a:xfrm>
            <a:prstGeom prst="rect">
              <a:avLst/>
            </a:prstGeom>
          </p:spPr>
        </p:pic>
        <p:sp>
          <p:nvSpPr>
            <p:cNvPr id="367" name="object 367"/>
            <p:cNvSpPr/>
            <p:nvPr/>
          </p:nvSpPr>
          <p:spPr>
            <a:xfrm>
              <a:off x="2259219" y="3669531"/>
              <a:ext cx="198120" cy="138430"/>
            </a:xfrm>
            <a:custGeom>
              <a:avLst/>
              <a:gdLst/>
              <a:ahLst/>
              <a:cxnLst/>
              <a:rect l="l" t="t" r="r" b="b"/>
              <a:pathLst>
                <a:path w="198119" h="138429">
                  <a:moveTo>
                    <a:pt x="149138" y="84598"/>
                  </a:moveTo>
                  <a:lnTo>
                    <a:pt x="155000" y="105332"/>
                  </a:lnTo>
                  <a:lnTo>
                    <a:pt x="155310" y="123430"/>
                  </a:lnTo>
                  <a:lnTo>
                    <a:pt x="164506" y="130798"/>
                  </a:lnTo>
                  <a:lnTo>
                    <a:pt x="175016" y="135663"/>
                  </a:lnTo>
                  <a:lnTo>
                    <a:pt x="186360" y="137872"/>
                  </a:lnTo>
                  <a:lnTo>
                    <a:pt x="198057" y="137267"/>
                  </a:lnTo>
                  <a:lnTo>
                    <a:pt x="198057" y="120812"/>
                  </a:lnTo>
                  <a:lnTo>
                    <a:pt x="195159" y="109480"/>
                  </a:lnTo>
                  <a:lnTo>
                    <a:pt x="190384" y="98915"/>
                  </a:lnTo>
                  <a:lnTo>
                    <a:pt x="183862" y="89348"/>
                  </a:lnTo>
                  <a:lnTo>
                    <a:pt x="175726" y="81015"/>
                  </a:lnTo>
                  <a:lnTo>
                    <a:pt x="37529" y="0"/>
                  </a:lnTo>
                  <a:lnTo>
                    <a:pt x="27008" y="1298"/>
                  </a:lnTo>
                  <a:lnTo>
                    <a:pt x="17057" y="4661"/>
                  </a:lnTo>
                  <a:lnTo>
                    <a:pt x="7968" y="9954"/>
                  </a:lnTo>
                  <a:lnTo>
                    <a:pt x="35" y="17047"/>
                  </a:lnTo>
                  <a:lnTo>
                    <a:pt x="21194" y="51743"/>
                  </a:lnTo>
                  <a:lnTo>
                    <a:pt x="30252" y="53592"/>
                  </a:lnTo>
                  <a:lnTo>
                    <a:pt x="38207" y="39424"/>
                  </a:lnTo>
                  <a:lnTo>
                    <a:pt x="56195" y="28642"/>
                  </a:lnTo>
                  <a:lnTo>
                    <a:pt x="149138" y="84598"/>
                  </a:lnTo>
                  <a:close/>
                </a:path>
              </a:pathLst>
            </a:custGeom>
            <a:ln w="41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" name="object 36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242037" y="3706727"/>
              <a:ext cx="149235" cy="151096"/>
            </a:xfrm>
            <a:prstGeom prst="rect">
              <a:avLst/>
            </a:prstGeom>
          </p:spPr>
        </p:pic>
        <p:sp>
          <p:nvSpPr>
            <p:cNvPr id="369" name="object 369"/>
            <p:cNvSpPr/>
            <p:nvPr/>
          </p:nvSpPr>
          <p:spPr>
            <a:xfrm>
              <a:off x="2242037" y="3706727"/>
              <a:ext cx="149860" cy="151130"/>
            </a:xfrm>
            <a:custGeom>
              <a:avLst/>
              <a:gdLst/>
              <a:ahLst/>
              <a:cxnLst/>
              <a:rect l="l" t="t" r="r" b="b"/>
              <a:pathLst>
                <a:path w="149860" h="151129">
                  <a:moveTo>
                    <a:pt x="0" y="96779"/>
                  </a:moveTo>
                  <a:lnTo>
                    <a:pt x="92947" y="151096"/>
                  </a:lnTo>
                  <a:lnTo>
                    <a:pt x="149235" y="57308"/>
                  </a:lnTo>
                  <a:lnTo>
                    <a:pt x="126864" y="44226"/>
                  </a:lnTo>
                  <a:lnTo>
                    <a:pt x="126501" y="30367"/>
                  </a:lnTo>
                  <a:lnTo>
                    <a:pt x="113127" y="23056"/>
                  </a:lnTo>
                  <a:lnTo>
                    <a:pt x="113069" y="36086"/>
                  </a:lnTo>
                  <a:lnTo>
                    <a:pt x="87143" y="20867"/>
                  </a:lnTo>
                  <a:lnTo>
                    <a:pt x="87183" y="7333"/>
                  </a:lnTo>
                  <a:lnTo>
                    <a:pt x="74131" y="0"/>
                  </a:lnTo>
                  <a:lnTo>
                    <a:pt x="74085" y="13673"/>
                  </a:lnTo>
                  <a:lnTo>
                    <a:pt x="55389" y="2229"/>
                  </a:lnTo>
                  <a:lnTo>
                    <a:pt x="0" y="96779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" name="object 37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280954" y="3749246"/>
              <a:ext cx="77172" cy="85678"/>
            </a:xfrm>
            <a:prstGeom prst="rect">
              <a:avLst/>
            </a:prstGeom>
          </p:spPr>
        </p:pic>
        <p:sp>
          <p:nvSpPr>
            <p:cNvPr id="371" name="object 371"/>
            <p:cNvSpPr/>
            <p:nvPr/>
          </p:nvSpPr>
          <p:spPr>
            <a:xfrm>
              <a:off x="2280954" y="3749246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69" h="85725">
                  <a:moveTo>
                    <a:pt x="37198" y="83547"/>
                  </a:moveTo>
                  <a:lnTo>
                    <a:pt x="40955" y="85678"/>
                  </a:lnTo>
                  <a:lnTo>
                    <a:pt x="48726" y="72491"/>
                  </a:lnTo>
                  <a:lnTo>
                    <a:pt x="44803" y="70535"/>
                  </a:lnTo>
                  <a:lnTo>
                    <a:pt x="37198" y="83547"/>
                  </a:lnTo>
                  <a:close/>
                </a:path>
                <a:path w="77469" h="85725">
                  <a:moveTo>
                    <a:pt x="46840" y="67423"/>
                  </a:moveTo>
                  <a:lnTo>
                    <a:pt x="50596" y="69553"/>
                  </a:lnTo>
                  <a:lnTo>
                    <a:pt x="58367" y="56373"/>
                  </a:lnTo>
                  <a:lnTo>
                    <a:pt x="54439" y="54416"/>
                  </a:lnTo>
                  <a:lnTo>
                    <a:pt x="46840" y="67423"/>
                  </a:lnTo>
                  <a:close/>
                </a:path>
                <a:path w="77469" h="85725">
                  <a:moveTo>
                    <a:pt x="56233" y="51124"/>
                  </a:moveTo>
                  <a:lnTo>
                    <a:pt x="59990" y="53255"/>
                  </a:lnTo>
                  <a:lnTo>
                    <a:pt x="67761" y="40075"/>
                  </a:lnTo>
                  <a:lnTo>
                    <a:pt x="63838" y="38118"/>
                  </a:lnTo>
                  <a:lnTo>
                    <a:pt x="56233" y="51124"/>
                  </a:lnTo>
                  <a:close/>
                </a:path>
                <a:path w="77469" h="85725">
                  <a:moveTo>
                    <a:pt x="65644" y="35122"/>
                  </a:moveTo>
                  <a:lnTo>
                    <a:pt x="69401" y="37253"/>
                  </a:lnTo>
                  <a:lnTo>
                    <a:pt x="77172" y="24067"/>
                  </a:lnTo>
                  <a:lnTo>
                    <a:pt x="73249" y="22110"/>
                  </a:lnTo>
                  <a:lnTo>
                    <a:pt x="65644" y="35122"/>
                  </a:lnTo>
                  <a:close/>
                </a:path>
                <a:path w="77469" h="85725">
                  <a:moveTo>
                    <a:pt x="47277" y="23951"/>
                  </a:moveTo>
                  <a:lnTo>
                    <a:pt x="51033" y="26081"/>
                  </a:lnTo>
                  <a:lnTo>
                    <a:pt x="58805" y="12895"/>
                  </a:lnTo>
                  <a:lnTo>
                    <a:pt x="54876" y="10939"/>
                  </a:lnTo>
                  <a:lnTo>
                    <a:pt x="47277" y="23951"/>
                  </a:lnTo>
                  <a:close/>
                </a:path>
                <a:path w="77469" h="85725">
                  <a:moveTo>
                    <a:pt x="37860" y="39959"/>
                  </a:moveTo>
                  <a:lnTo>
                    <a:pt x="41616" y="42084"/>
                  </a:lnTo>
                  <a:lnTo>
                    <a:pt x="49388" y="28903"/>
                  </a:lnTo>
                  <a:lnTo>
                    <a:pt x="45465" y="26947"/>
                  </a:lnTo>
                  <a:lnTo>
                    <a:pt x="37860" y="39959"/>
                  </a:lnTo>
                  <a:close/>
                </a:path>
                <a:path w="77469" h="85725">
                  <a:moveTo>
                    <a:pt x="28466" y="56257"/>
                  </a:moveTo>
                  <a:lnTo>
                    <a:pt x="32222" y="58388"/>
                  </a:lnTo>
                  <a:lnTo>
                    <a:pt x="39994" y="45202"/>
                  </a:lnTo>
                  <a:lnTo>
                    <a:pt x="36071" y="43245"/>
                  </a:lnTo>
                  <a:lnTo>
                    <a:pt x="28466" y="56257"/>
                  </a:lnTo>
                  <a:close/>
                </a:path>
                <a:path w="77469" h="85725">
                  <a:moveTo>
                    <a:pt x="18825" y="72375"/>
                  </a:moveTo>
                  <a:lnTo>
                    <a:pt x="22581" y="74506"/>
                  </a:lnTo>
                  <a:lnTo>
                    <a:pt x="30353" y="61326"/>
                  </a:lnTo>
                  <a:lnTo>
                    <a:pt x="26430" y="59369"/>
                  </a:lnTo>
                  <a:lnTo>
                    <a:pt x="18825" y="72375"/>
                  </a:lnTo>
                  <a:close/>
                </a:path>
                <a:path w="77469" h="85725">
                  <a:moveTo>
                    <a:pt x="0" y="61436"/>
                  </a:moveTo>
                  <a:lnTo>
                    <a:pt x="3756" y="63567"/>
                  </a:lnTo>
                  <a:lnTo>
                    <a:pt x="11531" y="50387"/>
                  </a:lnTo>
                  <a:lnTo>
                    <a:pt x="7603" y="48430"/>
                  </a:lnTo>
                  <a:lnTo>
                    <a:pt x="0" y="61436"/>
                  </a:lnTo>
                  <a:close/>
                </a:path>
                <a:path w="77469" h="85725">
                  <a:moveTo>
                    <a:pt x="9638" y="45318"/>
                  </a:moveTo>
                  <a:lnTo>
                    <a:pt x="13395" y="47449"/>
                  </a:lnTo>
                  <a:lnTo>
                    <a:pt x="21166" y="34263"/>
                  </a:lnTo>
                  <a:lnTo>
                    <a:pt x="17243" y="32306"/>
                  </a:lnTo>
                  <a:lnTo>
                    <a:pt x="9638" y="45318"/>
                  </a:lnTo>
                  <a:close/>
                </a:path>
                <a:path w="77469" h="85725">
                  <a:moveTo>
                    <a:pt x="19038" y="29014"/>
                  </a:moveTo>
                  <a:lnTo>
                    <a:pt x="22794" y="31145"/>
                  </a:lnTo>
                  <a:lnTo>
                    <a:pt x="30566" y="17964"/>
                  </a:lnTo>
                  <a:lnTo>
                    <a:pt x="26637" y="16008"/>
                  </a:lnTo>
                  <a:lnTo>
                    <a:pt x="19038" y="29014"/>
                  </a:lnTo>
                  <a:close/>
                </a:path>
                <a:path w="77469" h="85725">
                  <a:moveTo>
                    <a:pt x="28449" y="13011"/>
                  </a:moveTo>
                  <a:lnTo>
                    <a:pt x="32205" y="15142"/>
                  </a:lnTo>
                  <a:lnTo>
                    <a:pt x="39977" y="1956"/>
                  </a:lnTo>
                  <a:lnTo>
                    <a:pt x="36054" y="0"/>
                  </a:lnTo>
                  <a:lnTo>
                    <a:pt x="28449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268805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535"/>
                  </a:moveTo>
                  <a:lnTo>
                    <a:pt x="37198" y="83773"/>
                  </a:ln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close/>
                </a:path>
                <a:path w="85725" h="90804">
                  <a:moveTo>
                    <a:pt x="26562" y="59363"/>
                  </a:moveTo>
                  <a:lnTo>
                    <a:pt x="18826" y="72602"/>
                  </a:ln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close/>
                </a:path>
                <a:path w="85725" h="90804">
                  <a:moveTo>
                    <a:pt x="54577" y="54411"/>
                  </a:moveTo>
                  <a:lnTo>
                    <a:pt x="46840" y="67649"/>
                  </a:ln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close/>
                </a:path>
                <a:path w="85725" h="90804">
                  <a:moveTo>
                    <a:pt x="7737" y="48424"/>
                  </a:moveTo>
                  <a:lnTo>
                    <a:pt x="0" y="61663"/>
                  </a:ln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close/>
                </a:path>
                <a:path w="85725" h="90804">
                  <a:moveTo>
                    <a:pt x="36203" y="43245"/>
                  </a:moveTo>
                  <a:lnTo>
                    <a:pt x="28466" y="56478"/>
                  </a:ln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close/>
                </a:path>
                <a:path w="85725" h="90804">
                  <a:moveTo>
                    <a:pt x="63970" y="38112"/>
                  </a:moveTo>
                  <a:lnTo>
                    <a:pt x="56233" y="51351"/>
                  </a:ln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close/>
                </a:path>
                <a:path w="85725" h="90804">
                  <a:moveTo>
                    <a:pt x="17376" y="32306"/>
                  </a:moveTo>
                  <a:lnTo>
                    <a:pt x="9639" y="45538"/>
                  </a:ln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close/>
                </a:path>
                <a:path w="85725" h="90804">
                  <a:moveTo>
                    <a:pt x="45597" y="26947"/>
                  </a:moveTo>
                  <a:lnTo>
                    <a:pt x="37860" y="40179"/>
                  </a:ln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close/>
                </a:path>
                <a:path w="85725" h="90804">
                  <a:moveTo>
                    <a:pt x="73381" y="22110"/>
                  </a:moveTo>
                  <a:lnTo>
                    <a:pt x="65644" y="35343"/>
                  </a:ln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close/>
                </a:path>
                <a:path w="85725" h="90804">
                  <a:moveTo>
                    <a:pt x="26775" y="16002"/>
                  </a:moveTo>
                  <a:lnTo>
                    <a:pt x="19036" y="29240"/>
                  </a:ln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close/>
                </a:path>
                <a:path w="85725" h="90804">
                  <a:moveTo>
                    <a:pt x="55014" y="10939"/>
                  </a:moveTo>
                  <a:lnTo>
                    <a:pt x="47277" y="24177"/>
                  </a:ln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238"/>
                  </a:ln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268805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238"/>
                  </a:move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lnTo>
                    <a:pt x="28449" y="13238"/>
                  </a:lnTo>
                  <a:close/>
                </a:path>
                <a:path w="85725" h="90804">
                  <a:moveTo>
                    <a:pt x="19036" y="29240"/>
                  </a:move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lnTo>
                    <a:pt x="19036" y="29240"/>
                  </a:lnTo>
                  <a:close/>
                </a:path>
                <a:path w="85725" h="90804">
                  <a:moveTo>
                    <a:pt x="9639" y="45538"/>
                  </a:move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lnTo>
                    <a:pt x="9639" y="45538"/>
                  </a:lnTo>
                  <a:close/>
                </a:path>
                <a:path w="85725" h="90804">
                  <a:moveTo>
                    <a:pt x="0" y="61663"/>
                  </a:move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lnTo>
                    <a:pt x="0" y="61663"/>
                  </a:lnTo>
                  <a:close/>
                </a:path>
                <a:path w="85725" h="90804">
                  <a:moveTo>
                    <a:pt x="18826" y="72602"/>
                  </a:move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lnTo>
                    <a:pt x="18826" y="72602"/>
                  </a:lnTo>
                  <a:close/>
                </a:path>
                <a:path w="85725" h="90804">
                  <a:moveTo>
                    <a:pt x="28466" y="56478"/>
                  </a:move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lnTo>
                    <a:pt x="28466" y="56478"/>
                  </a:lnTo>
                  <a:close/>
                </a:path>
                <a:path w="85725" h="90804">
                  <a:moveTo>
                    <a:pt x="37860" y="40179"/>
                  </a:move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lnTo>
                    <a:pt x="37860" y="40179"/>
                  </a:lnTo>
                  <a:close/>
                </a:path>
                <a:path w="85725" h="90804">
                  <a:moveTo>
                    <a:pt x="47277" y="24177"/>
                  </a:move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lnTo>
                    <a:pt x="47277" y="24177"/>
                  </a:lnTo>
                  <a:close/>
                </a:path>
                <a:path w="85725" h="90804">
                  <a:moveTo>
                    <a:pt x="65644" y="35343"/>
                  </a:move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lnTo>
                    <a:pt x="65644" y="35343"/>
                  </a:lnTo>
                  <a:close/>
                </a:path>
                <a:path w="85725" h="90804">
                  <a:moveTo>
                    <a:pt x="56233" y="51351"/>
                  </a:move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lnTo>
                    <a:pt x="56233" y="51351"/>
                  </a:lnTo>
                  <a:close/>
                </a:path>
                <a:path w="85725" h="90804">
                  <a:moveTo>
                    <a:pt x="46840" y="67649"/>
                  </a:move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lnTo>
                    <a:pt x="46840" y="67649"/>
                  </a:lnTo>
                  <a:close/>
                </a:path>
                <a:path w="85725" h="90804">
                  <a:moveTo>
                    <a:pt x="37198" y="83773"/>
                  </a:move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lnTo>
                    <a:pt x="37198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" name="object 37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242037" y="3804279"/>
              <a:ext cx="92947" cy="89753"/>
            </a:xfrm>
            <a:prstGeom prst="rect">
              <a:avLst/>
            </a:prstGeom>
          </p:spPr>
        </p:pic>
        <p:sp>
          <p:nvSpPr>
            <p:cNvPr id="375" name="object 375"/>
            <p:cNvSpPr/>
            <p:nvPr/>
          </p:nvSpPr>
          <p:spPr>
            <a:xfrm>
              <a:off x="2242037" y="3804279"/>
              <a:ext cx="93345" cy="90170"/>
            </a:xfrm>
            <a:custGeom>
              <a:avLst/>
              <a:gdLst/>
              <a:ahLst/>
              <a:cxnLst/>
              <a:rect l="l" t="t" r="r" b="b"/>
              <a:pathLst>
                <a:path w="93344" h="90170">
                  <a:moveTo>
                    <a:pt x="0" y="37084"/>
                  </a:moveTo>
                  <a:lnTo>
                    <a:pt x="84790" y="86461"/>
                  </a:lnTo>
                  <a:lnTo>
                    <a:pt x="87241" y="88148"/>
                  </a:lnTo>
                  <a:lnTo>
                    <a:pt x="90019" y="89271"/>
                  </a:lnTo>
                  <a:lnTo>
                    <a:pt x="92947" y="89753"/>
                  </a:lnTo>
                  <a:lnTo>
                    <a:pt x="92947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241432" y="3647148"/>
              <a:ext cx="245745" cy="247650"/>
            </a:xfrm>
            <a:custGeom>
              <a:avLst/>
              <a:gdLst/>
              <a:ahLst/>
              <a:cxnLst/>
              <a:rect l="l" t="t" r="r" b="b"/>
              <a:pathLst>
                <a:path w="245744" h="247650">
                  <a:moveTo>
                    <a:pt x="245176" y="124859"/>
                  </a:moveTo>
                  <a:lnTo>
                    <a:pt x="241341" y="114565"/>
                  </a:lnTo>
                  <a:lnTo>
                    <a:pt x="236097" y="104999"/>
                  </a:lnTo>
                  <a:lnTo>
                    <a:pt x="229539" y="96309"/>
                  </a:lnTo>
                  <a:lnTo>
                    <a:pt x="221763" y="88645"/>
                  </a:lnTo>
                  <a:lnTo>
                    <a:pt x="69093" y="0"/>
                  </a:lnTo>
                  <a:lnTo>
                    <a:pt x="44969" y="7977"/>
                  </a:lnTo>
                  <a:lnTo>
                    <a:pt x="35741" y="13415"/>
                  </a:lnTo>
                  <a:lnTo>
                    <a:pt x="27976" y="20662"/>
                  </a:lnTo>
                  <a:lnTo>
                    <a:pt x="21920" y="29430"/>
                  </a:lnTo>
                  <a:lnTo>
                    <a:pt x="17822" y="39430"/>
                  </a:lnTo>
                  <a:lnTo>
                    <a:pt x="38811" y="74554"/>
                  </a:lnTo>
                  <a:lnTo>
                    <a:pt x="48039" y="75975"/>
                  </a:lnTo>
                  <a:lnTo>
                    <a:pt x="5497" y="148130"/>
                  </a:lnTo>
                  <a:lnTo>
                    <a:pt x="1790" y="152090"/>
                  </a:lnTo>
                  <a:lnTo>
                    <a:pt x="0" y="157513"/>
                  </a:lnTo>
                  <a:lnTo>
                    <a:pt x="605" y="162942"/>
                  </a:lnTo>
                  <a:lnTo>
                    <a:pt x="605" y="194215"/>
                  </a:lnTo>
                  <a:lnTo>
                    <a:pt x="85395" y="243592"/>
                  </a:lnTo>
                  <a:lnTo>
                    <a:pt x="90112" y="247612"/>
                  </a:lnTo>
                  <a:lnTo>
                    <a:pt x="96987" y="247612"/>
                  </a:lnTo>
                  <a:lnTo>
                    <a:pt x="101704" y="243592"/>
                  </a:lnTo>
                  <a:lnTo>
                    <a:pt x="215844" y="177754"/>
                  </a:lnTo>
                  <a:lnTo>
                    <a:pt x="215844" y="159650"/>
                  </a:lnTo>
                  <a:lnTo>
                    <a:pt x="225131" y="158777"/>
                  </a:lnTo>
                  <a:lnTo>
                    <a:pt x="233505" y="155124"/>
                  </a:lnTo>
                  <a:lnTo>
                    <a:pt x="240386" y="149058"/>
                  </a:lnTo>
                  <a:lnTo>
                    <a:pt x="245199" y="140948"/>
                  </a:lnTo>
                  <a:lnTo>
                    <a:pt x="245176" y="124859"/>
                  </a:lnTo>
                  <a:close/>
                </a:path>
              </a:pathLst>
            </a:custGeom>
            <a:ln w="8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438655" y="3227832"/>
              <a:ext cx="1583690" cy="719455"/>
            </a:xfrm>
            <a:custGeom>
              <a:avLst/>
              <a:gdLst/>
              <a:ahLst/>
              <a:cxnLst/>
              <a:rect l="l" t="t" r="r" b="b"/>
              <a:pathLst>
                <a:path w="1583689" h="719454">
                  <a:moveTo>
                    <a:pt x="0" y="719327"/>
                  </a:moveTo>
                  <a:lnTo>
                    <a:pt x="1583436" y="719327"/>
                  </a:lnTo>
                  <a:lnTo>
                    <a:pt x="1583436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115567" y="3131820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5" h="238125">
                  <a:moveTo>
                    <a:pt x="1411224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411224" y="237743"/>
                  </a:lnTo>
                  <a:lnTo>
                    <a:pt x="1411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115567" y="3131820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5" h="238125">
                  <a:moveTo>
                    <a:pt x="0" y="237743"/>
                  </a:moveTo>
                  <a:lnTo>
                    <a:pt x="1411224" y="237743"/>
                  </a:lnTo>
                  <a:lnTo>
                    <a:pt x="1411224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0" name="object 380"/>
          <p:cNvSpPr txBox="1"/>
          <p:nvPr/>
        </p:nvSpPr>
        <p:spPr>
          <a:xfrm>
            <a:off x="1115567" y="3131820"/>
            <a:ext cx="450215" cy="238125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90"/>
              </a:spcBef>
            </a:pPr>
            <a:r>
              <a:rPr sz="900" dirty="0">
                <a:latin typeface="MS UI Gothic"/>
                <a:cs typeface="MS UI Gothic"/>
              </a:rPr>
              <a:t>業務①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1438655" y="3227832"/>
            <a:ext cx="1088390" cy="14224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1760">
              <a:lnSpc>
                <a:spcPts val="715"/>
              </a:lnSpc>
            </a:pPr>
            <a:r>
              <a:rPr sz="900" spc="55" dirty="0">
                <a:latin typeface="MS UI Gothic"/>
                <a:cs typeface="MS UI Gothic"/>
              </a:rPr>
              <a:t>オペレー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382" name="object 382"/>
          <p:cNvGrpSpPr/>
          <p:nvPr/>
        </p:nvGrpSpPr>
        <p:grpSpPr>
          <a:xfrm>
            <a:off x="891921" y="4224909"/>
            <a:ext cx="7146925" cy="1447165"/>
            <a:chOff x="891921" y="4224909"/>
            <a:chExt cx="7146925" cy="1447165"/>
          </a:xfrm>
        </p:grpSpPr>
        <p:sp>
          <p:nvSpPr>
            <p:cNvPr id="383" name="object 383"/>
            <p:cNvSpPr/>
            <p:nvPr/>
          </p:nvSpPr>
          <p:spPr>
            <a:xfrm>
              <a:off x="901446" y="4234434"/>
              <a:ext cx="7127875" cy="1428115"/>
            </a:xfrm>
            <a:custGeom>
              <a:avLst/>
              <a:gdLst/>
              <a:ahLst/>
              <a:cxnLst/>
              <a:rect l="l" t="t" r="r" b="b"/>
              <a:pathLst>
                <a:path w="7127875" h="1428114">
                  <a:moveTo>
                    <a:pt x="0" y="1427987"/>
                  </a:moveTo>
                  <a:lnTo>
                    <a:pt x="7127748" y="1427987"/>
                  </a:lnTo>
                  <a:lnTo>
                    <a:pt x="7127748" y="0"/>
                  </a:lnTo>
                  <a:lnTo>
                    <a:pt x="0" y="0"/>
                  </a:lnTo>
                  <a:lnTo>
                    <a:pt x="0" y="1427987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4" name="object 38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262083" y="4524019"/>
              <a:ext cx="215589" cy="132807"/>
            </a:xfrm>
            <a:prstGeom prst="rect">
              <a:avLst/>
            </a:prstGeom>
          </p:spPr>
        </p:pic>
        <p:pic>
          <p:nvPicPr>
            <p:cNvPr id="385" name="object 38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165744" y="4347876"/>
              <a:ext cx="286643" cy="199786"/>
            </a:xfrm>
            <a:prstGeom prst="rect">
              <a:avLst/>
            </a:prstGeom>
          </p:spPr>
        </p:pic>
        <p:sp>
          <p:nvSpPr>
            <p:cNvPr id="386" name="object 386"/>
            <p:cNvSpPr/>
            <p:nvPr/>
          </p:nvSpPr>
          <p:spPr>
            <a:xfrm>
              <a:off x="3165743" y="4347876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20" h="200025">
                  <a:moveTo>
                    <a:pt x="286614" y="156248"/>
                  </a:moveTo>
                  <a:lnTo>
                    <a:pt x="271534" y="193468"/>
                  </a:lnTo>
                  <a:lnTo>
                    <a:pt x="249637" y="199786"/>
                  </a:lnTo>
                  <a:lnTo>
                    <a:pt x="249637" y="179194"/>
                  </a:lnTo>
                  <a:lnTo>
                    <a:pt x="246030" y="164994"/>
                  </a:lnTo>
                  <a:lnTo>
                    <a:pt x="240023" y="151760"/>
                  </a:lnTo>
                  <a:lnTo>
                    <a:pt x="231785" y="139792"/>
                  </a:lnTo>
                  <a:lnTo>
                    <a:pt x="221485" y="129393"/>
                  </a:lnTo>
                  <a:lnTo>
                    <a:pt x="47266" y="28010"/>
                  </a:lnTo>
                  <a:lnTo>
                    <a:pt x="34004" y="29635"/>
                  </a:lnTo>
                  <a:lnTo>
                    <a:pt x="21459" y="33843"/>
                  </a:lnTo>
                  <a:lnTo>
                    <a:pt x="10001" y="40468"/>
                  </a:lnTo>
                  <a:lnTo>
                    <a:pt x="0" y="49343"/>
                  </a:lnTo>
                  <a:lnTo>
                    <a:pt x="4927" y="36695"/>
                  </a:lnTo>
                  <a:lnTo>
                    <a:pt x="12509" y="25647"/>
                  </a:lnTo>
                  <a:lnTo>
                    <a:pt x="22391" y="16607"/>
                  </a:lnTo>
                  <a:lnTo>
                    <a:pt x="34222" y="9983"/>
                  </a:lnTo>
                  <a:lnTo>
                    <a:pt x="257099" y="110930"/>
                  </a:lnTo>
                  <a:lnTo>
                    <a:pt x="281578" y="143496"/>
                  </a:lnTo>
                  <a:lnTo>
                    <a:pt x="286614" y="156248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261214" y="4481752"/>
              <a:ext cx="154167" cy="175141"/>
            </a:xfrm>
            <a:prstGeom prst="rect">
              <a:avLst/>
            </a:prstGeom>
          </p:spPr>
        </p:pic>
        <p:sp>
          <p:nvSpPr>
            <p:cNvPr id="388" name="object 388"/>
            <p:cNvSpPr/>
            <p:nvPr/>
          </p:nvSpPr>
          <p:spPr>
            <a:xfrm>
              <a:off x="3261213" y="4481752"/>
              <a:ext cx="154305" cy="175260"/>
            </a:xfrm>
            <a:custGeom>
              <a:avLst/>
              <a:gdLst/>
              <a:ahLst/>
              <a:cxnLst/>
              <a:rect l="l" t="t" r="r" b="b"/>
              <a:pathLst>
                <a:path w="154304" h="175260">
                  <a:moveTo>
                    <a:pt x="154167" y="88565"/>
                  </a:moveTo>
                  <a:lnTo>
                    <a:pt x="10275" y="171022"/>
                  </a:lnTo>
                  <a:lnTo>
                    <a:pt x="7193" y="173132"/>
                  </a:lnTo>
                  <a:lnTo>
                    <a:pt x="3683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959" y="12395"/>
                  </a:lnTo>
                  <a:lnTo>
                    <a:pt x="92497" y="0"/>
                  </a:lnTo>
                  <a:lnTo>
                    <a:pt x="154167" y="65910"/>
                  </a:lnTo>
                  <a:lnTo>
                    <a:pt x="154167" y="88565"/>
                  </a:lnTo>
                  <a:close/>
                </a:path>
              </a:pathLst>
            </a:custGeom>
            <a:ln w="5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213866" y="4411730"/>
              <a:ext cx="139844" cy="82418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3213866" y="4411730"/>
              <a:ext cx="140335" cy="82550"/>
            </a:xfrm>
            <a:custGeom>
              <a:avLst/>
              <a:gdLst/>
              <a:ahLst/>
              <a:cxnLst/>
              <a:rect l="l" t="t" r="r" b="b"/>
              <a:pathLst>
                <a:path w="140335" h="82550">
                  <a:moveTo>
                    <a:pt x="22676" y="0"/>
                  </a:moveTo>
                  <a:lnTo>
                    <a:pt x="139844" y="70022"/>
                  </a:lnTo>
                  <a:lnTo>
                    <a:pt x="118306" y="82418"/>
                  </a:lnTo>
                  <a:lnTo>
                    <a:pt x="90104" y="66048"/>
                  </a:lnTo>
                  <a:lnTo>
                    <a:pt x="89647" y="48704"/>
                  </a:lnTo>
                  <a:lnTo>
                    <a:pt x="72786" y="39556"/>
                  </a:lnTo>
                  <a:lnTo>
                    <a:pt x="72714" y="55861"/>
                  </a:lnTo>
                  <a:lnTo>
                    <a:pt x="40030" y="36816"/>
                  </a:lnTo>
                  <a:lnTo>
                    <a:pt x="40080" y="19879"/>
                  </a:lnTo>
                  <a:lnTo>
                    <a:pt x="23626" y="10702"/>
                  </a:lnTo>
                  <a:lnTo>
                    <a:pt x="23568" y="27814"/>
                  </a:lnTo>
                  <a:lnTo>
                    <a:pt x="0" y="13493"/>
                  </a:lnTo>
                  <a:lnTo>
                    <a:pt x="22676" y="0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" name="object 39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165699" y="4375886"/>
              <a:ext cx="249681" cy="172533"/>
            </a:xfrm>
            <a:prstGeom prst="rect">
              <a:avLst/>
            </a:prstGeom>
          </p:spPr>
        </p:pic>
        <p:sp>
          <p:nvSpPr>
            <p:cNvPr id="392" name="object 392"/>
            <p:cNvSpPr/>
            <p:nvPr/>
          </p:nvSpPr>
          <p:spPr>
            <a:xfrm>
              <a:off x="3165699" y="4375886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89" h="172720">
                  <a:moveTo>
                    <a:pt x="188011" y="105866"/>
                  </a:moveTo>
                  <a:lnTo>
                    <a:pt x="195401" y="131813"/>
                  </a:lnTo>
                  <a:lnTo>
                    <a:pt x="195792" y="154461"/>
                  </a:lnTo>
                  <a:lnTo>
                    <a:pt x="207385" y="163680"/>
                  </a:lnTo>
                  <a:lnTo>
                    <a:pt x="220634" y="169769"/>
                  </a:lnTo>
                  <a:lnTo>
                    <a:pt x="234935" y="172533"/>
                  </a:lnTo>
                  <a:lnTo>
                    <a:pt x="249681" y="171776"/>
                  </a:lnTo>
                  <a:lnTo>
                    <a:pt x="249681" y="151184"/>
                  </a:lnTo>
                  <a:lnTo>
                    <a:pt x="246028" y="137004"/>
                  </a:lnTo>
                  <a:lnTo>
                    <a:pt x="240008" y="123782"/>
                  </a:lnTo>
                  <a:lnTo>
                    <a:pt x="231787" y="111810"/>
                  </a:lnTo>
                  <a:lnTo>
                    <a:pt x="221529" y="101382"/>
                  </a:lnTo>
                  <a:lnTo>
                    <a:pt x="47311" y="0"/>
                  </a:lnTo>
                  <a:lnTo>
                    <a:pt x="34048" y="1624"/>
                  </a:lnTo>
                  <a:lnTo>
                    <a:pt x="21504" y="5832"/>
                  </a:lnTo>
                  <a:lnTo>
                    <a:pt x="10045" y="12457"/>
                  </a:lnTo>
                  <a:lnTo>
                    <a:pt x="44" y="21333"/>
                  </a:lnTo>
                  <a:lnTo>
                    <a:pt x="16286" y="59914"/>
                  </a:lnTo>
                  <a:lnTo>
                    <a:pt x="38137" y="67065"/>
                  </a:lnTo>
                  <a:lnTo>
                    <a:pt x="48166" y="49336"/>
                  </a:lnTo>
                  <a:lnTo>
                    <a:pt x="70843" y="35843"/>
                  </a:lnTo>
                  <a:lnTo>
                    <a:pt x="188011" y="105866"/>
                  </a:lnTo>
                  <a:close/>
                </a:path>
              </a:pathLst>
            </a:custGeom>
            <a:ln w="5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144039" y="4422432"/>
              <a:ext cx="188134" cy="189081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3144039" y="4422432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5" h="189229">
                  <a:moveTo>
                    <a:pt x="0" y="121110"/>
                  </a:moveTo>
                  <a:lnTo>
                    <a:pt x="117174" y="189081"/>
                  </a:lnTo>
                  <a:lnTo>
                    <a:pt x="188134" y="71715"/>
                  </a:lnTo>
                  <a:lnTo>
                    <a:pt x="159931" y="55345"/>
                  </a:lnTo>
                  <a:lnTo>
                    <a:pt x="159474" y="38001"/>
                  </a:lnTo>
                  <a:lnTo>
                    <a:pt x="142614" y="28853"/>
                  </a:lnTo>
                  <a:lnTo>
                    <a:pt x="142541" y="45158"/>
                  </a:lnTo>
                  <a:lnTo>
                    <a:pt x="109857" y="26114"/>
                  </a:lnTo>
                  <a:lnTo>
                    <a:pt x="109908" y="9176"/>
                  </a:lnTo>
                  <a:lnTo>
                    <a:pt x="93453" y="0"/>
                  </a:lnTo>
                  <a:lnTo>
                    <a:pt x="93395" y="17111"/>
                  </a:lnTo>
                  <a:lnTo>
                    <a:pt x="69827" y="2790"/>
                  </a:lnTo>
                  <a:lnTo>
                    <a:pt x="0" y="121110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" name="object 39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193100" y="4475642"/>
              <a:ext cx="97287" cy="107217"/>
            </a:xfrm>
            <a:prstGeom prst="rect">
              <a:avLst/>
            </a:prstGeom>
          </p:spPr>
        </p:pic>
        <p:sp>
          <p:nvSpPr>
            <p:cNvPr id="396" name="object 396"/>
            <p:cNvSpPr/>
            <p:nvPr/>
          </p:nvSpPr>
          <p:spPr>
            <a:xfrm>
              <a:off x="3193099" y="4475642"/>
              <a:ext cx="97790" cy="107314"/>
            </a:xfrm>
            <a:custGeom>
              <a:avLst/>
              <a:gdLst/>
              <a:ahLst/>
              <a:cxnLst/>
              <a:rect l="l" t="t" r="r" b="b"/>
              <a:pathLst>
                <a:path w="97789" h="107314">
                  <a:moveTo>
                    <a:pt x="46894" y="104550"/>
                  </a:moveTo>
                  <a:lnTo>
                    <a:pt x="51630" y="107217"/>
                  </a:lnTo>
                  <a:lnTo>
                    <a:pt x="61427" y="90716"/>
                  </a:lnTo>
                  <a:lnTo>
                    <a:pt x="56481" y="88267"/>
                  </a:lnTo>
                  <a:lnTo>
                    <a:pt x="46894" y="104550"/>
                  </a:lnTo>
                  <a:close/>
                </a:path>
                <a:path w="97789" h="107314">
                  <a:moveTo>
                    <a:pt x="59048" y="84373"/>
                  </a:moveTo>
                  <a:lnTo>
                    <a:pt x="63784" y="87039"/>
                  </a:lnTo>
                  <a:lnTo>
                    <a:pt x="73581" y="70545"/>
                  </a:lnTo>
                  <a:lnTo>
                    <a:pt x="68628" y="68097"/>
                  </a:lnTo>
                  <a:lnTo>
                    <a:pt x="59048" y="84373"/>
                  </a:lnTo>
                  <a:close/>
                </a:path>
                <a:path w="97789" h="107314">
                  <a:moveTo>
                    <a:pt x="70891" y="63977"/>
                  </a:moveTo>
                  <a:lnTo>
                    <a:pt x="75626" y="66644"/>
                  </a:lnTo>
                  <a:lnTo>
                    <a:pt x="85423" y="50150"/>
                  </a:lnTo>
                  <a:lnTo>
                    <a:pt x="80478" y="47701"/>
                  </a:lnTo>
                  <a:lnTo>
                    <a:pt x="70891" y="63977"/>
                  </a:lnTo>
                  <a:close/>
                </a:path>
                <a:path w="97789" h="107314">
                  <a:moveTo>
                    <a:pt x="82755" y="43952"/>
                  </a:moveTo>
                  <a:lnTo>
                    <a:pt x="87490" y="46618"/>
                  </a:lnTo>
                  <a:lnTo>
                    <a:pt x="97287" y="30117"/>
                  </a:lnTo>
                  <a:lnTo>
                    <a:pt x="92342" y="27669"/>
                  </a:lnTo>
                  <a:lnTo>
                    <a:pt x="82755" y="43952"/>
                  </a:lnTo>
                  <a:close/>
                </a:path>
                <a:path w="97789" h="107314">
                  <a:moveTo>
                    <a:pt x="59600" y="29972"/>
                  </a:moveTo>
                  <a:lnTo>
                    <a:pt x="64335" y="32639"/>
                  </a:lnTo>
                  <a:lnTo>
                    <a:pt x="74132" y="16137"/>
                  </a:lnTo>
                  <a:lnTo>
                    <a:pt x="69179" y="13689"/>
                  </a:lnTo>
                  <a:lnTo>
                    <a:pt x="59600" y="29972"/>
                  </a:lnTo>
                  <a:close/>
                </a:path>
                <a:path w="97789" h="107314">
                  <a:moveTo>
                    <a:pt x="47728" y="50004"/>
                  </a:moveTo>
                  <a:lnTo>
                    <a:pt x="52464" y="52664"/>
                  </a:lnTo>
                  <a:lnTo>
                    <a:pt x="62261" y="36170"/>
                  </a:lnTo>
                  <a:lnTo>
                    <a:pt x="57315" y="33721"/>
                  </a:lnTo>
                  <a:lnTo>
                    <a:pt x="47728" y="50004"/>
                  </a:lnTo>
                  <a:close/>
                </a:path>
                <a:path w="97789" h="107314">
                  <a:moveTo>
                    <a:pt x="35886" y="70400"/>
                  </a:moveTo>
                  <a:lnTo>
                    <a:pt x="40621" y="73067"/>
                  </a:lnTo>
                  <a:lnTo>
                    <a:pt x="50419" y="56566"/>
                  </a:lnTo>
                  <a:lnTo>
                    <a:pt x="45473" y="54117"/>
                  </a:lnTo>
                  <a:lnTo>
                    <a:pt x="35886" y="70400"/>
                  </a:lnTo>
                  <a:close/>
                </a:path>
                <a:path w="97789" h="107314">
                  <a:moveTo>
                    <a:pt x="23732" y="90571"/>
                  </a:moveTo>
                  <a:lnTo>
                    <a:pt x="28467" y="93237"/>
                  </a:lnTo>
                  <a:lnTo>
                    <a:pt x="38265" y="76743"/>
                  </a:lnTo>
                  <a:lnTo>
                    <a:pt x="33319" y="74295"/>
                  </a:lnTo>
                  <a:lnTo>
                    <a:pt x="23732" y="90571"/>
                  </a:lnTo>
                  <a:close/>
                </a:path>
                <a:path w="97789" h="107314">
                  <a:moveTo>
                    <a:pt x="0" y="76881"/>
                  </a:moveTo>
                  <a:lnTo>
                    <a:pt x="4736" y="79548"/>
                  </a:lnTo>
                  <a:lnTo>
                    <a:pt x="14537" y="63054"/>
                  </a:lnTo>
                  <a:lnTo>
                    <a:pt x="9585" y="60605"/>
                  </a:lnTo>
                  <a:lnTo>
                    <a:pt x="0" y="76881"/>
                  </a:lnTo>
                  <a:close/>
                </a:path>
                <a:path w="97789" h="107314">
                  <a:moveTo>
                    <a:pt x="12151" y="56711"/>
                  </a:moveTo>
                  <a:lnTo>
                    <a:pt x="16886" y="59377"/>
                  </a:lnTo>
                  <a:lnTo>
                    <a:pt x="26683" y="42876"/>
                  </a:lnTo>
                  <a:lnTo>
                    <a:pt x="21738" y="40428"/>
                  </a:lnTo>
                  <a:lnTo>
                    <a:pt x="12151" y="56711"/>
                  </a:lnTo>
                  <a:close/>
                </a:path>
                <a:path w="97789" h="107314">
                  <a:moveTo>
                    <a:pt x="24000" y="36308"/>
                  </a:moveTo>
                  <a:lnTo>
                    <a:pt x="28736" y="38974"/>
                  </a:lnTo>
                  <a:lnTo>
                    <a:pt x="38533" y="22481"/>
                  </a:lnTo>
                  <a:lnTo>
                    <a:pt x="33580" y="20032"/>
                  </a:lnTo>
                  <a:lnTo>
                    <a:pt x="24000" y="36308"/>
                  </a:lnTo>
                  <a:close/>
                </a:path>
                <a:path w="97789" h="107314">
                  <a:moveTo>
                    <a:pt x="35864" y="16283"/>
                  </a:moveTo>
                  <a:lnTo>
                    <a:pt x="40600" y="18949"/>
                  </a:lnTo>
                  <a:lnTo>
                    <a:pt x="50397" y="2448"/>
                  </a:lnTo>
                  <a:lnTo>
                    <a:pt x="45451" y="0"/>
                  </a:lnTo>
                  <a:lnTo>
                    <a:pt x="35864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3177784" y="446661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56648" y="88267"/>
                  </a:moveTo>
                  <a:lnTo>
                    <a:pt x="46894" y="104834"/>
                  </a:ln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close/>
                </a:path>
                <a:path w="107950" h="113664">
                  <a:moveTo>
                    <a:pt x="33486" y="74287"/>
                  </a:moveTo>
                  <a:lnTo>
                    <a:pt x="23733" y="90854"/>
                  </a:ln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close/>
                </a:path>
                <a:path w="107950" h="113664">
                  <a:moveTo>
                    <a:pt x="68802" y="68089"/>
                  </a:moveTo>
                  <a:lnTo>
                    <a:pt x="59048" y="84656"/>
                  </a:ln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close/>
                </a:path>
                <a:path w="107950" h="113664">
                  <a:moveTo>
                    <a:pt x="9753" y="60598"/>
                  </a:moveTo>
                  <a:lnTo>
                    <a:pt x="0" y="77165"/>
                  </a:ln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close/>
                </a:path>
                <a:path w="107950" h="113664">
                  <a:moveTo>
                    <a:pt x="45640" y="54117"/>
                  </a:moveTo>
                  <a:lnTo>
                    <a:pt x="35886" y="70676"/>
                  </a:ln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close/>
                </a:path>
                <a:path w="107950" h="113664">
                  <a:moveTo>
                    <a:pt x="80644" y="47694"/>
                  </a:moveTo>
                  <a:lnTo>
                    <a:pt x="70891" y="64260"/>
                  </a:ln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close/>
                </a:path>
                <a:path w="107950" h="113664">
                  <a:moveTo>
                    <a:pt x="21905" y="40428"/>
                  </a:moveTo>
                  <a:lnTo>
                    <a:pt x="12152" y="56987"/>
                  </a:ln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close/>
                </a:path>
                <a:path w="107950" h="113664">
                  <a:moveTo>
                    <a:pt x="57482" y="33721"/>
                  </a:moveTo>
                  <a:lnTo>
                    <a:pt x="47728" y="50280"/>
                  </a:ln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close/>
                </a:path>
                <a:path w="107950" h="113664">
                  <a:moveTo>
                    <a:pt x="92508" y="27669"/>
                  </a:moveTo>
                  <a:lnTo>
                    <a:pt x="82755" y="44228"/>
                  </a:ln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close/>
                </a:path>
                <a:path w="107950" h="113664">
                  <a:moveTo>
                    <a:pt x="33754" y="20025"/>
                  </a:moveTo>
                  <a:lnTo>
                    <a:pt x="23998" y="36591"/>
                  </a:ln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close/>
                </a:path>
                <a:path w="107950" h="113664">
                  <a:moveTo>
                    <a:pt x="69353" y="13689"/>
                  </a:moveTo>
                  <a:lnTo>
                    <a:pt x="59600" y="30255"/>
                  </a:ln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close/>
                </a:path>
                <a:path w="107950" h="113664">
                  <a:moveTo>
                    <a:pt x="45618" y="0"/>
                  </a:moveTo>
                  <a:lnTo>
                    <a:pt x="35864" y="16566"/>
                  </a:ln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3177784" y="446661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35864" y="16566"/>
                  </a:move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lnTo>
                    <a:pt x="35864" y="16566"/>
                  </a:lnTo>
                  <a:close/>
                </a:path>
                <a:path w="107950" h="113664">
                  <a:moveTo>
                    <a:pt x="23998" y="36591"/>
                  </a:move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lnTo>
                    <a:pt x="23998" y="36591"/>
                  </a:lnTo>
                  <a:close/>
                </a:path>
                <a:path w="107950" h="113664">
                  <a:moveTo>
                    <a:pt x="12152" y="56987"/>
                  </a:move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lnTo>
                    <a:pt x="12152" y="56987"/>
                  </a:lnTo>
                  <a:close/>
                </a:path>
                <a:path w="107950" h="113664">
                  <a:moveTo>
                    <a:pt x="0" y="77165"/>
                  </a:move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lnTo>
                    <a:pt x="0" y="77165"/>
                  </a:lnTo>
                  <a:close/>
                </a:path>
                <a:path w="107950" h="113664">
                  <a:moveTo>
                    <a:pt x="23733" y="90854"/>
                  </a:move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lnTo>
                    <a:pt x="23733" y="90854"/>
                  </a:lnTo>
                  <a:close/>
                </a:path>
                <a:path w="107950" h="113664">
                  <a:moveTo>
                    <a:pt x="35886" y="70676"/>
                  </a:move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lnTo>
                    <a:pt x="35886" y="70676"/>
                  </a:lnTo>
                  <a:close/>
                </a:path>
                <a:path w="107950" h="113664">
                  <a:moveTo>
                    <a:pt x="47728" y="50280"/>
                  </a:move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lnTo>
                    <a:pt x="47728" y="50280"/>
                  </a:lnTo>
                  <a:close/>
                </a:path>
                <a:path w="107950" h="113664">
                  <a:moveTo>
                    <a:pt x="59600" y="30255"/>
                  </a:move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lnTo>
                    <a:pt x="59600" y="30255"/>
                  </a:lnTo>
                  <a:close/>
                </a:path>
                <a:path w="107950" h="113664">
                  <a:moveTo>
                    <a:pt x="82755" y="44228"/>
                  </a:move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lnTo>
                    <a:pt x="82755" y="44228"/>
                  </a:lnTo>
                  <a:close/>
                </a:path>
                <a:path w="107950" h="113664">
                  <a:moveTo>
                    <a:pt x="70891" y="64260"/>
                  </a:move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lnTo>
                    <a:pt x="70891" y="64260"/>
                  </a:lnTo>
                  <a:close/>
                </a:path>
                <a:path w="107950" h="113664">
                  <a:moveTo>
                    <a:pt x="59048" y="84656"/>
                  </a:move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lnTo>
                    <a:pt x="59048" y="84656"/>
                  </a:lnTo>
                  <a:close/>
                </a:path>
                <a:path w="107950" h="113664">
                  <a:moveTo>
                    <a:pt x="46894" y="104834"/>
                  </a:move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lnTo>
                    <a:pt x="46894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144039" y="4544509"/>
              <a:ext cx="117174" cy="112317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3144039" y="4544509"/>
              <a:ext cx="117475" cy="112395"/>
            </a:xfrm>
            <a:custGeom>
              <a:avLst/>
              <a:gdLst/>
              <a:ahLst/>
              <a:cxnLst/>
              <a:rect l="l" t="t" r="r" b="b"/>
              <a:pathLst>
                <a:path w="117475" h="112395">
                  <a:moveTo>
                    <a:pt x="0" y="46408"/>
                  </a:moveTo>
                  <a:lnTo>
                    <a:pt x="106891" y="108197"/>
                  </a:lnTo>
                  <a:lnTo>
                    <a:pt x="109980" y="110308"/>
                  </a:lnTo>
                  <a:lnTo>
                    <a:pt x="113483" y="111714"/>
                  </a:lnTo>
                  <a:lnTo>
                    <a:pt x="117174" y="112317"/>
                  </a:lnTo>
                  <a:lnTo>
                    <a:pt x="117174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143276" y="4347876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309081" y="156248"/>
                  </a:moveTo>
                  <a:lnTo>
                    <a:pt x="304247" y="143367"/>
                  </a:lnTo>
                  <a:lnTo>
                    <a:pt x="297636" y="131396"/>
                  </a:lnTo>
                  <a:lnTo>
                    <a:pt x="289369" y="120521"/>
                  </a:lnTo>
                  <a:lnTo>
                    <a:pt x="279566" y="110930"/>
                  </a:lnTo>
                  <a:lnTo>
                    <a:pt x="87102" y="0"/>
                  </a:lnTo>
                  <a:lnTo>
                    <a:pt x="56690" y="9983"/>
                  </a:lnTo>
                  <a:lnTo>
                    <a:pt x="45058" y="16788"/>
                  </a:lnTo>
                  <a:lnTo>
                    <a:pt x="35268" y="25857"/>
                  </a:lnTo>
                  <a:lnTo>
                    <a:pt x="27633" y="36828"/>
                  </a:lnTo>
                  <a:lnTo>
                    <a:pt x="22467" y="49343"/>
                  </a:lnTo>
                  <a:lnTo>
                    <a:pt x="38343" y="88590"/>
                  </a:lnTo>
                  <a:lnTo>
                    <a:pt x="60560" y="95075"/>
                  </a:lnTo>
                  <a:lnTo>
                    <a:pt x="6929" y="185370"/>
                  </a:lnTo>
                  <a:lnTo>
                    <a:pt x="2257" y="190326"/>
                  </a:lnTo>
                  <a:lnTo>
                    <a:pt x="0" y="197112"/>
                  </a:lnTo>
                  <a:lnTo>
                    <a:pt x="762" y="203906"/>
                  </a:lnTo>
                  <a:lnTo>
                    <a:pt x="762" y="243041"/>
                  </a:lnTo>
                  <a:lnTo>
                    <a:pt x="107654" y="304830"/>
                  </a:lnTo>
                  <a:lnTo>
                    <a:pt x="113600" y="309861"/>
                  </a:lnTo>
                  <a:lnTo>
                    <a:pt x="122266" y="309861"/>
                  </a:lnTo>
                  <a:lnTo>
                    <a:pt x="128213" y="304830"/>
                  </a:lnTo>
                  <a:lnTo>
                    <a:pt x="272104" y="222442"/>
                  </a:lnTo>
                  <a:lnTo>
                    <a:pt x="272104" y="199786"/>
                  </a:lnTo>
                  <a:lnTo>
                    <a:pt x="283812" y="198694"/>
                  </a:lnTo>
                  <a:lnTo>
                    <a:pt x="294368" y="194122"/>
                  </a:lnTo>
                  <a:lnTo>
                    <a:pt x="303044" y="186532"/>
                  </a:lnTo>
                  <a:lnTo>
                    <a:pt x="309110" y="176382"/>
                  </a:lnTo>
                  <a:lnTo>
                    <a:pt x="309081" y="156248"/>
                  </a:lnTo>
                  <a:close/>
                </a:path>
              </a:pathLst>
            </a:custGeom>
            <a:ln w="10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363271" y="5102306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79" h="75564">
                  <a:moveTo>
                    <a:pt x="104724" y="0"/>
                  </a:moveTo>
                  <a:lnTo>
                    <a:pt x="98202" y="853"/>
                  </a:lnTo>
                  <a:lnTo>
                    <a:pt x="0" y="75301"/>
                  </a:lnTo>
                  <a:lnTo>
                    <a:pt x="60721" y="74928"/>
                  </a:lnTo>
                  <a:lnTo>
                    <a:pt x="113700" y="57547"/>
                  </a:lnTo>
                  <a:lnTo>
                    <a:pt x="131961" y="34137"/>
                  </a:lnTo>
                  <a:lnTo>
                    <a:pt x="131123" y="22691"/>
                  </a:lnTo>
                  <a:lnTo>
                    <a:pt x="126037" y="12394"/>
                  </a:lnTo>
                  <a:lnTo>
                    <a:pt x="117062" y="4562"/>
                  </a:lnTo>
                  <a:lnTo>
                    <a:pt x="111357" y="1296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362938" y="5086359"/>
              <a:ext cx="100083" cy="91253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3362938" y="5086359"/>
              <a:ext cx="100330" cy="91440"/>
            </a:xfrm>
            <a:custGeom>
              <a:avLst/>
              <a:gdLst/>
              <a:ahLst/>
              <a:cxnLst/>
              <a:rect l="l" t="t" r="r" b="b"/>
              <a:pathLst>
                <a:path w="100329" h="91439">
                  <a:moveTo>
                    <a:pt x="0" y="91253"/>
                  </a:moveTo>
                  <a:lnTo>
                    <a:pt x="0" y="65934"/>
                  </a:lnTo>
                  <a:lnTo>
                    <a:pt x="100083" y="0"/>
                  </a:lnTo>
                  <a:lnTo>
                    <a:pt x="100083" y="32851"/>
                  </a:lnTo>
                  <a:lnTo>
                    <a:pt x="0" y="91253"/>
                  </a:lnTo>
                  <a:close/>
                </a:path>
              </a:pathLst>
            </a:custGeom>
            <a:ln w="5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5" name="object 40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148220" y="4960422"/>
              <a:ext cx="314800" cy="191870"/>
            </a:xfrm>
            <a:prstGeom prst="rect">
              <a:avLst/>
            </a:prstGeom>
          </p:spPr>
        </p:pic>
        <p:sp>
          <p:nvSpPr>
            <p:cNvPr id="406" name="object 406"/>
            <p:cNvSpPr/>
            <p:nvPr/>
          </p:nvSpPr>
          <p:spPr>
            <a:xfrm>
              <a:off x="3148220" y="4960423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60" h="192404">
                  <a:moveTo>
                    <a:pt x="0" y="67530"/>
                  </a:moveTo>
                  <a:lnTo>
                    <a:pt x="96441" y="0"/>
                  </a:lnTo>
                  <a:lnTo>
                    <a:pt x="314800" y="125936"/>
                  </a:lnTo>
                  <a:lnTo>
                    <a:pt x="214717" y="191870"/>
                  </a:lnTo>
                  <a:lnTo>
                    <a:pt x="0" y="67530"/>
                  </a:lnTo>
                  <a:close/>
                </a:path>
              </a:pathLst>
            </a:custGeom>
            <a:ln w="5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7" name="object 40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512150" y="4903843"/>
              <a:ext cx="253721" cy="173391"/>
            </a:xfrm>
            <a:prstGeom prst="rect">
              <a:avLst/>
            </a:prstGeom>
          </p:spPr>
        </p:pic>
        <p:pic>
          <p:nvPicPr>
            <p:cNvPr id="408" name="object 408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300162" y="4739583"/>
              <a:ext cx="410329" cy="238968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3300162" y="4739584"/>
              <a:ext cx="410845" cy="239395"/>
            </a:xfrm>
            <a:custGeom>
              <a:avLst/>
              <a:gdLst/>
              <a:ahLst/>
              <a:cxnLst/>
              <a:rect l="l" t="t" r="r" b="b"/>
              <a:pathLst>
                <a:path w="410845" h="239395">
                  <a:moveTo>
                    <a:pt x="211988" y="238968"/>
                  </a:moveTo>
                  <a:lnTo>
                    <a:pt x="410329" y="124109"/>
                  </a:lnTo>
                  <a:lnTo>
                    <a:pt x="197428" y="0"/>
                  </a:lnTo>
                  <a:lnTo>
                    <a:pt x="0" y="116812"/>
                  </a:lnTo>
                  <a:lnTo>
                    <a:pt x="37248" y="149500"/>
                  </a:lnTo>
                  <a:lnTo>
                    <a:pt x="77385" y="178242"/>
                  </a:lnTo>
                  <a:lnTo>
                    <a:pt x="120097" y="202854"/>
                  </a:lnTo>
                  <a:lnTo>
                    <a:pt x="165070" y="223157"/>
                  </a:lnTo>
                  <a:lnTo>
                    <a:pt x="211988" y="238968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3526710" y="4715279"/>
              <a:ext cx="41670" cy="228721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3526710" y="4715279"/>
              <a:ext cx="41910" cy="229235"/>
            </a:xfrm>
            <a:custGeom>
              <a:avLst/>
              <a:gdLst/>
              <a:ahLst/>
              <a:cxnLst/>
              <a:rect l="l" t="t" r="r" b="b"/>
              <a:pathLst>
                <a:path w="41910" h="229235">
                  <a:moveTo>
                    <a:pt x="0" y="228721"/>
                  </a:moveTo>
                  <a:lnTo>
                    <a:pt x="0" y="24304"/>
                  </a:lnTo>
                  <a:lnTo>
                    <a:pt x="41670" y="0"/>
                  </a:lnTo>
                  <a:lnTo>
                    <a:pt x="40028" y="194043"/>
                  </a:lnTo>
                  <a:lnTo>
                    <a:pt x="0" y="228721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3566738" y="4704905"/>
              <a:ext cx="78247" cy="184342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3566738" y="4704905"/>
              <a:ext cx="78740" cy="184785"/>
            </a:xfrm>
            <a:custGeom>
              <a:avLst/>
              <a:gdLst/>
              <a:ahLst/>
              <a:cxnLst/>
              <a:rect l="l" t="t" r="r" b="b"/>
              <a:pathLst>
                <a:path w="78739" h="184785">
                  <a:moveTo>
                    <a:pt x="1475" y="29491"/>
                  </a:moveTo>
                  <a:lnTo>
                    <a:pt x="78247" y="0"/>
                  </a:lnTo>
                  <a:lnTo>
                    <a:pt x="78247" y="120456"/>
                  </a:lnTo>
                  <a:lnTo>
                    <a:pt x="0" y="184342"/>
                  </a:lnTo>
                  <a:lnTo>
                    <a:pt x="1475" y="29491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3443003" y="4624606"/>
              <a:ext cx="201983" cy="109790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3443003" y="4624606"/>
              <a:ext cx="202565" cy="109855"/>
            </a:xfrm>
            <a:custGeom>
              <a:avLst/>
              <a:gdLst/>
              <a:ahLst/>
              <a:cxnLst/>
              <a:rect l="l" t="t" r="r" b="b"/>
              <a:pathLst>
                <a:path w="202564" h="109854">
                  <a:moveTo>
                    <a:pt x="125211" y="109790"/>
                  </a:moveTo>
                  <a:lnTo>
                    <a:pt x="125377" y="90672"/>
                  </a:lnTo>
                  <a:lnTo>
                    <a:pt x="0" y="18248"/>
                  </a:lnTo>
                  <a:lnTo>
                    <a:pt x="63688" y="0"/>
                  </a:lnTo>
                  <a:lnTo>
                    <a:pt x="201983" y="80299"/>
                  </a:lnTo>
                  <a:lnTo>
                    <a:pt x="125211" y="109790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6" name="object 416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3512150" y="4863693"/>
              <a:ext cx="198341" cy="202590"/>
            </a:xfrm>
            <a:prstGeom prst="rect">
              <a:avLst/>
            </a:prstGeom>
          </p:spPr>
        </p:pic>
        <p:sp>
          <p:nvSpPr>
            <p:cNvPr id="417" name="object 417"/>
            <p:cNvSpPr/>
            <p:nvPr/>
          </p:nvSpPr>
          <p:spPr>
            <a:xfrm>
              <a:off x="3512150" y="4863693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4" h="203200">
                  <a:moveTo>
                    <a:pt x="0" y="114859"/>
                  </a:moveTo>
                  <a:lnTo>
                    <a:pt x="198341" y="0"/>
                  </a:lnTo>
                  <a:lnTo>
                    <a:pt x="198341" y="87605"/>
                  </a:lnTo>
                  <a:lnTo>
                    <a:pt x="0" y="202590"/>
                  </a:lnTo>
                  <a:lnTo>
                    <a:pt x="0" y="114859"/>
                  </a:lnTo>
                  <a:close/>
                </a:path>
              </a:pathLst>
            </a:custGeom>
            <a:ln w="5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8" name="object 418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3348379" y="4617300"/>
              <a:ext cx="220001" cy="122283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3348379" y="4617300"/>
              <a:ext cx="220345" cy="122555"/>
            </a:xfrm>
            <a:custGeom>
              <a:avLst/>
              <a:gdLst/>
              <a:ahLst/>
              <a:cxnLst/>
              <a:rect l="l" t="t" r="r" b="b"/>
              <a:pathLst>
                <a:path w="220345" h="122554">
                  <a:moveTo>
                    <a:pt x="0" y="20082"/>
                  </a:moveTo>
                  <a:lnTo>
                    <a:pt x="50953" y="0"/>
                  </a:lnTo>
                  <a:lnTo>
                    <a:pt x="94743" y="25585"/>
                  </a:lnTo>
                  <a:lnTo>
                    <a:pt x="220001" y="98065"/>
                  </a:lnTo>
                  <a:lnTo>
                    <a:pt x="178331" y="122283"/>
                  </a:lnTo>
                  <a:lnTo>
                    <a:pt x="129956" y="103806"/>
                  </a:lnTo>
                  <a:lnTo>
                    <a:pt x="83869" y="80475"/>
                  </a:lnTo>
                  <a:lnTo>
                    <a:pt x="40429" y="52498"/>
                  </a:lnTo>
                  <a:lnTo>
                    <a:pt x="0" y="20082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0" name="object 420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3148220" y="5027953"/>
              <a:ext cx="214717" cy="149659"/>
            </a:xfrm>
            <a:prstGeom prst="rect">
              <a:avLst/>
            </a:prstGeom>
          </p:spPr>
        </p:pic>
        <p:sp>
          <p:nvSpPr>
            <p:cNvPr id="421" name="object 421"/>
            <p:cNvSpPr/>
            <p:nvPr/>
          </p:nvSpPr>
          <p:spPr>
            <a:xfrm>
              <a:off x="3148220" y="5027953"/>
              <a:ext cx="215265" cy="149860"/>
            </a:xfrm>
            <a:custGeom>
              <a:avLst/>
              <a:gdLst/>
              <a:ahLst/>
              <a:cxnLst/>
              <a:rect l="l" t="t" r="r" b="b"/>
              <a:pathLst>
                <a:path w="215264" h="149860">
                  <a:moveTo>
                    <a:pt x="0" y="0"/>
                  </a:moveTo>
                  <a:lnTo>
                    <a:pt x="214717" y="124340"/>
                  </a:lnTo>
                  <a:lnTo>
                    <a:pt x="214717" y="149659"/>
                  </a:lnTo>
                  <a:lnTo>
                    <a:pt x="0" y="25554"/>
                  </a:lnTo>
                  <a:lnTo>
                    <a:pt x="0" y="0"/>
                  </a:lnTo>
                  <a:close/>
                </a:path>
              </a:pathLst>
            </a:custGeom>
            <a:ln w="5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3171604" y="4973049"/>
              <a:ext cx="262890" cy="162560"/>
            </a:xfrm>
            <a:custGeom>
              <a:avLst/>
              <a:gdLst/>
              <a:ahLst/>
              <a:cxnLst/>
              <a:rect l="l" t="t" r="r" b="b"/>
              <a:pathLst>
                <a:path w="262889" h="162560">
                  <a:moveTo>
                    <a:pt x="188548" y="144564"/>
                  </a:moveTo>
                  <a:lnTo>
                    <a:pt x="175425" y="153159"/>
                  </a:lnTo>
                  <a:lnTo>
                    <a:pt x="191167" y="162494"/>
                  </a:lnTo>
                  <a:lnTo>
                    <a:pt x="204290" y="153905"/>
                  </a:lnTo>
                  <a:lnTo>
                    <a:pt x="188548" y="144564"/>
                  </a:lnTo>
                  <a:close/>
                </a:path>
                <a:path w="262889" h="162560">
                  <a:moveTo>
                    <a:pt x="208043" y="131486"/>
                  </a:moveTo>
                  <a:lnTo>
                    <a:pt x="194920" y="140081"/>
                  </a:lnTo>
                  <a:lnTo>
                    <a:pt x="210661" y="149418"/>
                  </a:lnTo>
                  <a:lnTo>
                    <a:pt x="223785" y="140832"/>
                  </a:lnTo>
                  <a:lnTo>
                    <a:pt x="208043" y="131486"/>
                  </a:lnTo>
                  <a:close/>
                </a:path>
                <a:path w="262889" h="162560">
                  <a:moveTo>
                    <a:pt x="159310" y="127011"/>
                  </a:moveTo>
                  <a:lnTo>
                    <a:pt x="146187" y="135605"/>
                  </a:lnTo>
                  <a:lnTo>
                    <a:pt x="161929" y="144935"/>
                  </a:lnTo>
                  <a:lnTo>
                    <a:pt x="175052" y="136349"/>
                  </a:lnTo>
                  <a:lnTo>
                    <a:pt x="159310" y="127011"/>
                  </a:lnTo>
                  <a:close/>
                </a:path>
                <a:path w="262889" h="162560">
                  <a:moveTo>
                    <a:pt x="227529" y="118409"/>
                  </a:moveTo>
                  <a:lnTo>
                    <a:pt x="214414" y="127003"/>
                  </a:lnTo>
                  <a:lnTo>
                    <a:pt x="230156" y="136341"/>
                  </a:lnTo>
                  <a:lnTo>
                    <a:pt x="243279" y="127754"/>
                  </a:lnTo>
                  <a:lnTo>
                    <a:pt x="227529" y="118409"/>
                  </a:lnTo>
                  <a:close/>
                </a:path>
                <a:path w="262889" h="162560">
                  <a:moveTo>
                    <a:pt x="178805" y="113934"/>
                  </a:moveTo>
                  <a:lnTo>
                    <a:pt x="165682" y="122528"/>
                  </a:lnTo>
                  <a:lnTo>
                    <a:pt x="181423" y="131866"/>
                  </a:lnTo>
                  <a:lnTo>
                    <a:pt x="194547" y="123271"/>
                  </a:lnTo>
                  <a:lnTo>
                    <a:pt x="178805" y="113934"/>
                  </a:lnTo>
                  <a:close/>
                </a:path>
                <a:path w="262889" h="162560">
                  <a:moveTo>
                    <a:pt x="71597" y="74337"/>
                  </a:moveTo>
                  <a:lnTo>
                    <a:pt x="58474" y="82932"/>
                  </a:lnTo>
                  <a:lnTo>
                    <a:pt x="132691" y="127383"/>
                  </a:lnTo>
                  <a:lnTo>
                    <a:pt x="145814" y="118796"/>
                  </a:lnTo>
                  <a:lnTo>
                    <a:pt x="71597" y="74337"/>
                  </a:lnTo>
                  <a:close/>
                </a:path>
                <a:path w="262889" h="162560">
                  <a:moveTo>
                    <a:pt x="247024" y="105339"/>
                  </a:moveTo>
                  <a:lnTo>
                    <a:pt x="233909" y="113934"/>
                  </a:lnTo>
                  <a:lnTo>
                    <a:pt x="249650" y="123263"/>
                  </a:lnTo>
                  <a:lnTo>
                    <a:pt x="262774" y="114677"/>
                  </a:lnTo>
                  <a:lnTo>
                    <a:pt x="247024" y="105339"/>
                  </a:lnTo>
                  <a:close/>
                </a:path>
                <a:path w="262889" h="162560">
                  <a:moveTo>
                    <a:pt x="198292" y="100856"/>
                  </a:moveTo>
                  <a:lnTo>
                    <a:pt x="185176" y="109450"/>
                  </a:lnTo>
                  <a:lnTo>
                    <a:pt x="200918" y="118788"/>
                  </a:lnTo>
                  <a:lnTo>
                    <a:pt x="214041" y="110194"/>
                  </a:lnTo>
                  <a:lnTo>
                    <a:pt x="198292" y="100856"/>
                  </a:lnTo>
                  <a:close/>
                </a:path>
                <a:path w="262889" h="162560">
                  <a:moveTo>
                    <a:pt x="149567" y="96373"/>
                  </a:moveTo>
                  <a:lnTo>
                    <a:pt x="136444" y="104967"/>
                  </a:lnTo>
                  <a:lnTo>
                    <a:pt x="152185" y="114305"/>
                  </a:lnTo>
                  <a:lnTo>
                    <a:pt x="165309" y="105719"/>
                  </a:lnTo>
                  <a:lnTo>
                    <a:pt x="149567" y="96373"/>
                  </a:lnTo>
                  <a:close/>
                </a:path>
                <a:path w="262889" h="162560">
                  <a:moveTo>
                    <a:pt x="217786" y="87779"/>
                  </a:moveTo>
                  <a:lnTo>
                    <a:pt x="204671" y="96373"/>
                  </a:lnTo>
                  <a:lnTo>
                    <a:pt x="220412" y="105711"/>
                  </a:lnTo>
                  <a:lnTo>
                    <a:pt x="233536" y="97116"/>
                  </a:lnTo>
                  <a:lnTo>
                    <a:pt x="217786" y="87779"/>
                  </a:lnTo>
                  <a:close/>
                </a:path>
                <a:path w="262889" h="162560">
                  <a:moveTo>
                    <a:pt x="169054" y="83303"/>
                  </a:moveTo>
                  <a:lnTo>
                    <a:pt x="155938" y="91898"/>
                  </a:lnTo>
                  <a:lnTo>
                    <a:pt x="171680" y="101228"/>
                  </a:lnTo>
                  <a:lnTo>
                    <a:pt x="184803" y="92641"/>
                  </a:lnTo>
                  <a:lnTo>
                    <a:pt x="169054" y="83303"/>
                  </a:lnTo>
                  <a:close/>
                </a:path>
                <a:path w="262889" h="162560">
                  <a:moveTo>
                    <a:pt x="120329" y="78820"/>
                  </a:moveTo>
                  <a:lnTo>
                    <a:pt x="107206" y="87415"/>
                  </a:lnTo>
                  <a:lnTo>
                    <a:pt x="122948" y="96752"/>
                  </a:lnTo>
                  <a:lnTo>
                    <a:pt x="136071" y="88158"/>
                  </a:lnTo>
                  <a:lnTo>
                    <a:pt x="120329" y="78820"/>
                  </a:lnTo>
                  <a:close/>
                </a:path>
                <a:path w="262889" h="162560">
                  <a:moveTo>
                    <a:pt x="188548" y="70226"/>
                  </a:moveTo>
                  <a:lnTo>
                    <a:pt x="175433" y="78820"/>
                  </a:lnTo>
                  <a:lnTo>
                    <a:pt x="191175" y="88150"/>
                  </a:lnTo>
                  <a:lnTo>
                    <a:pt x="204298" y="79564"/>
                  </a:lnTo>
                  <a:lnTo>
                    <a:pt x="188548" y="70226"/>
                  </a:lnTo>
                  <a:close/>
                </a:path>
                <a:path w="262889" h="162560">
                  <a:moveTo>
                    <a:pt x="139816" y="65743"/>
                  </a:moveTo>
                  <a:lnTo>
                    <a:pt x="126701" y="74337"/>
                  </a:lnTo>
                  <a:lnTo>
                    <a:pt x="142442" y="83675"/>
                  </a:lnTo>
                  <a:lnTo>
                    <a:pt x="155566" y="75081"/>
                  </a:lnTo>
                  <a:lnTo>
                    <a:pt x="139816" y="65743"/>
                  </a:lnTo>
                  <a:close/>
                </a:path>
                <a:path w="262889" h="162560">
                  <a:moveTo>
                    <a:pt x="91091" y="61268"/>
                  </a:moveTo>
                  <a:lnTo>
                    <a:pt x="77968" y="69862"/>
                  </a:lnTo>
                  <a:lnTo>
                    <a:pt x="93710" y="79192"/>
                  </a:lnTo>
                  <a:lnTo>
                    <a:pt x="106833" y="70605"/>
                  </a:lnTo>
                  <a:lnTo>
                    <a:pt x="91091" y="61268"/>
                  </a:lnTo>
                  <a:close/>
                </a:path>
                <a:path w="262889" h="162560">
                  <a:moveTo>
                    <a:pt x="42359" y="56785"/>
                  </a:moveTo>
                  <a:lnTo>
                    <a:pt x="29237" y="65379"/>
                  </a:lnTo>
                  <a:lnTo>
                    <a:pt x="44977" y="74717"/>
                  </a:lnTo>
                  <a:lnTo>
                    <a:pt x="58101" y="66122"/>
                  </a:lnTo>
                  <a:lnTo>
                    <a:pt x="42359" y="56785"/>
                  </a:lnTo>
                  <a:close/>
                </a:path>
                <a:path w="262889" h="162560">
                  <a:moveTo>
                    <a:pt x="159310" y="52665"/>
                  </a:moveTo>
                  <a:lnTo>
                    <a:pt x="146195" y="61260"/>
                  </a:lnTo>
                  <a:lnTo>
                    <a:pt x="161937" y="70597"/>
                  </a:lnTo>
                  <a:lnTo>
                    <a:pt x="175060" y="62011"/>
                  </a:lnTo>
                  <a:lnTo>
                    <a:pt x="159310" y="52665"/>
                  </a:lnTo>
                  <a:close/>
                </a:path>
                <a:path w="262889" h="162560">
                  <a:moveTo>
                    <a:pt x="110578" y="48190"/>
                  </a:moveTo>
                  <a:lnTo>
                    <a:pt x="97463" y="56785"/>
                  </a:lnTo>
                  <a:lnTo>
                    <a:pt x="113204" y="66114"/>
                  </a:lnTo>
                  <a:lnTo>
                    <a:pt x="126328" y="57528"/>
                  </a:lnTo>
                  <a:lnTo>
                    <a:pt x="110578" y="48190"/>
                  </a:lnTo>
                  <a:close/>
                </a:path>
                <a:path w="262889" h="162560">
                  <a:moveTo>
                    <a:pt x="61846" y="43707"/>
                  </a:moveTo>
                  <a:lnTo>
                    <a:pt x="48730" y="52302"/>
                  </a:lnTo>
                  <a:lnTo>
                    <a:pt x="64472" y="61639"/>
                  </a:lnTo>
                  <a:lnTo>
                    <a:pt x="77595" y="53045"/>
                  </a:lnTo>
                  <a:lnTo>
                    <a:pt x="61846" y="43707"/>
                  </a:lnTo>
                  <a:close/>
                </a:path>
                <a:path w="262889" h="162560">
                  <a:moveTo>
                    <a:pt x="13118" y="39232"/>
                  </a:moveTo>
                  <a:lnTo>
                    <a:pt x="0" y="47826"/>
                  </a:lnTo>
                  <a:lnTo>
                    <a:pt x="15740" y="57156"/>
                  </a:lnTo>
                  <a:lnTo>
                    <a:pt x="28861" y="48570"/>
                  </a:lnTo>
                  <a:lnTo>
                    <a:pt x="13118" y="39232"/>
                  </a:lnTo>
                  <a:close/>
                </a:path>
                <a:path w="262889" h="162560">
                  <a:moveTo>
                    <a:pt x="130073" y="35113"/>
                  </a:moveTo>
                  <a:lnTo>
                    <a:pt x="116957" y="43707"/>
                  </a:lnTo>
                  <a:lnTo>
                    <a:pt x="132699" y="53045"/>
                  </a:lnTo>
                  <a:lnTo>
                    <a:pt x="145822" y="44450"/>
                  </a:lnTo>
                  <a:lnTo>
                    <a:pt x="130073" y="35113"/>
                  </a:lnTo>
                  <a:close/>
                </a:path>
                <a:path w="262889" h="162560">
                  <a:moveTo>
                    <a:pt x="81340" y="30630"/>
                  </a:moveTo>
                  <a:lnTo>
                    <a:pt x="68225" y="39224"/>
                  </a:lnTo>
                  <a:lnTo>
                    <a:pt x="83966" y="48562"/>
                  </a:lnTo>
                  <a:lnTo>
                    <a:pt x="97090" y="39975"/>
                  </a:lnTo>
                  <a:lnTo>
                    <a:pt x="81340" y="30630"/>
                  </a:lnTo>
                  <a:close/>
                </a:path>
                <a:path w="262889" h="162560">
                  <a:moveTo>
                    <a:pt x="32612" y="26155"/>
                  </a:moveTo>
                  <a:lnTo>
                    <a:pt x="19493" y="34749"/>
                  </a:lnTo>
                  <a:lnTo>
                    <a:pt x="35234" y="44087"/>
                  </a:lnTo>
                  <a:lnTo>
                    <a:pt x="48357" y="35492"/>
                  </a:lnTo>
                  <a:lnTo>
                    <a:pt x="32612" y="26155"/>
                  </a:lnTo>
                  <a:close/>
                </a:path>
                <a:path w="262889" h="162560">
                  <a:moveTo>
                    <a:pt x="100835" y="17552"/>
                  </a:moveTo>
                  <a:lnTo>
                    <a:pt x="87719" y="26147"/>
                  </a:lnTo>
                  <a:lnTo>
                    <a:pt x="103461" y="35484"/>
                  </a:lnTo>
                  <a:lnTo>
                    <a:pt x="116576" y="26898"/>
                  </a:lnTo>
                  <a:lnTo>
                    <a:pt x="100835" y="17552"/>
                  </a:lnTo>
                  <a:close/>
                </a:path>
                <a:path w="262889" h="162560">
                  <a:moveTo>
                    <a:pt x="52102" y="13077"/>
                  </a:moveTo>
                  <a:lnTo>
                    <a:pt x="38987" y="21671"/>
                  </a:lnTo>
                  <a:lnTo>
                    <a:pt x="54729" y="31009"/>
                  </a:lnTo>
                  <a:lnTo>
                    <a:pt x="67852" y="22415"/>
                  </a:lnTo>
                  <a:lnTo>
                    <a:pt x="52102" y="13077"/>
                  </a:lnTo>
                  <a:close/>
                </a:path>
                <a:path w="262889" h="162560">
                  <a:moveTo>
                    <a:pt x="71597" y="0"/>
                  </a:moveTo>
                  <a:lnTo>
                    <a:pt x="58482" y="8594"/>
                  </a:lnTo>
                  <a:lnTo>
                    <a:pt x="74223" y="17932"/>
                  </a:lnTo>
                  <a:lnTo>
                    <a:pt x="87339" y="9337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3171610" y="4981636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89" h="158114">
                  <a:moveTo>
                    <a:pt x="74226" y="13069"/>
                  </a:moveTo>
                  <a:close/>
                </a:path>
                <a:path w="262889" h="158114">
                  <a:moveTo>
                    <a:pt x="58484" y="0"/>
                  </a:moveTo>
                  <a:lnTo>
                    <a:pt x="58484" y="3739"/>
                  </a:lnTo>
                  <a:lnTo>
                    <a:pt x="74212" y="13069"/>
                  </a:lnTo>
                  <a:lnTo>
                    <a:pt x="74199" y="9329"/>
                  </a:lnTo>
                  <a:lnTo>
                    <a:pt x="58484" y="0"/>
                  </a:lnTo>
                  <a:close/>
                </a:path>
                <a:path w="262889" h="158114">
                  <a:moveTo>
                    <a:pt x="74226" y="13064"/>
                  </a:moveTo>
                  <a:close/>
                </a:path>
                <a:path w="262889" h="158114">
                  <a:moveTo>
                    <a:pt x="87341" y="743"/>
                  </a:moveTo>
                  <a:lnTo>
                    <a:pt x="74218" y="9329"/>
                  </a:lnTo>
                  <a:lnTo>
                    <a:pt x="74226" y="13064"/>
                  </a:lnTo>
                  <a:lnTo>
                    <a:pt x="87341" y="4475"/>
                  </a:lnTo>
                  <a:lnTo>
                    <a:pt x="87341" y="743"/>
                  </a:lnTo>
                  <a:close/>
                </a:path>
                <a:path w="262889" h="158114">
                  <a:moveTo>
                    <a:pt x="103463" y="30630"/>
                  </a:moveTo>
                  <a:close/>
                </a:path>
                <a:path w="262889" h="158114">
                  <a:moveTo>
                    <a:pt x="87714" y="17560"/>
                  </a:moveTo>
                  <a:lnTo>
                    <a:pt x="87722" y="21300"/>
                  </a:lnTo>
                  <a:lnTo>
                    <a:pt x="103450" y="30630"/>
                  </a:lnTo>
                  <a:lnTo>
                    <a:pt x="103437" y="26890"/>
                  </a:lnTo>
                  <a:lnTo>
                    <a:pt x="87714" y="17560"/>
                  </a:lnTo>
                  <a:close/>
                </a:path>
                <a:path w="262889" h="158114">
                  <a:moveTo>
                    <a:pt x="103463" y="30624"/>
                  </a:moveTo>
                  <a:close/>
                </a:path>
                <a:path w="262889" h="158114">
                  <a:moveTo>
                    <a:pt x="116579" y="18303"/>
                  </a:moveTo>
                  <a:lnTo>
                    <a:pt x="103455" y="26890"/>
                  </a:lnTo>
                  <a:lnTo>
                    <a:pt x="103463" y="30624"/>
                  </a:lnTo>
                  <a:lnTo>
                    <a:pt x="116571" y="22035"/>
                  </a:lnTo>
                  <a:lnTo>
                    <a:pt x="116579" y="18303"/>
                  </a:lnTo>
                  <a:close/>
                </a:path>
                <a:path w="262889" h="158114">
                  <a:moveTo>
                    <a:pt x="132701" y="48182"/>
                  </a:moveTo>
                  <a:close/>
                </a:path>
                <a:path w="262889" h="158114">
                  <a:moveTo>
                    <a:pt x="116952" y="35113"/>
                  </a:moveTo>
                  <a:lnTo>
                    <a:pt x="116960" y="38845"/>
                  </a:lnTo>
                  <a:lnTo>
                    <a:pt x="132688" y="48182"/>
                  </a:lnTo>
                  <a:lnTo>
                    <a:pt x="132688" y="44450"/>
                  </a:lnTo>
                  <a:lnTo>
                    <a:pt x="116952" y="35113"/>
                  </a:lnTo>
                  <a:close/>
                </a:path>
                <a:path w="262889" h="158114">
                  <a:moveTo>
                    <a:pt x="132701" y="48177"/>
                  </a:moveTo>
                  <a:close/>
                </a:path>
                <a:path w="262889" h="158114">
                  <a:moveTo>
                    <a:pt x="145817" y="35856"/>
                  </a:moveTo>
                  <a:lnTo>
                    <a:pt x="132693" y="44450"/>
                  </a:lnTo>
                  <a:lnTo>
                    <a:pt x="132701" y="48177"/>
                  </a:lnTo>
                  <a:lnTo>
                    <a:pt x="145809" y="39596"/>
                  </a:lnTo>
                  <a:lnTo>
                    <a:pt x="145817" y="35856"/>
                  </a:lnTo>
                  <a:close/>
                </a:path>
                <a:path w="262889" h="158114">
                  <a:moveTo>
                    <a:pt x="146190" y="52665"/>
                  </a:moveTo>
                  <a:lnTo>
                    <a:pt x="146190" y="56405"/>
                  </a:lnTo>
                  <a:lnTo>
                    <a:pt x="161931" y="65743"/>
                  </a:lnTo>
                  <a:lnTo>
                    <a:pt x="161918" y="62003"/>
                  </a:lnTo>
                  <a:lnTo>
                    <a:pt x="146190" y="52665"/>
                  </a:lnTo>
                  <a:close/>
                </a:path>
                <a:path w="262889" h="158114">
                  <a:moveTo>
                    <a:pt x="175054" y="53416"/>
                  </a:moveTo>
                  <a:lnTo>
                    <a:pt x="161931" y="62003"/>
                  </a:lnTo>
                  <a:lnTo>
                    <a:pt x="161931" y="65743"/>
                  </a:lnTo>
                  <a:lnTo>
                    <a:pt x="175047" y="57148"/>
                  </a:lnTo>
                  <a:lnTo>
                    <a:pt x="175054" y="53416"/>
                  </a:lnTo>
                  <a:close/>
                </a:path>
                <a:path w="262889" h="158114">
                  <a:moveTo>
                    <a:pt x="175427" y="70218"/>
                  </a:moveTo>
                  <a:lnTo>
                    <a:pt x="175427" y="73958"/>
                  </a:lnTo>
                  <a:lnTo>
                    <a:pt x="191169" y="83303"/>
                  </a:lnTo>
                  <a:lnTo>
                    <a:pt x="191169" y="79564"/>
                  </a:lnTo>
                  <a:lnTo>
                    <a:pt x="175427" y="70218"/>
                  </a:lnTo>
                  <a:close/>
                </a:path>
                <a:path w="262889" h="158114">
                  <a:moveTo>
                    <a:pt x="204292" y="70977"/>
                  </a:moveTo>
                  <a:lnTo>
                    <a:pt x="191169" y="79564"/>
                  </a:lnTo>
                  <a:lnTo>
                    <a:pt x="191169" y="83295"/>
                  </a:lnTo>
                  <a:lnTo>
                    <a:pt x="204284" y="74709"/>
                  </a:lnTo>
                  <a:lnTo>
                    <a:pt x="204292" y="70977"/>
                  </a:lnTo>
                  <a:close/>
                </a:path>
                <a:path w="262889" h="158114">
                  <a:moveTo>
                    <a:pt x="204665" y="87786"/>
                  </a:moveTo>
                  <a:lnTo>
                    <a:pt x="204665" y="91526"/>
                  </a:lnTo>
                  <a:lnTo>
                    <a:pt x="220407" y="100864"/>
                  </a:lnTo>
                  <a:lnTo>
                    <a:pt x="220394" y="97124"/>
                  </a:lnTo>
                  <a:lnTo>
                    <a:pt x="204665" y="87786"/>
                  </a:lnTo>
                  <a:close/>
                </a:path>
                <a:path w="262889" h="158114">
                  <a:moveTo>
                    <a:pt x="233522" y="88530"/>
                  </a:moveTo>
                  <a:lnTo>
                    <a:pt x="220407" y="97124"/>
                  </a:lnTo>
                  <a:lnTo>
                    <a:pt x="220407" y="100856"/>
                  </a:lnTo>
                  <a:lnTo>
                    <a:pt x="233522" y="92269"/>
                  </a:lnTo>
                  <a:lnTo>
                    <a:pt x="233522" y="88530"/>
                  </a:lnTo>
                  <a:close/>
                </a:path>
                <a:path w="262889" h="158114">
                  <a:moveTo>
                    <a:pt x="233903" y="105331"/>
                  </a:moveTo>
                  <a:lnTo>
                    <a:pt x="233903" y="109071"/>
                  </a:lnTo>
                  <a:lnTo>
                    <a:pt x="249645" y="118417"/>
                  </a:lnTo>
                  <a:lnTo>
                    <a:pt x="249645" y="114677"/>
                  </a:lnTo>
                  <a:lnTo>
                    <a:pt x="233903" y="105331"/>
                  </a:lnTo>
                  <a:close/>
                </a:path>
                <a:path w="262889" h="158114">
                  <a:moveTo>
                    <a:pt x="262760" y="106090"/>
                  </a:moveTo>
                  <a:lnTo>
                    <a:pt x="249645" y="114677"/>
                  </a:lnTo>
                  <a:lnTo>
                    <a:pt x="249645" y="118417"/>
                  </a:lnTo>
                  <a:lnTo>
                    <a:pt x="262760" y="109822"/>
                  </a:lnTo>
                  <a:lnTo>
                    <a:pt x="262760" y="106090"/>
                  </a:lnTo>
                  <a:close/>
                </a:path>
                <a:path w="262889" h="158114">
                  <a:moveTo>
                    <a:pt x="54731" y="26147"/>
                  </a:moveTo>
                  <a:close/>
                </a:path>
                <a:path w="262889" h="158114">
                  <a:moveTo>
                    <a:pt x="38988" y="13069"/>
                  </a:moveTo>
                  <a:lnTo>
                    <a:pt x="38989" y="16809"/>
                  </a:lnTo>
                  <a:lnTo>
                    <a:pt x="54718" y="26147"/>
                  </a:lnTo>
                  <a:lnTo>
                    <a:pt x="54718" y="22407"/>
                  </a:lnTo>
                  <a:lnTo>
                    <a:pt x="38988" y="13069"/>
                  </a:lnTo>
                  <a:close/>
                </a:path>
                <a:path w="262889" h="158114">
                  <a:moveTo>
                    <a:pt x="54731" y="26141"/>
                  </a:moveTo>
                  <a:close/>
                </a:path>
                <a:path w="262889" h="158114">
                  <a:moveTo>
                    <a:pt x="67846" y="13820"/>
                  </a:moveTo>
                  <a:lnTo>
                    <a:pt x="54723" y="22407"/>
                  </a:lnTo>
                  <a:lnTo>
                    <a:pt x="54731" y="26141"/>
                  </a:lnTo>
                  <a:lnTo>
                    <a:pt x="67846" y="17552"/>
                  </a:lnTo>
                  <a:lnTo>
                    <a:pt x="67846" y="13820"/>
                  </a:lnTo>
                  <a:close/>
                </a:path>
                <a:path w="262889" h="158114">
                  <a:moveTo>
                    <a:pt x="83969" y="43699"/>
                  </a:moveTo>
                  <a:close/>
                </a:path>
                <a:path w="262889" h="158114">
                  <a:moveTo>
                    <a:pt x="68227" y="30638"/>
                  </a:moveTo>
                  <a:lnTo>
                    <a:pt x="68227" y="34377"/>
                  </a:lnTo>
                  <a:lnTo>
                    <a:pt x="83942" y="43699"/>
                  </a:lnTo>
                  <a:lnTo>
                    <a:pt x="83942" y="39967"/>
                  </a:lnTo>
                  <a:lnTo>
                    <a:pt x="68227" y="30638"/>
                  </a:lnTo>
                  <a:close/>
                </a:path>
                <a:path w="262889" h="158114">
                  <a:moveTo>
                    <a:pt x="83969" y="43694"/>
                  </a:moveTo>
                  <a:close/>
                </a:path>
                <a:path w="262889" h="158114">
                  <a:moveTo>
                    <a:pt x="97084" y="31381"/>
                  </a:moveTo>
                  <a:lnTo>
                    <a:pt x="83961" y="39967"/>
                  </a:lnTo>
                  <a:lnTo>
                    <a:pt x="83969" y="43694"/>
                  </a:lnTo>
                  <a:lnTo>
                    <a:pt x="97084" y="35113"/>
                  </a:lnTo>
                  <a:lnTo>
                    <a:pt x="97084" y="31381"/>
                  </a:lnTo>
                  <a:close/>
                </a:path>
                <a:path w="262889" h="158114">
                  <a:moveTo>
                    <a:pt x="113207" y="61260"/>
                  </a:moveTo>
                  <a:close/>
                </a:path>
                <a:path w="262889" h="158114">
                  <a:moveTo>
                    <a:pt x="97457" y="48182"/>
                  </a:moveTo>
                  <a:lnTo>
                    <a:pt x="97465" y="51922"/>
                  </a:lnTo>
                  <a:lnTo>
                    <a:pt x="113193" y="61260"/>
                  </a:lnTo>
                  <a:lnTo>
                    <a:pt x="113203" y="57525"/>
                  </a:lnTo>
                  <a:lnTo>
                    <a:pt x="97457" y="48182"/>
                  </a:lnTo>
                  <a:close/>
                </a:path>
                <a:path w="262889" h="158114">
                  <a:moveTo>
                    <a:pt x="113207" y="61255"/>
                  </a:moveTo>
                  <a:close/>
                </a:path>
                <a:path w="262889" h="158114">
                  <a:moveTo>
                    <a:pt x="126322" y="48933"/>
                  </a:moveTo>
                  <a:lnTo>
                    <a:pt x="113203" y="57525"/>
                  </a:lnTo>
                  <a:lnTo>
                    <a:pt x="113207" y="61255"/>
                  </a:lnTo>
                  <a:lnTo>
                    <a:pt x="126322" y="52673"/>
                  </a:lnTo>
                  <a:lnTo>
                    <a:pt x="126322" y="48933"/>
                  </a:lnTo>
                  <a:close/>
                </a:path>
                <a:path w="262889" h="158114">
                  <a:moveTo>
                    <a:pt x="175419" y="144564"/>
                  </a:moveTo>
                  <a:lnTo>
                    <a:pt x="175419" y="148303"/>
                  </a:lnTo>
                  <a:lnTo>
                    <a:pt x="191161" y="157644"/>
                  </a:lnTo>
                  <a:lnTo>
                    <a:pt x="191158" y="153908"/>
                  </a:lnTo>
                  <a:lnTo>
                    <a:pt x="175419" y="144564"/>
                  </a:lnTo>
                  <a:close/>
                </a:path>
                <a:path w="262889" h="158114">
                  <a:moveTo>
                    <a:pt x="204284" y="145318"/>
                  </a:moveTo>
                  <a:lnTo>
                    <a:pt x="191161" y="153908"/>
                  </a:lnTo>
                  <a:lnTo>
                    <a:pt x="191161" y="157644"/>
                  </a:lnTo>
                  <a:lnTo>
                    <a:pt x="204284" y="149053"/>
                  </a:lnTo>
                  <a:lnTo>
                    <a:pt x="204284" y="145318"/>
                  </a:lnTo>
                  <a:close/>
                </a:path>
                <a:path w="262889" h="158114">
                  <a:moveTo>
                    <a:pt x="194914" y="131486"/>
                  </a:moveTo>
                  <a:lnTo>
                    <a:pt x="194914" y="135226"/>
                  </a:lnTo>
                  <a:lnTo>
                    <a:pt x="210656" y="144568"/>
                  </a:lnTo>
                  <a:lnTo>
                    <a:pt x="210652" y="140831"/>
                  </a:lnTo>
                  <a:lnTo>
                    <a:pt x="194914" y="131486"/>
                  </a:lnTo>
                  <a:close/>
                </a:path>
                <a:path w="262889" h="158114">
                  <a:moveTo>
                    <a:pt x="223779" y="132245"/>
                  </a:moveTo>
                  <a:lnTo>
                    <a:pt x="210656" y="140831"/>
                  </a:lnTo>
                  <a:lnTo>
                    <a:pt x="210656" y="144568"/>
                  </a:lnTo>
                  <a:lnTo>
                    <a:pt x="223779" y="135977"/>
                  </a:lnTo>
                  <a:lnTo>
                    <a:pt x="223779" y="132245"/>
                  </a:lnTo>
                  <a:close/>
                </a:path>
                <a:path w="262889" h="158114">
                  <a:moveTo>
                    <a:pt x="146182" y="127011"/>
                  </a:moveTo>
                  <a:lnTo>
                    <a:pt x="146182" y="130751"/>
                  </a:lnTo>
                  <a:lnTo>
                    <a:pt x="161919" y="140086"/>
                  </a:lnTo>
                  <a:lnTo>
                    <a:pt x="161918" y="136349"/>
                  </a:lnTo>
                  <a:lnTo>
                    <a:pt x="146182" y="127011"/>
                  </a:lnTo>
                  <a:close/>
                </a:path>
                <a:path w="262889" h="158114">
                  <a:moveTo>
                    <a:pt x="161931" y="140081"/>
                  </a:moveTo>
                  <a:close/>
                </a:path>
                <a:path w="262889" h="158114">
                  <a:moveTo>
                    <a:pt x="175047" y="127762"/>
                  </a:moveTo>
                  <a:lnTo>
                    <a:pt x="161923" y="136349"/>
                  </a:lnTo>
                  <a:lnTo>
                    <a:pt x="161931" y="140081"/>
                  </a:lnTo>
                  <a:lnTo>
                    <a:pt x="175047" y="131494"/>
                  </a:lnTo>
                  <a:lnTo>
                    <a:pt x="175047" y="127762"/>
                  </a:lnTo>
                  <a:close/>
                </a:path>
                <a:path w="262889" h="158114">
                  <a:moveTo>
                    <a:pt x="214409" y="118409"/>
                  </a:moveTo>
                  <a:lnTo>
                    <a:pt x="214409" y="122148"/>
                  </a:lnTo>
                  <a:lnTo>
                    <a:pt x="230150" y="131494"/>
                  </a:lnTo>
                  <a:lnTo>
                    <a:pt x="230150" y="127754"/>
                  </a:lnTo>
                  <a:lnTo>
                    <a:pt x="214409" y="118409"/>
                  </a:lnTo>
                  <a:close/>
                </a:path>
                <a:path w="262889" h="158114">
                  <a:moveTo>
                    <a:pt x="243274" y="119168"/>
                  </a:moveTo>
                  <a:lnTo>
                    <a:pt x="230150" y="127754"/>
                  </a:lnTo>
                  <a:lnTo>
                    <a:pt x="230150" y="131494"/>
                  </a:lnTo>
                  <a:lnTo>
                    <a:pt x="243274" y="122900"/>
                  </a:lnTo>
                  <a:lnTo>
                    <a:pt x="243274" y="119168"/>
                  </a:lnTo>
                  <a:close/>
                </a:path>
                <a:path w="262889" h="158114">
                  <a:moveTo>
                    <a:pt x="165676" y="113934"/>
                  </a:moveTo>
                  <a:lnTo>
                    <a:pt x="165676" y="117673"/>
                  </a:lnTo>
                  <a:lnTo>
                    <a:pt x="181418" y="127019"/>
                  </a:lnTo>
                  <a:lnTo>
                    <a:pt x="181404" y="123271"/>
                  </a:lnTo>
                  <a:lnTo>
                    <a:pt x="165676" y="113934"/>
                  </a:lnTo>
                  <a:close/>
                </a:path>
                <a:path w="262889" h="158114">
                  <a:moveTo>
                    <a:pt x="194541" y="114685"/>
                  </a:moveTo>
                  <a:lnTo>
                    <a:pt x="181418" y="123271"/>
                  </a:lnTo>
                  <a:lnTo>
                    <a:pt x="181418" y="127011"/>
                  </a:lnTo>
                  <a:lnTo>
                    <a:pt x="194541" y="118417"/>
                  </a:lnTo>
                  <a:lnTo>
                    <a:pt x="194541" y="114685"/>
                  </a:lnTo>
                  <a:close/>
                </a:path>
                <a:path w="262889" h="158114">
                  <a:moveTo>
                    <a:pt x="58476" y="74337"/>
                  </a:moveTo>
                  <a:lnTo>
                    <a:pt x="58476" y="78077"/>
                  </a:lnTo>
                  <a:lnTo>
                    <a:pt x="132685" y="122523"/>
                  </a:lnTo>
                  <a:lnTo>
                    <a:pt x="132689" y="118794"/>
                  </a:lnTo>
                  <a:lnTo>
                    <a:pt x="58476" y="74337"/>
                  </a:lnTo>
                  <a:close/>
                </a:path>
                <a:path w="262889" h="158114">
                  <a:moveTo>
                    <a:pt x="145809" y="110202"/>
                  </a:moveTo>
                  <a:lnTo>
                    <a:pt x="132689" y="118794"/>
                  </a:lnTo>
                  <a:lnTo>
                    <a:pt x="132693" y="122523"/>
                  </a:lnTo>
                  <a:lnTo>
                    <a:pt x="145809" y="113941"/>
                  </a:lnTo>
                  <a:lnTo>
                    <a:pt x="145809" y="110202"/>
                  </a:lnTo>
                  <a:close/>
                </a:path>
                <a:path w="262889" h="158114">
                  <a:moveTo>
                    <a:pt x="185171" y="100864"/>
                  </a:moveTo>
                  <a:lnTo>
                    <a:pt x="185171" y="104604"/>
                  </a:lnTo>
                  <a:lnTo>
                    <a:pt x="200912" y="113941"/>
                  </a:lnTo>
                  <a:lnTo>
                    <a:pt x="200886" y="110194"/>
                  </a:lnTo>
                  <a:lnTo>
                    <a:pt x="185171" y="100864"/>
                  </a:lnTo>
                  <a:close/>
                </a:path>
                <a:path w="262889" h="158114">
                  <a:moveTo>
                    <a:pt x="214036" y="101607"/>
                  </a:moveTo>
                  <a:lnTo>
                    <a:pt x="200912" y="110194"/>
                  </a:lnTo>
                  <a:lnTo>
                    <a:pt x="200912" y="113934"/>
                  </a:lnTo>
                  <a:lnTo>
                    <a:pt x="214036" y="105339"/>
                  </a:lnTo>
                  <a:lnTo>
                    <a:pt x="214036" y="101607"/>
                  </a:lnTo>
                  <a:close/>
                </a:path>
                <a:path w="262889" h="158114">
                  <a:moveTo>
                    <a:pt x="152188" y="109450"/>
                  </a:moveTo>
                  <a:close/>
                </a:path>
                <a:path w="262889" h="158114">
                  <a:moveTo>
                    <a:pt x="136438" y="96373"/>
                  </a:moveTo>
                  <a:lnTo>
                    <a:pt x="136438" y="100113"/>
                  </a:lnTo>
                  <a:lnTo>
                    <a:pt x="152175" y="109450"/>
                  </a:lnTo>
                  <a:lnTo>
                    <a:pt x="152184" y="105716"/>
                  </a:lnTo>
                  <a:lnTo>
                    <a:pt x="136438" y="96373"/>
                  </a:lnTo>
                  <a:close/>
                </a:path>
                <a:path w="262889" h="158114">
                  <a:moveTo>
                    <a:pt x="152188" y="109445"/>
                  </a:moveTo>
                  <a:close/>
                </a:path>
                <a:path w="262889" h="158114">
                  <a:moveTo>
                    <a:pt x="165303" y="97124"/>
                  </a:moveTo>
                  <a:lnTo>
                    <a:pt x="152184" y="105716"/>
                  </a:lnTo>
                  <a:lnTo>
                    <a:pt x="152188" y="109445"/>
                  </a:lnTo>
                  <a:lnTo>
                    <a:pt x="165303" y="100864"/>
                  </a:lnTo>
                  <a:lnTo>
                    <a:pt x="165303" y="97124"/>
                  </a:lnTo>
                  <a:close/>
                </a:path>
                <a:path w="262889" h="158114">
                  <a:moveTo>
                    <a:pt x="155933" y="83295"/>
                  </a:moveTo>
                  <a:lnTo>
                    <a:pt x="155933" y="87035"/>
                  </a:lnTo>
                  <a:lnTo>
                    <a:pt x="171674" y="96381"/>
                  </a:lnTo>
                  <a:lnTo>
                    <a:pt x="171674" y="92641"/>
                  </a:lnTo>
                  <a:lnTo>
                    <a:pt x="155933" y="83295"/>
                  </a:lnTo>
                  <a:close/>
                </a:path>
                <a:path w="262889" h="158114">
                  <a:moveTo>
                    <a:pt x="184798" y="84047"/>
                  </a:moveTo>
                  <a:lnTo>
                    <a:pt x="171674" y="92641"/>
                  </a:lnTo>
                  <a:lnTo>
                    <a:pt x="171674" y="96373"/>
                  </a:lnTo>
                  <a:lnTo>
                    <a:pt x="184798" y="87786"/>
                  </a:lnTo>
                  <a:lnTo>
                    <a:pt x="184798" y="84047"/>
                  </a:lnTo>
                  <a:close/>
                </a:path>
                <a:path w="262889" h="158114">
                  <a:moveTo>
                    <a:pt x="107200" y="78820"/>
                  </a:moveTo>
                  <a:lnTo>
                    <a:pt x="107208" y="82560"/>
                  </a:lnTo>
                  <a:lnTo>
                    <a:pt x="122942" y="91893"/>
                  </a:lnTo>
                  <a:lnTo>
                    <a:pt x="122937" y="88158"/>
                  </a:lnTo>
                  <a:lnTo>
                    <a:pt x="107200" y="78820"/>
                  </a:lnTo>
                  <a:close/>
                </a:path>
                <a:path w="262889" h="158114">
                  <a:moveTo>
                    <a:pt x="136065" y="79571"/>
                  </a:moveTo>
                  <a:lnTo>
                    <a:pt x="122942" y="88158"/>
                  </a:lnTo>
                  <a:lnTo>
                    <a:pt x="122950" y="91893"/>
                  </a:lnTo>
                  <a:lnTo>
                    <a:pt x="136065" y="83303"/>
                  </a:lnTo>
                  <a:lnTo>
                    <a:pt x="136065" y="79571"/>
                  </a:lnTo>
                  <a:close/>
                </a:path>
                <a:path w="262889" h="158114">
                  <a:moveTo>
                    <a:pt x="126695" y="65743"/>
                  </a:moveTo>
                  <a:lnTo>
                    <a:pt x="126703" y="69483"/>
                  </a:lnTo>
                  <a:lnTo>
                    <a:pt x="142437" y="78816"/>
                  </a:lnTo>
                  <a:lnTo>
                    <a:pt x="142431" y="75081"/>
                  </a:lnTo>
                  <a:lnTo>
                    <a:pt x="126695" y="65743"/>
                  </a:lnTo>
                  <a:close/>
                </a:path>
                <a:path w="262889" h="158114">
                  <a:moveTo>
                    <a:pt x="155560" y="66494"/>
                  </a:moveTo>
                  <a:lnTo>
                    <a:pt x="142437" y="75081"/>
                  </a:lnTo>
                  <a:lnTo>
                    <a:pt x="142445" y="78815"/>
                  </a:lnTo>
                  <a:lnTo>
                    <a:pt x="155560" y="70226"/>
                  </a:lnTo>
                  <a:lnTo>
                    <a:pt x="155560" y="66494"/>
                  </a:lnTo>
                  <a:close/>
                </a:path>
                <a:path w="262889" h="158114">
                  <a:moveTo>
                    <a:pt x="93712" y="74337"/>
                  </a:moveTo>
                  <a:close/>
                </a:path>
                <a:path w="262889" h="158114">
                  <a:moveTo>
                    <a:pt x="77971" y="61260"/>
                  </a:moveTo>
                  <a:lnTo>
                    <a:pt x="77971" y="65000"/>
                  </a:lnTo>
                  <a:lnTo>
                    <a:pt x="93699" y="74337"/>
                  </a:lnTo>
                  <a:lnTo>
                    <a:pt x="93699" y="70597"/>
                  </a:lnTo>
                  <a:lnTo>
                    <a:pt x="77971" y="61260"/>
                  </a:lnTo>
                  <a:close/>
                </a:path>
                <a:path w="262889" h="158114">
                  <a:moveTo>
                    <a:pt x="93712" y="74332"/>
                  </a:moveTo>
                  <a:close/>
                </a:path>
                <a:path w="262889" h="158114">
                  <a:moveTo>
                    <a:pt x="106828" y="62011"/>
                  </a:moveTo>
                  <a:lnTo>
                    <a:pt x="93704" y="70597"/>
                  </a:lnTo>
                  <a:lnTo>
                    <a:pt x="93712" y="74332"/>
                  </a:lnTo>
                  <a:lnTo>
                    <a:pt x="106828" y="65743"/>
                  </a:lnTo>
                  <a:lnTo>
                    <a:pt x="106828" y="62011"/>
                  </a:lnTo>
                  <a:close/>
                </a:path>
                <a:path w="262889" h="158114">
                  <a:moveTo>
                    <a:pt x="35238" y="39224"/>
                  </a:moveTo>
                  <a:close/>
                </a:path>
                <a:path w="262889" h="158114">
                  <a:moveTo>
                    <a:pt x="19493" y="26147"/>
                  </a:moveTo>
                  <a:lnTo>
                    <a:pt x="19496" y="29886"/>
                  </a:lnTo>
                  <a:lnTo>
                    <a:pt x="35225" y="39224"/>
                  </a:lnTo>
                  <a:lnTo>
                    <a:pt x="35224" y="35484"/>
                  </a:lnTo>
                  <a:lnTo>
                    <a:pt x="19493" y="26147"/>
                  </a:lnTo>
                  <a:close/>
                </a:path>
                <a:path w="262889" h="158114">
                  <a:moveTo>
                    <a:pt x="48352" y="26898"/>
                  </a:moveTo>
                  <a:lnTo>
                    <a:pt x="35230" y="35484"/>
                  </a:lnTo>
                  <a:lnTo>
                    <a:pt x="35238" y="39219"/>
                  </a:lnTo>
                  <a:lnTo>
                    <a:pt x="48352" y="30630"/>
                  </a:lnTo>
                  <a:lnTo>
                    <a:pt x="48352" y="26898"/>
                  </a:lnTo>
                  <a:close/>
                </a:path>
                <a:path w="262889" h="158114">
                  <a:moveTo>
                    <a:pt x="64474" y="56777"/>
                  </a:moveTo>
                  <a:close/>
                </a:path>
                <a:path w="262889" h="158114">
                  <a:moveTo>
                    <a:pt x="48733" y="43715"/>
                  </a:moveTo>
                  <a:lnTo>
                    <a:pt x="48733" y="47455"/>
                  </a:lnTo>
                  <a:lnTo>
                    <a:pt x="64448" y="56777"/>
                  </a:lnTo>
                  <a:lnTo>
                    <a:pt x="64448" y="53045"/>
                  </a:lnTo>
                  <a:lnTo>
                    <a:pt x="48733" y="43715"/>
                  </a:lnTo>
                  <a:close/>
                </a:path>
                <a:path w="262889" h="158114">
                  <a:moveTo>
                    <a:pt x="64474" y="56772"/>
                  </a:moveTo>
                  <a:close/>
                </a:path>
                <a:path w="262889" h="158114">
                  <a:moveTo>
                    <a:pt x="77590" y="44450"/>
                  </a:moveTo>
                  <a:lnTo>
                    <a:pt x="64466" y="53045"/>
                  </a:lnTo>
                  <a:lnTo>
                    <a:pt x="64474" y="56772"/>
                  </a:lnTo>
                  <a:lnTo>
                    <a:pt x="77590" y="48190"/>
                  </a:lnTo>
                  <a:lnTo>
                    <a:pt x="77590" y="44450"/>
                  </a:lnTo>
                  <a:close/>
                </a:path>
                <a:path w="262889" h="158114">
                  <a:moveTo>
                    <a:pt x="15744" y="52302"/>
                  </a:moveTo>
                  <a:close/>
                </a:path>
                <a:path w="262889" h="158114">
                  <a:moveTo>
                    <a:pt x="0" y="39224"/>
                  </a:moveTo>
                  <a:lnTo>
                    <a:pt x="2" y="42964"/>
                  </a:lnTo>
                  <a:lnTo>
                    <a:pt x="15731" y="52302"/>
                  </a:lnTo>
                  <a:lnTo>
                    <a:pt x="15730" y="48562"/>
                  </a:lnTo>
                  <a:lnTo>
                    <a:pt x="0" y="39224"/>
                  </a:lnTo>
                  <a:close/>
                </a:path>
                <a:path w="262889" h="158114">
                  <a:moveTo>
                    <a:pt x="28857" y="39975"/>
                  </a:moveTo>
                  <a:lnTo>
                    <a:pt x="15736" y="48562"/>
                  </a:lnTo>
                  <a:lnTo>
                    <a:pt x="15744" y="52296"/>
                  </a:lnTo>
                  <a:lnTo>
                    <a:pt x="28856" y="43707"/>
                  </a:lnTo>
                  <a:lnTo>
                    <a:pt x="28857" y="39975"/>
                  </a:lnTo>
                  <a:close/>
                </a:path>
                <a:path w="262889" h="158114">
                  <a:moveTo>
                    <a:pt x="44980" y="69854"/>
                  </a:moveTo>
                  <a:close/>
                </a:path>
                <a:path w="262889" h="158114">
                  <a:moveTo>
                    <a:pt x="29237" y="56785"/>
                  </a:moveTo>
                  <a:lnTo>
                    <a:pt x="29238" y="60524"/>
                  </a:lnTo>
                  <a:lnTo>
                    <a:pt x="44953" y="69854"/>
                  </a:lnTo>
                  <a:lnTo>
                    <a:pt x="44966" y="66122"/>
                  </a:lnTo>
                  <a:lnTo>
                    <a:pt x="29237" y="56785"/>
                  </a:lnTo>
                  <a:close/>
                </a:path>
                <a:path w="262889" h="158114">
                  <a:moveTo>
                    <a:pt x="44980" y="69849"/>
                  </a:moveTo>
                  <a:close/>
                </a:path>
                <a:path w="262889" h="158114">
                  <a:moveTo>
                    <a:pt x="58095" y="57528"/>
                  </a:moveTo>
                  <a:lnTo>
                    <a:pt x="44972" y="66122"/>
                  </a:lnTo>
                  <a:lnTo>
                    <a:pt x="44980" y="69849"/>
                  </a:lnTo>
                  <a:lnTo>
                    <a:pt x="58095" y="61268"/>
                  </a:lnTo>
                  <a:lnTo>
                    <a:pt x="58095" y="575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3664171" y="4891240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31"/>
                  </a:lnTo>
                  <a:lnTo>
                    <a:pt x="13567" y="53764"/>
                  </a:lnTo>
                  <a:lnTo>
                    <a:pt x="24913" y="46633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784"/>
                  </a:moveTo>
                  <a:lnTo>
                    <a:pt x="0" y="14429"/>
                  </a:lnTo>
                  <a:lnTo>
                    <a:pt x="0" y="61062"/>
                  </a:lnTo>
                  <a:lnTo>
                    <a:pt x="6291" y="57409"/>
                  </a:lnTo>
                  <a:lnTo>
                    <a:pt x="6291" y="1078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664171" y="4891240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31"/>
                  </a:moveTo>
                  <a:lnTo>
                    <a:pt x="24913" y="0"/>
                  </a:lnTo>
                  <a:lnTo>
                    <a:pt x="24913" y="46633"/>
                  </a:lnTo>
                  <a:lnTo>
                    <a:pt x="13567" y="53764"/>
                  </a:lnTo>
                  <a:lnTo>
                    <a:pt x="13567" y="7131"/>
                  </a:lnTo>
                  <a:close/>
                </a:path>
                <a:path w="25400" h="61595">
                  <a:moveTo>
                    <a:pt x="0" y="14429"/>
                  </a:moveTo>
                  <a:lnTo>
                    <a:pt x="6291" y="10784"/>
                  </a:lnTo>
                  <a:lnTo>
                    <a:pt x="6291" y="57409"/>
                  </a:lnTo>
                  <a:lnTo>
                    <a:pt x="0" y="61062"/>
                  </a:lnTo>
                  <a:lnTo>
                    <a:pt x="0" y="1442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6" name="object 426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3300162" y="4637383"/>
              <a:ext cx="226547" cy="428901"/>
            </a:xfrm>
            <a:prstGeom prst="rect">
              <a:avLst/>
            </a:prstGeom>
          </p:spPr>
        </p:pic>
        <p:sp>
          <p:nvSpPr>
            <p:cNvPr id="427" name="object 427"/>
            <p:cNvSpPr/>
            <p:nvPr/>
          </p:nvSpPr>
          <p:spPr>
            <a:xfrm>
              <a:off x="3348379" y="4637383"/>
              <a:ext cx="178435" cy="306705"/>
            </a:xfrm>
            <a:custGeom>
              <a:avLst/>
              <a:gdLst/>
              <a:ahLst/>
              <a:cxnLst/>
              <a:rect l="l" t="t" r="r" b="b"/>
              <a:pathLst>
                <a:path w="178435" h="306704">
                  <a:moveTo>
                    <a:pt x="178331" y="306617"/>
                  </a:moveTo>
                  <a:lnTo>
                    <a:pt x="129211" y="290271"/>
                  </a:lnTo>
                  <a:lnTo>
                    <a:pt x="82750" y="267886"/>
                  </a:lnTo>
                  <a:lnTo>
                    <a:pt x="39497" y="239771"/>
                  </a:lnTo>
                  <a:lnTo>
                    <a:pt x="0" y="206235"/>
                  </a:lnTo>
                  <a:lnTo>
                    <a:pt x="0" y="0"/>
                  </a:lnTo>
                  <a:lnTo>
                    <a:pt x="40359" y="32530"/>
                  </a:lnTo>
                  <a:lnTo>
                    <a:pt x="83783" y="60549"/>
                  </a:lnTo>
                  <a:lnTo>
                    <a:pt x="129897" y="83844"/>
                  </a:lnTo>
                  <a:lnTo>
                    <a:pt x="178331" y="102200"/>
                  </a:lnTo>
                  <a:lnTo>
                    <a:pt x="178331" y="306617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8" name="object 428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3297311" y="4646323"/>
              <a:ext cx="308671" cy="422812"/>
            </a:xfrm>
            <a:prstGeom prst="rect">
              <a:avLst/>
            </a:prstGeom>
          </p:spPr>
        </p:pic>
        <p:sp>
          <p:nvSpPr>
            <p:cNvPr id="429" name="object 429"/>
            <p:cNvSpPr/>
            <p:nvPr/>
          </p:nvSpPr>
          <p:spPr>
            <a:xfrm>
              <a:off x="3148220" y="4617300"/>
              <a:ext cx="562610" cy="560705"/>
            </a:xfrm>
            <a:custGeom>
              <a:avLst/>
              <a:gdLst/>
              <a:ahLst/>
              <a:cxnLst/>
              <a:rect l="l" t="t" r="r" b="b"/>
              <a:pathLst>
                <a:path w="562610" h="560704">
                  <a:moveTo>
                    <a:pt x="363929" y="448983"/>
                  </a:moveTo>
                  <a:lnTo>
                    <a:pt x="562271" y="333998"/>
                  </a:lnTo>
                  <a:lnTo>
                    <a:pt x="562271" y="246393"/>
                  </a:lnTo>
                  <a:lnTo>
                    <a:pt x="496765" y="208062"/>
                  </a:lnTo>
                  <a:lnTo>
                    <a:pt x="496765" y="87605"/>
                  </a:lnTo>
                  <a:lnTo>
                    <a:pt x="358471" y="7305"/>
                  </a:lnTo>
                  <a:lnTo>
                    <a:pt x="294782" y="25554"/>
                  </a:lnTo>
                  <a:lnTo>
                    <a:pt x="251112" y="0"/>
                  </a:lnTo>
                  <a:lnTo>
                    <a:pt x="200158" y="20082"/>
                  </a:lnTo>
                  <a:lnTo>
                    <a:pt x="200158" y="211714"/>
                  </a:lnTo>
                  <a:lnTo>
                    <a:pt x="151941" y="239095"/>
                  </a:lnTo>
                  <a:lnTo>
                    <a:pt x="151941" y="326700"/>
                  </a:lnTo>
                  <a:lnTo>
                    <a:pt x="189154" y="359460"/>
                  </a:lnTo>
                  <a:lnTo>
                    <a:pt x="229277" y="388251"/>
                  </a:lnTo>
                  <a:lnTo>
                    <a:pt x="271992" y="412890"/>
                  </a:lnTo>
                  <a:lnTo>
                    <a:pt x="316982" y="433196"/>
                  </a:lnTo>
                  <a:lnTo>
                    <a:pt x="363929" y="448983"/>
                  </a:lnTo>
                  <a:close/>
                </a:path>
                <a:path w="562610" h="560704">
                  <a:moveTo>
                    <a:pt x="0" y="410652"/>
                  </a:moveTo>
                  <a:lnTo>
                    <a:pt x="96441" y="343122"/>
                  </a:lnTo>
                  <a:lnTo>
                    <a:pt x="314800" y="469058"/>
                  </a:lnTo>
                  <a:lnTo>
                    <a:pt x="314800" y="501910"/>
                  </a:lnTo>
                  <a:lnTo>
                    <a:pt x="214717" y="560312"/>
                  </a:lnTo>
                  <a:lnTo>
                    <a:pt x="0" y="436206"/>
                  </a:lnTo>
                  <a:lnTo>
                    <a:pt x="0" y="410652"/>
                  </a:lnTo>
                  <a:close/>
                </a:path>
              </a:pathLst>
            </a:custGeom>
            <a:ln w="11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0" name="object 430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3410643" y="4953527"/>
              <a:ext cx="92762" cy="82277"/>
            </a:xfrm>
            <a:prstGeom prst="rect">
              <a:avLst/>
            </a:prstGeom>
          </p:spPr>
        </p:pic>
        <p:sp>
          <p:nvSpPr>
            <p:cNvPr id="431" name="object 431"/>
            <p:cNvSpPr/>
            <p:nvPr/>
          </p:nvSpPr>
          <p:spPr>
            <a:xfrm>
              <a:off x="3474074" y="4907670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39" h="17779">
                  <a:moveTo>
                    <a:pt x="12821" y="5684"/>
                  </a:moveTo>
                  <a:lnTo>
                    <a:pt x="10568" y="1794"/>
                  </a:lnTo>
                  <a:lnTo>
                    <a:pt x="6371" y="0"/>
                  </a:lnTo>
                  <a:lnTo>
                    <a:pt x="3459" y="1676"/>
                  </a:lnTo>
                  <a:lnTo>
                    <a:pt x="539" y="3360"/>
                  </a:lnTo>
                  <a:lnTo>
                    <a:pt x="0" y="7874"/>
                  </a:lnTo>
                  <a:lnTo>
                    <a:pt x="2253" y="11765"/>
                  </a:lnTo>
                  <a:lnTo>
                    <a:pt x="4506" y="15655"/>
                  </a:lnTo>
                  <a:lnTo>
                    <a:pt x="8695" y="17449"/>
                  </a:lnTo>
                  <a:lnTo>
                    <a:pt x="11615" y="15765"/>
                  </a:lnTo>
                  <a:lnTo>
                    <a:pt x="14535" y="14089"/>
                  </a:lnTo>
                  <a:lnTo>
                    <a:pt x="15075" y="9574"/>
                  </a:lnTo>
                  <a:lnTo>
                    <a:pt x="12821" y="56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2" name="object 432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3370222" y="4683004"/>
              <a:ext cx="129194" cy="217573"/>
            </a:xfrm>
            <a:prstGeom prst="rect">
              <a:avLst/>
            </a:prstGeom>
          </p:spPr>
        </p:pic>
        <p:sp>
          <p:nvSpPr>
            <p:cNvPr id="433" name="object 433"/>
            <p:cNvSpPr/>
            <p:nvPr/>
          </p:nvSpPr>
          <p:spPr>
            <a:xfrm>
              <a:off x="3370222" y="4683004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39" h="224789">
                  <a:moveTo>
                    <a:pt x="5474" y="144413"/>
                  </a:moveTo>
                  <a:lnTo>
                    <a:pt x="5474" y="5455"/>
                  </a:lnTo>
                  <a:lnTo>
                    <a:pt x="0" y="0"/>
                  </a:lnTo>
                  <a:lnTo>
                    <a:pt x="28645" y="24949"/>
                  </a:lnTo>
                  <a:lnTo>
                    <a:pt x="59964" y="46181"/>
                  </a:lnTo>
                  <a:lnTo>
                    <a:pt x="93599" y="63486"/>
                  </a:lnTo>
                  <a:lnTo>
                    <a:pt x="129194" y="76654"/>
                  </a:lnTo>
                  <a:lnTo>
                    <a:pt x="129194" y="224167"/>
                  </a:lnTo>
                  <a:lnTo>
                    <a:pt x="129194" y="217573"/>
                  </a:lnTo>
                  <a:lnTo>
                    <a:pt x="95863" y="203587"/>
                  </a:lnTo>
                  <a:lnTo>
                    <a:pt x="64004" y="186656"/>
                  </a:lnTo>
                  <a:lnTo>
                    <a:pt x="33811" y="166894"/>
                  </a:lnTo>
                  <a:lnTo>
                    <a:pt x="5474" y="144413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4" name="object 434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723567" y="4690415"/>
              <a:ext cx="460701" cy="404863"/>
            </a:xfrm>
            <a:prstGeom prst="rect">
              <a:avLst/>
            </a:prstGeom>
          </p:spPr>
        </p:pic>
        <p:sp>
          <p:nvSpPr>
            <p:cNvPr id="435" name="object 435"/>
            <p:cNvSpPr/>
            <p:nvPr/>
          </p:nvSpPr>
          <p:spPr>
            <a:xfrm>
              <a:off x="2723567" y="4690415"/>
              <a:ext cx="461009" cy="405130"/>
            </a:xfrm>
            <a:custGeom>
              <a:avLst/>
              <a:gdLst/>
              <a:ahLst/>
              <a:cxnLst/>
              <a:rect l="l" t="t" r="r" b="b"/>
              <a:pathLst>
                <a:path w="461010" h="405129">
                  <a:moveTo>
                    <a:pt x="74446" y="350542"/>
                  </a:moveTo>
                  <a:lnTo>
                    <a:pt x="118291" y="370361"/>
                  </a:lnTo>
                  <a:lnTo>
                    <a:pt x="163720" y="385782"/>
                  </a:lnTo>
                  <a:lnTo>
                    <a:pt x="210398" y="396726"/>
                  </a:lnTo>
                  <a:lnTo>
                    <a:pt x="257988" y="403112"/>
                  </a:lnTo>
                  <a:lnTo>
                    <a:pt x="306154" y="404863"/>
                  </a:lnTo>
                  <a:lnTo>
                    <a:pt x="325623" y="403394"/>
                  </a:lnTo>
                  <a:lnTo>
                    <a:pt x="344692" y="399587"/>
                  </a:lnTo>
                  <a:lnTo>
                    <a:pt x="363149" y="393499"/>
                  </a:lnTo>
                  <a:lnTo>
                    <a:pt x="380782" y="385187"/>
                  </a:lnTo>
                  <a:lnTo>
                    <a:pt x="387357" y="389969"/>
                  </a:lnTo>
                  <a:lnTo>
                    <a:pt x="394927" y="392439"/>
                  </a:lnTo>
                  <a:lnTo>
                    <a:pt x="402898" y="392499"/>
                  </a:lnTo>
                  <a:lnTo>
                    <a:pt x="410674" y="390055"/>
                  </a:lnTo>
                  <a:lnTo>
                    <a:pt x="426479" y="380500"/>
                  </a:lnTo>
                  <a:lnTo>
                    <a:pt x="440278" y="368474"/>
                  </a:lnTo>
                  <a:lnTo>
                    <a:pt x="451782" y="354275"/>
                  </a:lnTo>
                  <a:lnTo>
                    <a:pt x="460701" y="338204"/>
                  </a:lnTo>
                  <a:lnTo>
                    <a:pt x="460701" y="190136"/>
                  </a:lnTo>
                  <a:lnTo>
                    <a:pt x="453005" y="144837"/>
                  </a:lnTo>
                  <a:lnTo>
                    <a:pt x="435521" y="103213"/>
                  </a:lnTo>
                  <a:lnTo>
                    <a:pt x="409272" y="66691"/>
                  </a:lnTo>
                  <a:lnTo>
                    <a:pt x="375284" y="36696"/>
                  </a:lnTo>
                  <a:lnTo>
                    <a:pt x="334583" y="14656"/>
                  </a:lnTo>
                </a:path>
                <a:path w="461010" h="405129">
                  <a:moveTo>
                    <a:pt x="126464" y="0"/>
                  </a:moveTo>
                  <a:lnTo>
                    <a:pt x="85459" y="22784"/>
                  </a:lnTo>
                  <a:lnTo>
                    <a:pt x="51295" y="53519"/>
                  </a:lnTo>
                  <a:lnTo>
                    <a:pt x="24987" y="90765"/>
                  </a:lnTo>
                  <a:lnTo>
                    <a:pt x="7550" y="133086"/>
                  </a:lnTo>
                  <a:lnTo>
                    <a:pt x="0" y="179046"/>
                  </a:lnTo>
                  <a:lnTo>
                    <a:pt x="680" y="262968"/>
                  </a:lnTo>
                  <a:lnTo>
                    <a:pt x="15717" y="307021"/>
                  </a:lnTo>
                  <a:lnTo>
                    <a:pt x="49283" y="325558"/>
                  </a:lnTo>
                  <a:lnTo>
                    <a:pt x="57126" y="323316"/>
                  </a:lnTo>
                  <a:lnTo>
                    <a:pt x="58929" y="331499"/>
                  </a:lnTo>
                  <a:lnTo>
                    <a:pt x="62538" y="338954"/>
                  </a:lnTo>
                  <a:lnTo>
                    <a:pt x="67771" y="345397"/>
                  </a:lnTo>
                  <a:lnTo>
                    <a:pt x="74446" y="350542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6" name="object 436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2822937" y="4473379"/>
              <a:ext cx="274115" cy="271448"/>
            </a:xfrm>
            <a:prstGeom prst="rect">
              <a:avLst/>
            </a:prstGeom>
          </p:spPr>
        </p:pic>
        <p:sp>
          <p:nvSpPr>
            <p:cNvPr id="437" name="object 437"/>
            <p:cNvSpPr/>
            <p:nvPr/>
          </p:nvSpPr>
          <p:spPr>
            <a:xfrm>
              <a:off x="2774981" y="4473378"/>
              <a:ext cx="334010" cy="602615"/>
            </a:xfrm>
            <a:custGeom>
              <a:avLst/>
              <a:gdLst/>
              <a:ahLst/>
              <a:cxnLst/>
              <a:rect l="l" t="t" r="r" b="b"/>
              <a:pathLst>
                <a:path w="334010" h="602614">
                  <a:moveTo>
                    <a:pt x="322072" y="135724"/>
                  </a:moveTo>
                  <a:lnTo>
                    <a:pt x="315084" y="92824"/>
                  </a:lnTo>
                  <a:lnTo>
                    <a:pt x="295626" y="55566"/>
                  </a:lnTo>
                  <a:lnTo>
                    <a:pt x="265956" y="26186"/>
                  </a:lnTo>
                  <a:lnTo>
                    <a:pt x="228333" y="6919"/>
                  </a:lnTo>
                  <a:lnTo>
                    <a:pt x="185014" y="0"/>
                  </a:lnTo>
                  <a:lnTo>
                    <a:pt x="141691" y="6919"/>
                  </a:lnTo>
                  <a:lnTo>
                    <a:pt x="104067" y="26186"/>
                  </a:lnTo>
                  <a:lnTo>
                    <a:pt x="74399" y="55566"/>
                  </a:lnTo>
                  <a:lnTo>
                    <a:pt x="54943" y="92824"/>
                  </a:lnTo>
                  <a:lnTo>
                    <a:pt x="47956" y="135724"/>
                  </a:lnTo>
                  <a:lnTo>
                    <a:pt x="54943" y="178624"/>
                  </a:lnTo>
                  <a:lnTo>
                    <a:pt x="74399" y="215882"/>
                  </a:lnTo>
                  <a:lnTo>
                    <a:pt x="104067" y="245262"/>
                  </a:lnTo>
                  <a:lnTo>
                    <a:pt x="141691" y="264529"/>
                  </a:lnTo>
                  <a:lnTo>
                    <a:pt x="185014" y="271448"/>
                  </a:lnTo>
                  <a:lnTo>
                    <a:pt x="228333" y="264529"/>
                  </a:lnTo>
                  <a:lnTo>
                    <a:pt x="265956" y="245262"/>
                  </a:lnTo>
                  <a:lnTo>
                    <a:pt x="295626" y="215882"/>
                  </a:lnTo>
                  <a:lnTo>
                    <a:pt x="315084" y="178624"/>
                  </a:lnTo>
                  <a:lnTo>
                    <a:pt x="322072" y="135724"/>
                  </a:lnTo>
                  <a:close/>
                </a:path>
                <a:path w="334010" h="602614">
                  <a:moveTo>
                    <a:pt x="5712" y="540352"/>
                  </a:moveTo>
                  <a:lnTo>
                    <a:pt x="0" y="487131"/>
                  </a:lnTo>
                  <a:lnTo>
                    <a:pt x="1444" y="434398"/>
                  </a:lnTo>
                  <a:lnTo>
                    <a:pt x="9970" y="382619"/>
                  </a:lnTo>
                  <a:lnTo>
                    <a:pt x="25499" y="332261"/>
                  </a:lnTo>
                  <a:lnTo>
                    <a:pt x="47956" y="283790"/>
                  </a:lnTo>
                </a:path>
                <a:path w="334010" h="602614">
                  <a:moveTo>
                    <a:pt x="329401" y="602258"/>
                  </a:moveTo>
                  <a:lnTo>
                    <a:pt x="333384" y="547484"/>
                  </a:lnTo>
                  <a:lnTo>
                    <a:pt x="333369" y="492796"/>
                  </a:lnTo>
                  <a:lnTo>
                    <a:pt x="329365" y="438338"/>
                  </a:lnTo>
                  <a:lnTo>
                    <a:pt x="321382" y="384250"/>
                  </a:lnTo>
                  <a:lnTo>
                    <a:pt x="309430" y="330677"/>
                  </a:lnTo>
                </a:path>
                <a:path w="334010" h="602614">
                  <a:moveTo>
                    <a:pt x="75365" y="214765"/>
                  </a:moveTo>
                  <a:lnTo>
                    <a:pt x="107003" y="244992"/>
                  </a:lnTo>
                  <a:lnTo>
                    <a:pt x="145212" y="263274"/>
                  </a:lnTo>
                  <a:lnTo>
                    <a:pt x="186825" y="269165"/>
                  </a:lnTo>
                  <a:lnTo>
                    <a:pt x="228676" y="262216"/>
                  </a:lnTo>
                  <a:lnTo>
                    <a:pt x="267600" y="241982"/>
                  </a:lnTo>
                  <a:lnTo>
                    <a:pt x="272804" y="238110"/>
                  </a:lnTo>
                  <a:lnTo>
                    <a:pt x="277727" y="233886"/>
                  </a:lnTo>
                  <a:lnTo>
                    <a:pt x="282324" y="229333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2723567" y="4474925"/>
              <a:ext cx="461009" cy="620395"/>
            </a:xfrm>
            <a:custGeom>
              <a:avLst/>
              <a:gdLst/>
              <a:ahLst/>
              <a:cxnLst/>
              <a:rect l="l" t="t" r="r" b="b"/>
              <a:pathLst>
                <a:path w="461010" h="620395">
                  <a:moveTo>
                    <a:pt x="126464" y="215489"/>
                  </a:moveTo>
                  <a:lnTo>
                    <a:pt x="85792" y="238622"/>
                  </a:lnTo>
                  <a:lnTo>
                    <a:pt x="51841" y="269471"/>
                  </a:lnTo>
                  <a:lnTo>
                    <a:pt x="25580" y="306664"/>
                  </a:lnTo>
                  <a:lnTo>
                    <a:pt x="7976" y="348831"/>
                  </a:lnTo>
                  <a:lnTo>
                    <a:pt x="0" y="394601"/>
                  </a:lnTo>
                  <a:lnTo>
                    <a:pt x="680" y="478458"/>
                  </a:lnTo>
                  <a:lnTo>
                    <a:pt x="15717" y="522511"/>
                  </a:lnTo>
                  <a:lnTo>
                    <a:pt x="49283" y="541047"/>
                  </a:lnTo>
                  <a:lnTo>
                    <a:pt x="57126" y="538806"/>
                  </a:lnTo>
                  <a:lnTo>
                    <a:pt x="58929" y="546988"/>
                  </a:lnTo>
                  <a:lnTo>
                    <a:pt x="118291" y="585851"/>
                  </a:lnTo>
                  <a:lnTo>
                    <a:pt x="163720" y="601272"/>
                  </a:lnTo>
                  <a:lnTo>
                    <a:pt x="210398" y="612215"/>
                  </a:lnTo>
                  <a:lnTo>
                    <a:pt x="257988" y="618602"/>
                  </a:lnTo>
                  <a:lnTo>
                    <a:pt x="306154" y="620353"/>
                  </a:lnTo>
                  <a:lnTo>
                    <a:pt x="325623" y="618884"/>
                  </a:lnTo>
                  <a:lnTo>
                    <a:pt x="344692" y="615077"/>
                  </a:lnTo>
                  <a:lnTo>
                    <a:pt x="363149" y="608989"/>
                  </a:lnTo>
                  <a:lnTo>
                    <a:pt x="380782" y="600677"/>
                  </a:lnTo>
                  <a:lnTo>
                    <a:pt x="387357" y="605459"/>
                  </a:lnTo>
                  <a:lnTo>
                    <a:pt x="394927" y="607928"/>
                  </a:lnTo>
                  <a:lnTo>
                    <a:pt x="402898" y="607989"/>
                  </a:lnTo>
                  <a:lnTo>
                    <a:pt x="410674" y="605544"/>
                  </a:lnTo>
                  <a:lnTo>
                    <a:pt x="426479" y="595990"/>
                  </a:lnTo>
                  <a:lnTo>
                    <a:pt x="440278" y="583964"/>
                  </a:lnTo>
                  <a:lnTo>
                    <a:pt x="451782" y="569765"/>
                  </a:lnTo>
                  <a:lnTo>
                    <a:pt x="460701" y="553693"/>
                  </a:lnTo>
                  <a:lnTo>
                    <a:pt x="460701" y="419383"/>
                  </a:lnTo>
                  <a:lnTo>
                    <a:pt x="455822" y="370800"/>
                  </a:lnTo>
                  <a:lnTo>
                    <a:pt x="439583" y="325801"/>
                  </a:lnTo>
                  <a:lnTo>
                    <a:pt x="413172" y="286170"/>
                  </a:lnTo>
                  <a:lnTo>
                    <a:pt x="377776" y="253690"/>
                  </a:lnTo>
                  <a:lnTo>
                    <a:pt x="334583" y="230146"/>
                  </a:lnTo>
                  <a:lnTo>
                    <a:pt x="333423" y="230069"/>
                  </a:lnTo>
                  <a:lnTo>
                    <a:pt x="359063" y="194784"/>
                  </a:lnTo>
                  <a:lnTo>
                    <a:pt x="371843" y="154777"/>
                  </a:lnTo>
                  <a:lnTo>
                    <a:pt x="371771" y="113211"/>
                  </a:lnTo>
                  <a:lnTo>
                    <a:pt x="358850" y="73246"/>
                  </a:lnTo>
                  <a:lnTo>
                    <a:pt x="333087" y="38045"/>
                  </a:lnTo>
                  <a:lnTo>
                    <a:pt x="297455" y="12655"/>
                  </a:lnTo>
                  <a:lnTo>
                    <a:pt x="257056" y="0"/>
                  </a:lnTo>
                  <a:lnTo>
                    <a:pt x="215081" y="72"/>
                  </a:lnTo>
                  <a:lnTo>
                    <a:pt x="174725" y="12865"/>
                  </a:lnTo>
                  <a:lnTo>
                    <a:pt x="139182" y="38374"/>
                  </a:lnTo>
                  <a:lnTo>
                    <a:pt x="111204" y="78594"/>
                  </a:lnTo>
                  <a:lnTo>
                    <a:pt x="99536" y="124587"/>
                  </a:lnTo>
                  <a:lnTo>
                    <a:pt x="104512" y="171753"/>
                  </a:lnTo>
                  <a:lnTo>
                    <a:pt x="126464" y="215489"/>
                  </a:lnTo>
                  <a:close/>
                </a:path>
              </a:pathLst>
            </a:custGeom>
            <a:ln w="217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9" name="object 439"/>
          <p:cNvSpPr txBox="1"/>
          <p:nvPr/>
        </p:nvSpPr>
        <p:spPr>
          <a:xfrm>
            <a:off x="1422653" y="4307585"/>
            <a:ext cx="1346200" cy="416559"/>
          </a:xfrm>
          <a:prstGeom prst="rect">
            <a:avLst/>
          </a:prstGeom>
          <a:ln w="19050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000" spc="-5" dirty="0">
                <a:latin typeface="MS UI Gothic"/>
                <a:cs typeface="MS UI Gothic"/>
              </a:rPr>
              <a:t>業務①②</a:t>
            </a:r>
            <a:endParaRPr sz="10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latin typeface="MS UI Gothic"/>
                <a:cs typeface="MS UI Gothic"/>
              </a:rPr>
              <a:t>担</a:t>
            </a:r>
            <a:r>
              <a:rPr sz="1000" spc="-10" dirty="0">
                <a:latin typeface="MS UI Gothic"/>
                <a:cs typeface="MS UI Gothic"/>
              </a:rPr>
              <a:t>当</a:t>
            </a:r>
            <a:r>
              <a:rPr sz="1000" spc="90" dirty="0">
                <a:latin typeface="MS UI Gothic"/>
                <a:cs typeface="MS UI Gothic"/>
              </a:rPr>
              <a:t>ス</a:t>
            </a:r>
            <a:r>
              <a:rPr sz="1000" spc="15" dirty="0">
                <a:latin typeface="MS UI Gothic"/>
                <a:cs typeface="MS UI Gothic"/>
              </a:rPr>
              <a:t>ー</a:t>
            </a:r>
            <a:r>
              <a:rPr sz="1000" spc="65" dirty="0">
                <a:latin typeface="MS UI Gothic"/>
                <a:cs typeface="MS UI Gothic"/>
              </a:rPr>
              <a:t>パ</a:t>
            </a:r>
            <a:r>
              <a:rPr sz="1000" spc="55" dirty="0">
                <a:latin typeface="MS UI Gothic"/>
                <a:cs typeface="MS UI Gothic"/>
              </a:rPr>
              <a:t>ー</a:t>
            </a:r>
            <a:r>
              <a:rPr sz="1000" spc="80" dirty="0">
                <a:latin typeface="MS UI Gothic"/>
                <a:cs typeface="MS UI Gothic"/>
              </a:rPr>
              <a:t>バ</a:t>
            </a:r>
            <a:r>
              <a:rPr sz="1000" spc="60" dirty="0">
                <a:latin typeface="MS UI Gothic"/>
                <a:cs typeface="MS UI Gothic"/>
              </a:rPr>
              <a:t>イ</a:t>
            </a:r>
            <a:r>
              <a:rPr sz="1000" spc="65" dirty="0">
                <a:latin typeface="MS UI Gothic"/>
                <a:cs typeface="MS UI Gothic"/>
              </a:rPr>
              <a:t>ザ</a:t>
            </a:r>
            <a:r>
              <a:rPr sz="1000" spc="25" dirty="0"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440" name="object 440"/>
          <p:cNvGrpSpPr/>
          <p:nvPr/>
        </p:nvGrpSpPr>
        <p:grpSpPr>
          <a:xfrm>
            <a:off x="6383839" y="4342160"/>
            <a:ext cx="1055370" cy="842010"/>
            <a:chOff x="6383839" y="4342160"/>
            <a:chExt cx="1055370" cy="842010"/>
          </a:xfrm>
        </p:grpSpPr>
        <p:pic>
          <p:nvPicPr>
            <p:cNvPr id="441" name="object 44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934366" y="4524018"/>
              <a:ext cx="214678" cy="132807"/>
            </a:xfrm>
            <a:prstGeom prst="rect">
              <a:avLst/>
            </a:prstGeom>
          </p:spPr>
        </p:pic>
        <p:pic>
          <p:nvPicPr>
            <p:cNvPr id="442" name="object 44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6838433" y="4347875"/>
              <a:ext cx="285431" cy="199786"/>
            </a:xfrm>
            <a:prstGeom prst="rect">
              <a:avLst/>
            </a:prstGeom>
          </p:spPr>
        </p:pic>
        <p:sp>
          <p:nvSpPr>
            <p:cNvPr id="443" name="object 443"/>
            <p:cNvSpPr/>
            <p:nvPr/>
          </p:nvSpPr>
          <p:spPr>
            <a:xfrm>
              <a:off x="6838433" y="4347875"/>
              <a:ext cx="285750" cy="200025"/>
            </a:xfrm>
            <a:custGeom>
              <a:avLst/>
              <a:gdLst/>
              <a:ahLst/>
              <a:cxnLst/>
              <a:rect l="l" t="t" r="r" b="b"/>
              <a:pathLst>
                <a:path w="285750" h="200025">
                  <a:moveTo>
                    <a:pt x="285402" y="156248"/>
                  </a:moveTo>
                  <a:lnTo>
                    <a:pt x="270386" y="193468"/>
                  </a:lnTo>
                  <a:lnTo>
                    <a:pt x="248581" y="199786"/>
                  </a:lnTo>
                  <a:lnTo>
                    <a:pt x="248581" y="179194"/>
                  </a:lnTo>
                  <a:lnTo>
                    <a:pt x="244990" y="164994"/>
                  </a:lnTo>
                  <a:lnTo>
                    <a:pt x="239009" y="151760"/>
                  </a:lnTo>
                  <a:lnTo>
                    <a:pt x="230805" y="139792"/>
                  </a:lnTo>
                  <a:lnTo>
                    <a:pt x="220548" y="129393"/>
                  </a:lnTo>
                  <a:lnTo>
                    <a:pt x="47067" y="28010"/>
                  </a:lnTo>
                  <a:lnTo>
                    <a:pt x="33860" y="29635"/>
                  </a:lnTo>
                  <a:lnTo>
                    <a:pt x="21369" y="33843"/>
                  </a:lnTo>
                  <a:lnTo>
                    <a:pt x="9959" y="40468"/>
                  </a:lnTo>
                  <a:lnTo>
                    <a:pt x="0" y="49343"/>
                  </a:lnTo>
                  <a:lnTo>
                    <a:pt x="4906" y="36695"/>
                  </a:lnTo>
                  <a:lnTo>
                    <a:pt x="12456" y="25647"/>
                  </a:lnTo>
                  <a:lnTo>
                    <a:pt x="22296" y="16607"/>
                  </a:lnTo>
                  <a:lnTo>
                    <a:pt x="34078" y="9983"/>
                  </a:lnTo>
                  <a:lnTo>
                    <a:pt x="256012" y="110930"/>
                  </a:lnTo>
                  <a:lnTo>
                    <a:pt x="280387" y="143496"/>
                  </a:lnTo>
                  <a:lnTo>
                    <a:pt x="285402" y="156248"/>
                  </a:lnTo>
                  <a:close/>
                </a:path>
              </a:pathLst>
            </a:custGeom>
            <a:ln w="5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4" name="object 444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6933500" y="4481752"/>
              <a:ext cx="153515" cy="175141"/>
            </a:xfrm>
            <a:prstGeom prst="rect">
              <a:avLst/>
            </a:prstGeom>
          </p:spPr>
        </p:pic>
        <p:sp>
          <p:nvSpPr>
            <p:cNvPr id="445" name="object 445"/>
            <p:cNvSpPr/>
            <p:nvPr/>
          </p:nvSpPr>
          <p:spPr>
            <a:xfrm>
              <a:off x="6933500" y="4481752"/>
              <a:ext cx="153670" cy="175260"/>
            </a:xfrm>
            <a:custGeom>
              <a:avLst/>
              <a:gdLst/>
              <a:ahLst/>
              <a:cxnLst/>
              <a:rect l="l" t="t" r="r" b="b"/>
              <a:pathLst>
                <a:path w="153670" h="175260">
                  <a:moveTo>
                    <a:pt x="153515" y="88565"/>
                  </a:moveTo>
                  <a:lnTo>
                    <a:pt x="10232" y="171022"/>
                  </a:lnTo>
                  <a:lnTo>
                    <a:pt x="7163" y="173132"/>
                  </a:lnTo>
                  <a:lnTo>
                    <a:pt x="3668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659" y="12395"/>
                  </a:lnTo>
                  <a:lnTo>
                    <a:pt x="92106" y="0"/>
                  </a:lnTo>
                  <a:lnTo>
                    <a:pt x="153515" y="65910"/>
                  </a:lnTo>
                  <a:lnTo>
                    <a:pt x="153515" y="88565"/>
                  </a:lnTo>
                  <a:close/>
                </a:path>
              </a:pathLst>
            </a:custGeom>
            <a:ln w="5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6" name="object 446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6886353" y="4411729"/>
              <a:ext cx="139253" cy="82418"/>
            </a:xfrm>
            <a:prstGeom prst="rect">
              <a:avLst/>
            </a:prstGeom>
          </p:spPr>
        </p:pic>
        <p:sp>
          <p:nvSpPr>
            <p:cNvPr id="447" name="object 447"/>
            <p:cNvSpPr/>
            <p:nvPr/>
          </p:nvSpPr>
          <p:spPr>
            <a:xfrm>
              <a:off x="6886353" y="4411729"/>
              <a:ext cx="139700" cy="82550"/>
            </a:xfrm>
            <a:custGeom>
              <a:avLst/>
              <a:gdLst/>
              <a:ahLst/>
              <a:cxnLst/>
              <a:rect l="l" t="t" r="r" b="b"/>
              <a:pathLst>
                <a:path w="139700" h="82550">
                  <a:moveTo>
                    <a:pt x="22580" y="0"/>
                  </a:moveTo>
                  <a:lnTo>
                    <a:pt x="139253" y="70022"/>
                  </a:lnTo>
                  <a:lnTo>
                    <a:pt x="117806" y="82418"/>
                  </a:lnTo>
                  <a:lnTo>
                    <a:pt x="89723" y="66048"/>
                  </a:lnTo>
                  <a:lnTo>
                    <a:pt x="89268" y="48704"/>
                  </a:lnTo>
                  <a:lnTo>
                    <a:pt x="72479" y="39556"/>
                  </a:lnTo>
                  <a:lnTo>
                    <a:pt x="72406" y="55861"/>
                  </a:lnTo>
                  <a:lnTo>
                    <a:pt x="39860" y="36816"/>
                  </a:lnTo>
                  <a:lnTo>
                    <a:pt x="39911" y="19879"/>
                  </a:lnTo>
                  <a:lnTo>
                    <a:pt x="23526" y="10702"/>
                  </a:lnTo>
                  <a:lnTo>
                    <a:pt x="23468" y="27814"/>
                  </a:lnTo>
                  <a:lnTo>
                    <a:pt x="0" y="13493"/>
                  </a:lnTo>
                  <a:lnTo>
                    <a:pt x="22580" y="0"/>
                  </a:lnTo>
                  <a:close/>
                </a:path>
              </a:pathLst>
            </a:custGeom>
            <a:ln w="52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8" name="object 448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6838389" y="4375886"/>
              <a:ext cx="248625" cy="172533"/>
            </a:xfrm>
            <a:prstGeom prst="rect">
              <a:avLst/>
            </a:prstGeom>
          </p:spPr>
        </p:pic>
        <p:sp>
          <p:nvSpPr>
            <p:cNvPr id="449" name="object 449"/>
            <p:cNvSpPr/>
            <p:nvPr/>
          </p:nvSpPr>
          <p:spPr>
            <a:xfrm>
              <a:off x="6838389" y="4375886"/>
              <a:ext cx="248920" cy="172720"/>
            </a:xfrm>
            <a:custGeom>
              <a:avLst/>
              <a:gdLst/>
              <a:ahLst/>
              <a:cxnLst/>
              <a:rect l="l" t="t" r="r" b="b"/>
              <a:pathLst>
                <a:path w="248920" h="172720">
                  <a:moveTo>
                    <a:pt x="187216" y="105866"/>
                  </a:moveTo>
                  <a:lnTo>
                    <a:pt x="194575" y="131813"/>
                  </a:lnTo>
                  <a:lnTo>
                    <a:pt x="194964" y="154461"/>
                  </a:lnTo>
                  <a:lnTo>
                    <a:pt x="206508" y="163680"/>
                  </a:lnTo>
                  <a:lnTo>
                    <a:pt x="219702" y="169769"/>
                  </a:lnTo>
                  <a:lnTo>
                    <a:pt x="233942" y="172533"/>
                  </a:lnTo>
                  <a:lnTo>
                    <a:pt x="248625" y="171776"/>
                  </a:lnTo>
                  <a:lnTo>
                    <a:pt x="248625" y="151184"/>
                  </a:lnTo>
                  <a:lnTo>
                    <a:pt x="244987" y="137004"/>
                  </a:lnTo>
                  <a:lnTo>
                    <a:pt x="238993" y="123782"/>
                  </a:lnTo>
                  <a:lnTo>
                    <a:pt x="230807" y="111810"/>
                  </a:lnTo>
                  <a:lnTo>
                    <a:pt x="220592" y="101382"/>
                  </a:lnTo>
                  <a:lnTo>
                    <a:pt x="47111" y="0"/>
                  </a:lnTo>
                  <a:lnTo>
                    <a:pt x="33904" y="1624"/>
                  </a:lnTo>
                  <a:lnTo>
                    <a:pt x="21413" y="5832"/>
                  </a:lnTo>
                  <a:lnTo>
                    <a:pt x="10003" y="12457"/>
                  </a:lnTo>
                  <a:lnTo>
                    <a:pt x="44" y="21333"/>
                  </a:lnTo>
                  <a:lnTo>
                    <a:pt x="16217" y="59914"/>
                  </a:lnTo>
                  <a:lnTo>
                    <a:pt x="37976" y="67065"/>
                  </a:lnTo>
                  <a:lnTo>
                    <a:pt x="47963" y="49336"/>
                  </a:lnTo>
                  <a:lnTo>
                    <a:pt x="70543" y="35843"/>
                  </a:lnTo>
                  <a:lnTo>
                    <a:pt x="187216" y="105866"/>
                  </a:lnTo>
                  <a:close/>
                </a:path>
              </a:pathLst>
            </a:custGeom>
            <a:ln w="52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0" name="object 450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6816820" y="4422432"/>
              <a:ext cx="187338" cy="189081"/>
            </a:xfrm>
            <a:prstGeom prst="rect">
              <a:avLst/>
            </a:prstGeom>
          </p:spPr>
        </p:pic>
        <p:sp>
          <p:nvSpPr>
            <p:cNvPr id="451" name="object 451"/>
            <p:cNvSpPr/>
            <p:nvPr/>
          </p:nvSpPr>
          <p:spPr>
            <a:xfrm>
              <a:off x="6816820" y="4422432"/>
              <a:ext cx="187960" cy="189230"/>
            </a:xfrm>
            <a:custGeom>
              <a:avLst/>
              <a:gdLst/>
              <a:ahLst/>
              <a:cxnLst/>
              <a:rect l="l" t="t" r="r" b="b"/>
              <a:pathLst>
                <a:path w="187959" h="189229">
                  <a:moveTo>
                    <a:pt x="0" y="121110"/>
                  </a:moveTo>
                  <a:lnTo>
                    <a:pt x="116679" y="189081"/>
                  </a:lnTo>
                  <a:lnTo>
                    <a:pt x="187338" y="71715"/>
                  </a:lnTo>
                  <a:lnTo>
                    <a:pt x="159255" y="55345"/>
                  </a:lnTo>
                  <a:lnTo>
                    <a:pt x="158800" y="38001"/>
                  </a:lnTo>
                  <a:lnTo>
                    <a:pt x="142011" y="28853"/>
                  </a:lnTo>
                  <a:lnTo>
                    <a:pt x="141939" y="45158"/>
                  </a:lnTo>
                  <a:lnTo>
                    <a:pt x="109393" y="26114"/>
                  </a:lnTo>
                  <a:lnTo>
                    <a:pt x="109443" y="9176"/>
                  </a:lnTo>
                  <a:lnTo>
                    <a:pt x="93058" y="0"/>
                  </a:lnTo>
                  <a:lnTo>
                    <a:pt x="93001" y="17111"/>
                  </a:lnTo>
                  <a:lnTo>
                    <a:pt x="69532" y="2790"/>
                  </a:lnTo>
                  <a:lnTo>
                    <a:pt x="0" y="121110"/>
                  </a:lnTo>
                  <a:close/>
                </a:path>
              </a:pathLst>
            </a:custGeom>
            <a:ln w="52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2" name="object 452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6865674" y="4475641"/>
              <a:ext cx="96876" cy="107217"/>
            </a:xfrm>
            <a:prstGeom prst="rect">
              <a:avLst/>
            </a:prstGeom>
          </p:spPr>
        </p:pic>
        <p:sp>
          <p:nvSpPr>
            <p:cNvPr id="453" name="object 453"/>
            <p:cNvSpPr/>
            <p:nvPr/>
          </p:nvSpPr>
          <p:spPr>
            <a:xfrm>
              <a:off x="6865674" y="4475641"/>
              <a:ext cx="97155" cy="107314"/>
            </a:xfrm>
            <a:custGeom>
              <a:avLst/>
              <a:gdLst/>
              <a:ahLst/>
              <a:cxnLst/>
              <a:rect l="l" t="t" r="r" b="b"/>
              <a:pathLst>
                <a:path w="97154" h="107314">
                  <a:moveTo>
                    <a:pt x="46696" y="104550"/>
                  </a:moveTo>
                  <a:lnTo>
                    <a:pt x="51412" y="107217"/>
                  </a:lnTo>
                  <a:lnTo>
                    <a:pt x="61167" y="90716"/>
                  </a:lnTo>
                  <a:lnTo>
                    <a:pt x="56242" y="88267"/>
                  </a:lnTo>
                  <a:lnTo>
                    <a:pt x="46696" y="104550"/>
                  </a:lnTo>
                  <a:close/>
                </a:path>
                <a:path w="97154" h="107314">
                  <a:moveTo>
                    <a:pt x="58799" y="84373"/>
                  </a:moveTo>
                  <a:lnTo>
                    <a:pt x="63514" y="87039"/>
                  </a:lnTo>
                  <a:lnTo>
                    <a:pt x="73270" y="70545"/>
                  </a:lnTo>
                  <a:lnTo>
                    <a:pt x="68338" y="68097"/>
                  </a:lnTo>
                  <a:lnTo>
                    <a:pt x="58799" y="84373"/>
                  </a:lnTo>
                  <a:close/>
                </a:path>
                <a:path w="97154" h="107314">
                  <a:moveTo>
                    <a:pt x="70591" y="63977"/>
                  </a:moveTo>
                  <a:lnTo>
                    <a:pt x="75306" y="66644"/>
                  </a:lnTo>
                  <a:lnTo>
                    <a:pt x="85062" y="50150"/>
                  </a:lnTo>
                  <a:lnTo>
                    <a:pt x="80137" y="47701"/>
                  </a:lnTo>
                  <a:lnTo>
                    <a:pt x="70591" y="63977"/>
                  </a:lnTo>
                  <a:close/>
                </a:path>
                <a:path w="97154" h="107314">
                  <a:moveTo>
                    <a:pt x="82405" y="43952"/>
                  </a:moveTo>
                  <a:lnTo>
                    <a:pt x="87120" y="46618"/>
                  </a:lnTo>
                  <a:lnTo>
                    <a:pt x="96876" y="30117"/>
                  </a:lnTo>
                  <a:lnTo>
                    <a:pt x="91951" y="27669"/>
                  </a:lnTo>
                  <a:lnTo>
                    <a:pt x="82405" y="43952"/>
                  </a:lnTo>
                  <a:close/>
                </a:path>
                <a:path w="97154" h="107314">
                  <a:moveTo>
                    <a:pt x="59348" y="29972"/>
                  </a:moveTo>
                  <a:lnTo>
                    <a:pt x="64063" y="32639"/>
                  </a:lnTo>
                  <a:lnTo>
                    <a:pt x="73819" y="16137"/>
                  </a:lnTo>
                  <a:lnTo>
                    <a:pt x="68887" y="13689"/>
                  </a:lnTo>
                  <a:lnTo>
                    <a:pt x="59348" y="29972"/>
                  </a:lnTo>
                  <a:close/>
                </a:path>
                <a:path w="97154" h="107314">
                  <a:moveTo>
                    <a:pt x="47527" y="50004"/>
                  </a:moveTo>
                  <a:lnTo>
                    <a:pt x="52242" y="52664"/>
                  </a:lnTo>
                  <a:lnTo>
                    <a:pt x="61998" y="36170"/>
                  </a:lnTo>
                  <a:lnTo>
                    <a:pt x="57073" y="33721"/>
                  </a:lnTo>
                  <a:lnTo>
                    <a:pt x="47527" y="50004"/>
                  </a:lnTo>
                  <a:close/>
                </a:path>
                <a:path w="97154" h="107314">
                  <a:moveTo>
                    <a:pt x="35734" y="70400"/>
                  </a:moveTo>
                  <a:lnTo>
                    <a:pt x="40450" y="73067"/>
                  </a:lnTo>
                  <a:lnTo>
                    <a:pt x="50206" y="56566"/>
                  </a:lnTo>
                  <a:lnTo>
                    <a:pt x="45281" y="54117"/>
                  </a:lnTo>
                  <a:lnTo>
                    <a:pt x="35734" y="70400"/>
                  </a:lnTo>
                  <a:close/>
                </a:path>
                <a:path w="97154" h="107314">
                  <a:moveTo>
                    <a:pt x="23632" y="90571"/>
                  </a:moveTo>
                  <a:lnTo>
                    <a:pt x="28347" y="93237"/>
                  </a:lnTo>
                  <a:lnTo>
                    <a:pt x="38103" y="76743"/>
                  </a:lnTo>
                  <a:lnTo>
                    <a:pt x="33178" y="74295"/>
                  </a:lnTo>
                  <a:lnTo>
                    <a:pt x="23632" y="90571"/>
                  </a:lnTo>
                  <a:close/>
                </a:path>
                <a:path w="97154" h="107314">
                  <a:moveTo>
                    <a:pt x="0" y="76881"/>
                  </a:moveTo>
                  <a:lnTo>
                    <a:pt x="4716" y="79548"/>
                  </a:lnTo>
                  <a:lnTo>
                    <a:pt x="14475" y="63054"/>
                  </a:lnTo>
                  <a:lnTo>
                    <a:pt x="9544" y="60605"/>
                  </a:lnTo>
                  <a:lnTo>
                    <a:pt x="0" y="76881"/>
                  </a:lnTo>
                  <a:close/>
                </a:path>
                <a:path w="97154" h="107314">
                  <a:moveTo>
                    <a:pt x="12099" y="56711"/>
                  </a:moveTo>
                  <a:lnTo>
                    <a:pt x="16815" y="59377"/>
                  </a:lnTo>
                  <a:lnTo>
                    <a:pt x="26571" y="42876"/>
                  </a:lnTo>
                  <a:lnTo>
                    <a:pt x="21646" y="40428"/>
                  </a:lnTo>
                  <a:lnTo>
                    <a:pt x="12099" y="56711"/>
                  </a:lnTo>
                  <a:close/>
                </a:path>
                <a:path w="97154" h="107314">
                  <a:moveTo>
                    <a:pt x="23899" y="36308"/>
                  </a:moveTo>
                  <a:lnTo>
                    <a:pt x="28614" y="38974"/>
                  </a:lnTo>
                  <a:lnTo>
                    <a:pt x="38370" y="22481"/>
                  </a:lnTo>
                  <a:lnTo>
                    <a:pt x="33438" y="20032"/>
                  </a:lnTo>
                  <a:lnTo>
                    <a:pt x="23899" y="36308"/>
                  </a:lnTo>
                  <a:close/>
                </a:path>
                <a:path w="97154" h="107314">
                  <a:moveTo>
                    <a:pt x="35713" y="16283"/>
                  </a:moveTo>
                  <a:lnTo>
                    <a:pt x="40428" y="18949"/>
                  </a:lnTo>
                  <a:lnTo>
                    <a:pt x="50184" y="2448"/>
                  </a:lnTo>
                  <a:lnTo>
                    <a:pt x="45259" y="0"/>
                  </a:lnTo>
                  <a:lnTo>
                    <a:pt x="35713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6850423" y="4466617"/>
              <a:ext cx="107314" cy="113664"/>
            </a:xfrm>
            <a:custGeom>
              <a:avLst/>
              <a:gdLst/>
              <a:ahLst/>
              <a:cxnLst/>
              <a:rect l="l" t="t" r="r" b="b"/>
              <a:pathLst>
                <a:path w="107315" h="113664">
                  <a:moveTo>
                    <a:pt x="56409" y="88267"/>
                  </a:moveTo>
                  <a:lnTo>
                    <a:pt x="46696" y="104834"/>
                  </a:lnTo>
                  <a:lnTo>
                    <a:pt x="61947" y="113575"/>
                  </a:lnTo>
                  <a:lnTo>
                    <a:pt x="71494" y="97292"/>
                  </a:lnTo>
                  <a:lnTo>
                    <a:pt x="56409" y="88267"/>
                  </a:lnTo>
                  <a:close/>
                </a:path>
                <a:path w="107315" h="113664">
                  <a:moveTo>
                    <a:pt x="33344" y="74287"/>
                  </a:moveTo>
                  <a:lnTo>
                    <a:pt x="23632" y="90854"/>
                  </a:lnTo>
                  <a:lnTo>
                    <a:pt x="38883" y="99595"/>
                  </a:lnTo>
                  <a:lnTo>
                    <a:pt x="48429" y="83319"/>
                  </a:lnTo>
                  <a:lnTo>
                    <a:pt x="33344" y="74287"/>
                  </a:lnTo>
                  <a:close/>
                </a:path>
                <a:path w="107315" h="113664">
                  <a:moveTo>
                    <a:pt x="68511" y="68089"/>
                  </a:moveTo>
                  <a:lnTo>
                    <a:pt x="58799" y="84656"/>
                  </a:lnTo>
                  <a:lnTo>
                    <a:pt x="74050" y="93397"/>
                  </a:lnTo>
                  <a:lnTo>
                    <a:pt x="83589" y="77121"/>
                  </a:lnTo>
                  <a:lnTo>
                    <a:pt x="68511" y="68089"/>
                  </a:lnTo>
                  <a:close/>
                </a:path>
                <a:path w="107315" h="113664">
                  <a:moveTo>
                    <a:pt x="9712" y="60598"/>
                  </a:moveTo>
                  <a:lnTo>
                    <a:pt x="0" y="77165"/>
                  </a:lnTo>
                  <a:lnTo>
                    <a:pt x="15251" y="85906"/>
                  </a:lnTo>
                  <a:lnTo>
                    <a:pt x="24796" y="69630"/>
                  </a:lnTo>
                  <a:lnTo>
                    <a:pt x="9712" y="60598"/>
                  </a:lnTo>
                  <a:close/>
                </a:path>
                <a:path w="107315" h="113664">
                  <a:moveTo>
                    <a:pt x="45447" y="54117"/>
                  </a:moveTo>
                  <a:lnTo>
                    <a:pt x="35734" y="70676"/>
                  </a:lnTo>
                  <a:lnTo>
                    <a:pt x="50985" y="79424"/>
                  </a:lnTo>
                  <a:lnTo>
                    <a:pt x="60532" y="63141"/>
                  </a:lnTo>
                  <a:lnTo>
                    <a:pt x="45447" y="54117"/>
                  </a:lnTo>
                  <a:close/>
                </a:path>
                <a:path w="107315" h="113664">
                  <a:moveTo>
                    <a:pt x="80303" y="47694"/>
                  </a:moveTo>
                  <a:lnTo>
                    <a:pt x="70591" y="64260"/>
                  </a:lnTo>
                  <a:lnTo>
                    <a:pt x="85842" y="73001"/>
                  </a:lnTo>
                  <a:lnTo>
                    <a:pt x="95389" y="56725"/>
                  </a:lnTo>
                  <a:lnTo>
                    <a:pt x="80303" y="47694"/>
                  </a:lnTo>
                  <a:close/>
                </a:path>
                <a:path w="107315" h="113664">
                  <a:moveTo>
                    <a:pt x="21813" y="40428"/>
                  </a:moveTo>
                  <a:lnTo>
                    <a:pt x="12101" y="56987"/>
                  </a:lnTo>
                  <a:lnTo>
                    <a:pt x="27350" y="65735"/>
                  </a:lnTo>
                  <a:lnTo>
                    <a:pt x="36897" y="49452"/>
                  </a:lnTo>
                  <a:lnTo>
                    <a:pt x="21813" y="40428"/>
                  </a:lnTo>
                  <a:close/>
                </a:path>
                <a:path w="107315" h="113664">
                  <a:moveTo>
                    <a:pt x="57239" y="33721"/>
                  </a:moveTo>
                  <a:lnTo>
                    <a:pt x="47527" y="50280"/>
                  </a:lnTo>
                  <a:lnTo>
                    <a:pt x="62778" y="59029"/>
                  </a:lnTo>
                  <a:lnTo>
                    <a:pt x="72324" y="42746"/>
                  </a:lnTo>
                  <a:lnTo>
                    <a:pt x="57239" y="33721"/>
                  </a:lnTo>
                  <a:close/>
                </a:path>
                <a:path w="107315" h="113664">
                  <a:moveTo>
                    <a:pt x="92117" y="27669"/>
                  </a:moveTo>
                  <a:lnTo>
                    <a:pt x="82405" y="44228"/>
                  </a:lnTo>
                  <a:lnTo>
                    <a:pt x="97656" y="52976"/>
                  </a:lnTo>
                  <a:lnTo>
                    <a:pt x="107202" y="36693"/>
                  </a:lnTo>
                  <a:lnTo>
                    <a:pt x="92117" y="27669"/>
                  </a:lnTo>
                  <a:close/>
                </a:path>
                <a:path w="107315" h="113664">
                  <a:moveTo>
                    <a:pt x="33611" y="20025"/>
                  </a:moveTo>
                  <a:lnTo>
                    <a:pt x="23897" y="36591"/>
                  </a:lnTo>
                  <a:lnTo>
                    <a:pt x="39150" y="45332"/>
                  </a:lnTo>
                  <a:lnTo>
                    <a:pt x="48689" y="29056"/>
                  </a:lnTo>
                  <a:lnTo>
                    <a:pt x="33611" y="20025"/>
                  </a:lnTo>
                  <a:close/>
                </a:path>
                <a:path w="107315" h="113664">
                  <a:moveTo>
                    <a:pt x="69060" y="13689"/>
                  </a:moveTo>
                  <a:lnTo>
                    <a:pt x="59348" y="30255"/>
                  </a:lnTo>
                  <a:lnTo>
                    <a:pt x="74599" y="38996"/>
                  </a:lnTo>
                  <a:lnTo>
                    <a:pt x="84138" y="22713"/>
                  </a:lnTo>
                  <a:lnTo>
                    <a:pt x="69060" y="13689"/>
                  </a:lnTo>
                  <a:close/>
                </a:path>
                <a:path w="107315" h="113664">
                  <a:moveTo>
                    <a:pt x="45425" y="0"/>
                  </a:moveTo>
                  <a:lnTo>
                    <a:pt x="35713" y="16566"/>
                  </a:lnTo>
                  <a:lnTo>
                    <a:pt x="50964" y="25307"/>
                  </a:lnTo>
                  <a:lnTo>
                    <a:pt x="60510" y="9024"/>
                  </a:lnTo>
                  <a:lnTo>
                    <a:pt x="45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6850423" y="4466617"/>
              <a:ext cx="107314" cy="113664"/>
            </a:xfrm>
            <a:custGeom>
              <a:avLst/>
              <a:gdLst/>
              <a:ahLst/>
              <a:cxnLst/>
              <a:rect l="l" t="t" r="r" b="b"/>
              <a:pathLst>
                <a:path w="107315" h="113664">
                  <a:moveTo>
                    <a:pt x="35713" y="16566"/>
                  </a:moveTo>
                  <a:lnTo>
                    <a:pt x="50964" y="25307"/>
                  </a:lnTo>
                  <a:lnTo>
                    <a:pt x="60510" y="9024"/>
                  </a:lnTo>
                  <a:lnTo>
                    <a:pt x="45425" y="0"/>
                  </a:lnTo>
                  <a:lnTo>
                    <a:pt x="35713" y="16566"/>
                  </a:lnTo>
                  <a:close/>
                </a:path>
                <a:path w="107315" h="113664">
                  <a:moveTo>
                    <a:pt x="23897" y="36591"/>
                  </a:moveTo>
                  <a:lnTo>
                    <a:pt x="39150" y="45332"/>
                  </a:lnTo>
                  <a:lnTo>
                    <a:pt x="48689" y="29056"/>
                  </a:lnTo>
                  <a:lnTo>
                    <a:pt x="33611" y="20025"/>
                  </a:lnTo>
                  <a:lnTo>
                    <a:pt x="23897" y="36591"/>
                  </a:lnTo>
                  <a:close/>
                </a:path>
                <a:path w="107315" h="113664">
                  <a:moveTo>
                    <a:pt x="12101" y="56987"/>
                  </a:moveTo>
                  <a:lnTo>
                    <a:pt x="27350" y="65735"/>
                  </a:lnTo>
                  <a:lnTo>
                    <a:pt x="36897" y="49452"/>
                  </a:lnTo>
                  <a:lnTo>
                    <a:pt x="21813" y="40428"/>
                  </a:lnTo>
                  <a:lnTo>
                    <a:pt x="12101" y="56987"/>
                  </a:lnTo>
                  <a:close/>
                </a:path>
                <a:path w="107315" h="113664">
                  <a:moveTo>
                    <a:pt x="0" y="77165"/>
                  </a:moveTo>
                  <a:lnTo>
                    <a:pt x="15251" y="85906"/>
                  </a:lnTo>
                  <a:lnTo>
                    <a:pt x="24796" y="69630"/>
                  </a:lnTo>
                  <a:lnTo>
                    <a:pt x="9712" y="60598"/>
                  </a:lnTo>
                  <a:lnTo>
                    <a:pt x="0" y="77165"/>
                  </a:lnTo>
                  <a:close/>
                </a:path>
                <a:path w="107315" h="113664">
                  <a:moveTo>
                    <a:pt x="23632" y="90854"/>
                  </a:moveTo>
                  <a:lnTo>
                    <a:pt x="38883" y="99595"/>
                  </a:lnTo>
                  <a:lnTo>
                    <a:pt x="48429" y="83319"/>
                  </a:lnTo>
                  <a:lnTo>
                    <a:pt x="33344" y="74287"/>
                  </a:lnTo>
                  <a:lnTo>
                    <a:pt x="23632" y="90854"/>
                  </a:lnTo>
                  <a:close/>
                </a:path>
                <a:path w="107315" h="113664">
                  <a:moveTo>
                    <a:pt x="35734" y="70676"/>
                  </a:moveTo>
                  <a:lnTo>
                    <a:pt x="50985" y="79424"/>
                  </a:lnTo>
                  <a:lnTo>
                    <a:pt x="60532" y="63141"/>
                  </a:lnTo>
                  <a:lnTo>
                    <a:pt x="45447" y="54117"/>
                  </a:lnTo>
                  <a:lnTo>
                    <a:pt x="35734" y="70676"/>
                  </a:lnTo>
                  <a:close/>
                </a:path>
                <a:path w="107315" h="113664">
                  <a:moveTo>
                    <a:pt x="47527" y="50280"/>
                  </a:moveTo>
                  <a:lnTo>
                    <a:pt x="62778" y="59029"/>
                  </a:lnTo>
                  <a:lnTo>
                    <a:pt x="72324" y="42746"/>
                  </a:lnTo>
                  <a:lnTo>
                    <a:pt x="57239" y="33721"/>
                  </a:lnTo>
                  <a:lnTo>
                    <a:pt x="47527" y="50280"/>
                  </a:lnTo>
                  <a:close/>
                </a:path>
                <a:path w="107315" h="113664">
                  <a:moveTo>
                    <a:pt x="59348" y="30255"/>
                  </a:moveTo>
                  <a:lnTo>
                    <a:pt x="74599" y="38996"/>
                  </a:lnTo>
                  <a:lnTo>
                    <a:pt x="84138" y="22713"/>
                  </a:lnTo>
                  <a:lnTo>
                    <a:pt x="69060" y="13689"/>
                  </a:lnTo>
                  <a:lnTo>
                    <a:pt x="59348" y="30255"/>
                  </a:lnTo>
                  <a:close/>
                </a:path>
                <a:path w="107315" h="113664">
                  <a:moveTo>
                    <a:pt x="82405" y="44228"/>
                  </a:moveTo>
                  <a:lnTo>
                    <a:pt x="97656" y="52976"/>
                  </a:lnTo>
                  <a:lnTo>
                    <a:pt x="107202" y="36693"/>
                  </a:lnTo>
                  <a:lnTo>
                    <a:pt x="92117" y="27669"/>
                  </a:lnTo>
                  <a:lnTo>
                    <a:pt x="82405" y="44228"/>
                  </a:lnTo>
                  <a:close/>
                </a:path>
                <a:path w="107315" h="113664">
                  <a:moveTo>
                    <a:pt x="70591" y="64260"/>
                  </a:moveTo>
                  <a:lnTo>
                    <a:pt x="85842" y="73001"/>
                  </a:lnTo>
                  <a:lnTo>
                    <a:pt x="95389" y="56725"/>
                  </a:lnTo>
                  <a:lnTo>
                    <a:pt x="80303" y="47694"/>
                  </a:lnTo>
                  <a:lnTo>
                    <a:pt x="70591" y="64260"/>
                  </a:lnTo>
                  <a:close/>
                </a:path>
                <a:path w="107315" h="113664">
                  <a:moveTo>
                    <a:pt x="58799" y="84656"/>
                  </a:moveTo>
                  <a:lnTo>
                    <a:pt x="74050" y="93397"/>
                  </a:lnTo>
                  <a:lnTo>
                    <a:pt x="83589" y="77121"/>
                  </a:lnTo>
                  <a:lnTo>
                    <a:pt x="68511" y="68089"/>
                  </a:lnTo>
                  <a:lnTo>
                    <a:pt x="58799" y="84656"/>
                  </a:lnTo>
                  <a:close/>
                </a:path>
                <a:path w="107315" h="113664">
                  <a:moveTo>
                    <a:pt x="46696" y="104834"/>
                  </a:moveTo>
                  <a:lnTo>
                    <a:pt x="61947" y="113575"/>
                  </a:lnTo>
                  <a:lnTo>
                    <a:pt x="71494" y="97292"/>
                  </a:lnTo>
                  <a:lnTo>
                    <a:pt x="56409" y="88267"/>
                  </a:lnTo>
                  <a:lnTo>
                    <a:pt x="46696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6" name="object 456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6816820" y="4544509"/>
              <a:ext cx="116679" cy="112317"/>
            </a:xfrm>
            <a:prstGeom prst="rect">
              <a:avLst/>
            </a:prstGeom>
          </p:spPr>
        </p:pic>
        <p:sp>
          <p:nvSpPr>
            <p:cNvPr id="457" name="object 457"/>
            <p:cNvSpPr/>
            <p:nvPr/>
          </p:nvSpPr>
          <p:spPr>
            <a:xfrm>
              <a:off x="6816820" y="4544509"/>
              <a:ext cx="116839" cy="112395"/>
            </a:xfrm>
            <a:custGeom>
              <a:avLst/>
              <a:gdLst/>
              <a:ahLst/>
              <a:cxnLst/>
              <a:rect l="l" t="t" r="r" b="b"/>
              <a:pathLst>
                <a:path w="116840" h="112395">
                  <a:moveTo>
                    <a:pt x="0" y="46408"/>
                  </a:moveTo>
                  <a:lnTo>
                    <a:pt x="106439" y="108197"/>
                  </a:lnTo>
                  <a:lnTo>
                    <a:pt x="109515" y="110308"/>
                  </a:lnTo>
                  <a:lnTo>
                    <a:pt x="113003" y="111714"/>
                  </a:lnTo>
                  <a:lnTo>
                    <a:pt x="116679" y="112317"/>
                  </a:lnTo>
                  <a:lnTo>
                    <a:pt x="116679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6816061" y="4347875"/>
              <a:ext cx="307975" cy="309880"/>
            </a:xfrm>
            <a:custGeom>
              <a:avLst/>
              <a:gdLst/>
              <a:ahLst/>
              <a:cxnLst/>
              <a:rect l="l" t="t" r="r" b="b"/>
              <a:pathLst>
                <a:path w="307975" h="309879">
                  <a:moveTo>
                    <a:pt x="307775" y="156248"/>
                  </a:moveTo>
                  <a:lnTo>
                    <a:pt x="302961" y="143367"/>
                  </a:lnTo>
                  <a:lnTo>
                    <a:pt x="296378" y="131396"/>
                  </a:lnTo>
                  <a:lnTo>
                    <a:pt x="288145" y="120521"/>
                  </a:lnTo>
                  <a:lnTo>
                    <a:pt x="278384" y="110930"/>
                  </a:lnTo>
                  <a:lnTo>
                    <a:pt x="86734" y="0"/>
                  </a:lnTo>
                  <a:lnTo>
                    <a:pt x="56450" y="9983"/>
                  </a:lnTo>
                  <a:lnTo>
                    <a:pt x="44867" y="16788"/>
                  </a:lnTo>
                  <a:lnTo>
                    <a:pt x="35118" y="25857"/>
                  </a:lnTo>
                  <a:lnTo>
                    <a:pt x="27516" y="36828"/>
                  </a:lnTo>
                  <a:lnTo>
                    <a:pt x="22372" y="49343"/>
                  </a:lnTo>
                  <a:lnTo>
                    <a:pt x="38180" y="88590"/>
                  </a:lnTo>
                  <a:lnTo>
                    <a:pt x="60304" y="95075"/>
                  </a:lnTo>
                  <a:lnTo>
                    <a:pt x="6900" y="185370"/>
                  </a:lnTo>
                  <a:lnTo>
                    <a:pt x="2247" y="190326"/>
                  </a:lnTo>
                  <a:lnTo>
                    <a:pt x="0" y="197112"/>
                  </a:lnTo>
                  <a:lnTo>
                    <a:pt x="759" y="203906"/>
                  </a:lnTo>
                  <a:lnTo>
                    <a:pt x="759" y="243041"/>
                  </a:lnTo>
                  <a:lnTo>
                    <a:pt x="107199" y="304830"/>
                  </a:lnTo>
                  <a:lnTo>
                    <a:pt x="113120" y="309861"/>
                  </a:lnTo>
                  <a:lnTo>
                    <a:pt x="121750" y="309861"/>
                  </a:lnTo>
                  <a:lnTo>
                    <a:pt x="127671" y="304830"/>
                  </a:lnTo>
                  <a:lnTo>
                    <a:pt x="270954" y="222442"/>
                  </a:lnTo>
                  <a:lnTo>
                    <a:pt x="270954" y="199786"/>
                  </a:lnTo>
                  <a:lnTo>
                    <a:pt x="282613" y="198694"/>
                  </a:lnTo>
                  <a:lnTo>
                    <a:pt x="293124" y="194122"/>
                  </a:lnTo>
                  <a:lnTo>
                    <a:pt x="301762" y="186532"/>
                  </a:lnTo>
                  <a:lnTo>
                    <a:pt x="307804" y="176382"/>
                  </a:lnTo>
                  <a:lnTo>
                    <a:pt x="307775" y="156248"/>
                  </a:lnTo>
                  <a:close/>
                </a:path>
              </a:pathLst>
            </a:custGeom>
            <a:ln w="108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7036111" y="5102306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79" h="75564">
                  <a:moveTo>
                    <a:pt x="104724" y="0"/>
                  </a:moveTo>
                  <a:lnTo>
                    <a:pt x="98202" y="853"/>
                  </a:lnTo>
                  <a:lnTo>
                    <a:pt x="0" y="75301"/>
                  </a:lnTo>
                  <a:lnTo>
                    <a:pt x="60721" y="74928"/>
                  </a:lnTo>
                  <a:lnTo>
                    <a:pt x="113700" y="57547"/>
                  </a:lnTo>
                  <a:lnTo>
                    <a:pt x="131961" y="34137"/>
                  </a:lnTo>
                  <a:lnTo>
                    <a:pt x="131123" y="22691"/>
                  </a:lnTo>
                  <a:lnTo>
                    <a:pt x="126037" y="12394"/>
                  </a:lnTo>
                  <a:lnTo>
                    <a:pt x="117062" y="4562"/>
                  </a:lnTo>
                  <a:lnTo>
                    <a:pt x="111357" y="1296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0" name="object 460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7035778" y="5086359"/>
              <a:ext cx="100083" cy="91253"/>
            </a:xfrm>
            <a:prstGeom prst="rect">
              <a:avLst/>
            </a:prstGeom>
          </p:spPr>
        </p:pic>
        <p:sp>
          <p:nvSpPr>
            <p:cNvPr id="461" name="object 461"/>
            <p:cNvSpPr/>
            <p:nvPr/>
          </p:nvSpPr>
          <p:spPr>
            <a:xfrm>
              <a:off x="7035778" y="5086359"/>
              <a:ext cx="100330" cy="91440"/>
            </a:xfrm>
            <a:custGeom>
              <a:avLst/>
              <a:gdLst/>
              <a:ahLst/>
              <a:cxnLst/>
              <a:rect l="l" t="t" r="r" b="b"/>
              <a:pathLst>
                <a:path w="100329" h="91439">
                  <a:moveTo>
                    <a:pt x="0" y="91253"/>
                  </a:moveTo>
                  <a:lnTo>
                    <a:pt x="0" y="65934"/>
                  </a:lnTo>
                  <a:lnTo>
                    <a:pt x="100083" y="0"/>
                  </a:lnTo>
                  <a:lnTo>
                    <a:pt x="100083" y="32851"/>
                  </a:lnTo>
                  <a:lnTo>
                    <a:pt x="0" y="91253"/>
                  </a:lnTo>
                  <a:close/>
                </a:path>
              </a:pathLst>
            </a:custGeom>
            <a:ln w="5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" name="object 462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6821060" y="4960422"/>
              <a:ext cx="314800" cy="191870"/>
            </a:xfrm>
            <a:prstGeom prst="rect">
              <a:avLst/>
            </a:prstGeom>
          </p:spPr>
        </p:pic>
        <p:sp>
          <p:nvSpPr>
            <p:cNvPr id="463" name="object 463"/>
            <p:cNvSpPr/>
            <p:nvPr/>
          </p:nvSpPr>
          <p:spPr>
            <a:xfrm>
              <a:off x="6821060" y="4960422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530"/>
                  </a:moveTo>
                  <a:lnTo>
                    <a:pt x="96441" y="0"/>
                  </a:lnTo>
                  <a:lnTo>
                    <a:pt x="314800" y="125936"/>
                  </a:lnTo>
                  <a:lnTo>
                    <a:pt x="214717" y="191870"/>
                  </a:lnTo>
                  <a:lnTo>
                    <a:pt x="0" y="67530"/>
                  </a:lnTo>
                  <a:close/>
                </a:path>
              </a:pathLst>
            </a:custGeom>
            <a:ln w="5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4" name="object 464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7184990" y="4903843"/>
              <a:ext cx="253721" cy="173391"/>
            </a:xfrm>
            <a:prstGeom prst="rect">
              <a:avLst/>
            </a:prstGeom>
          </p:spPr>
        </p:pic>
        <p:pic>
          <p:nvPicPr>
            <p:cNvPr id="465" name="object 465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6973002" y="4739583"/>
              <a:ext cx="410329" cy="238968"/>
            </a:xfrm>
            <a:prstGeom prst="rect">
              <a:avLst/>
            </a:prstGeom>
          </p:spPr>
        </p:pic>
        <p:sp>
          <p:nvSpPr>
            <p:cNvPr id="466" name="object 466"/>
            <p:cNvSpPr/>
            <p:nvPr/>
          </p:nvSpPr>
          <p:spPr>
            <a:xfrm>
              <a:off x="6973002" y="4739583"/>
              <a:ext cx="410845" cy="239395"/>
            </a:xfrm>
            <a:custGeom>
              <a:avLst/>
              <a:gdLst/>
              <a:ahLst/>
              <a:cxnLst/>
              <a:rect l="l" t="t" r="r" b="b"/>
              <a:pathLst>
                <a:path w="410845" h="239395">
                  <a:moveTo>
                    <a:pt x="211988" y="238968"/>
                  </a:moveTo>
                  <a:lnTo>
                    <a:pt x="410329" y="124109"/>
                  </a:lnTo>
                  <a:lnTo>
                    <a:pt x="197428" y="0"/>
                  </a:lnTo>
                  <a:lnTo>
                    <a:pt x="0" y="116812"/>
                  </a:lnTo>
                  <a:lnTo>
                    <a:pt x="37248" y="149500"/>
                  </a:lnTo>
                  <a:lnTo>
                    <a:pt x="77385" y="178242"/>
                  </a:lnTo>
                  <a:lnTo>
                    <a:pt x="120097" y="202854"/>
                  </a:lnTo>
                  <a:lnTo>
                    <a:pt x="165070" y="223157"/>
                  </a:lnTo>
                  <a:lnTo>
                    <a:pt x="211988" y="238968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7" name="object 467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7199550" y="4715278"/>
              <a:ext cx="41670" cy="228721"/>
            </a:xfrm>
            <a:prstGeom prst="rect">
              <a:avLst/>
            </a:prstGeom>
          </p:spPr>
        </p:pic>
        <p:sp>
          <p:nvSpPr>
            <p:cNvPr id="468" name="object 468"/>
            <p:cNvSpPr/>
            <p:nvPr/>
          </p:nvSpPr>
          <p:spPr>
            <a:xfrm>
              <a:off x="7199550" y="4715278"/>
              <a:ext cx="41910" cy="229235"/>
            </a:xfrm>
            <a:custGeom>
              <a:avLst/>
              <a:gdLst/>
              <a:ahLst/>
              <a:cxnLst/>
              <a:rect l="l" t="t" r="r" b="b"/>
              <a:pathLst>
                <a:path w="41909" h="229235">
                  <a:moveTo>
                    <a:pt x="0" y="228721"/>
                  </a:moveTo>
                  <a:lnTo>
                    <a:pt x="0" y="24304"/>
                  </a:lnTo>
                  <a:lnTo>
                    <a:pt x="41670" y="0"/>
                  </a:lnTo>
                  <a:lnTo>
                    <a:pt x="40028" y="194043"/>
                  </a:lnTo>
                  <a:lnTo>
                    <a:pt x="0" y="228721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9" name="object 469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7239578" y="4704905"/>
              <a:ext cx="78247" cy="184342"/>
            </a:xfrm>
            <a:prstGeom prst="rect">
              <a:avLst/>
            </a:prstGeom>
          </p:spPr>
        </p:pic>
        <p:sp>
          <p:nvSpPr>
            <p:cNvPr id="470" name="object 470"/>
            <p:cNvSpPr/>
            <p:nvPr/>
          </p:nvSpPr>
          <p:spPr>
            <a:xfrm>
              <a:off x="7239578" y="4704905"/>
              <a:ext cx="78740" cy="184785"/>
            </a:xfrm>
            <a:custGeom>
              <a:avLst/>
              <a:gdLst/>
              <a:ahLst/>
              <a:cxnLst/>
              <a:rect l="l" t="t" r="r" b="b"/>
              <a:pathLst>
                <a:path w="78740" h="184785">
                  <a:moveTo>
                    <a:pt x="1475" y="29491"/>
                  </a:moveTo>
                  <a:lnTo>
                    <a:pt x="78247" y="0"/>
                  </a:lnTo>
                  <a:lnTo>
                    <a:pt x="78247" y="120456"/>
                  </a:lnTo>
                  <a:lnTo>
                    <a:pt x="0" y="184342"/>
                  </a:lnTo>
                  <a:lnTo>
                    <a:pt x="1475" y="29491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1" name="object 471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7115843" y="4624605"/>
              <a:ext cx="201983" cy="109790"/>
            </a:xfrm>
            <a:prstGeom prst="rect">
              <a:avLst/>
            </a:prstGeom>
          </p:spPr>
        </p:pic>
        <p:sp>
          <p:nvSpPr>
            <p:cNvPr id="472" name="object 472"/>
            <p:cNvSpPr/>
            <p:nvPr/>
          </p:nvSpPr>
          <p:spPr>
            <a:xfrm>
              <a:off x="7115843" y="4624606"/>
              <a:ext cx="202565" cy="109855"/>
            </a:xfrm>
            <a:custGeom>
              <a:avLst/>
              <a:gdLst/>
              <a:ahLst/>
              <a:cxnLst/>
              <a:rect l="l" t="t" r="r" b="b"/>
              <a:pathLst>
                <a:path w="202565" h="109854">
                  <a:moveTo>
                    <a:pt x="125211" y="109790"/>
                  </a:moveTo>
                  <a:lnTo>
                    <a:pt x="125377" y="90672"/>
                  </a:lnTo>
                  <a:lnTo>
                    <a:pt x="0" y="18248"/>
                  </a:lnTo>
                  <a:lnTo>
                    <a:pt x="63688" y="0"/>
                  </a:lnTo>
                  <a:lnTo>
                    <a:pt x="201983" y="80299"/>
                  </a:lnTo>
                  <a:lnTo>
                    <a:pt x="125211" y="109790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3" name="object 473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7184990" y="4863693"/>
              <a:ext cx="198341" cy="202590"/>
            </a:xfrm>
            <a:prstGeom prst="rect">
              <a:avLst/>
            </a:prstGeom>
          </p:spPr>
        </p:pic>
        <p:sp>
          <p:nvSpPr>
            <p:cNvPr id="474" name="object 474"/>
            <p:cNvSpPr/>
            <p:nvPr/>
          </p:nvSpPr>
          <p:spPr>
            <a:xfrm>
              <a:off x="7184990" y="4863693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4" h="203200">
                  <a:moveTo>
                    <a:pt x="0" y="114859"/>
                  </a:moveTo>
                  <a:lnTo>
                    <a:pt x="198341" y="0"/>
                  </a:lnTo>
                  <a:lnTo>
                    <a:pt x="198341" y="87605"/>
                  </a:lnTo>
                  <a:lnTo>
                    <a:pt x="0" y="202590"/>
                  </a:lnTo>
                  <a:lnTo>
                    <a:pt x="0" y="114859"/>
                  </a:lnTo>
                  <a:close/>
                </a:path>
              </a:pathLst>
            </a:custGeom>
            <a:ln w="5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" name="object 475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7021219" y="4617300"/>
              <a:ext cx="220001" cy="122283"/>
            </a:xfrm>
            <a:prstGeom prst="rect">
              <a:avLst/>
            </a:prstGeom>
          </p:spPr>
        </p:pic>
        <p:sp>
          <p:nvSpPr>
            <p:cNvPr id="476" name="object 476"/>
            <p:cNvSpPr/>
            <p:nvPr/>
          </p:nvSpPr>
          <p:spPr>
            <a:xfrm>
              <a:off x="7021219" y="4617300"/>
              <a:ext cx="220345" cy="122555"/>
            </a:xfrm>
            <a:custGeom>
              <a:avLst/>
              <a:gdLst/>
              <a:ahLst/>
              <a:cxnLst/>
              <a:rect l="l" t="t" r="r" b="b"/>
              <a:pathLst>
                <a:path w="220345" h="122554">
                  <a:moveTo>
                    <a:pt x="0" y="20082"/>
                  </a:moveTo>
                  <a:lnTo>
                    <a:pt x="50953" y="0"/>
                  </a:lnTo>
                  <a:lnTo>
                    <a:pt x="94743" y="25585"/>
                  </a:lnTo>
                  <a:lnTo>
                    <a:pt x="220001" y="98065"/>
                  </a:lnTo>
                  <a:lnTo>
                    <a:pt x="178331" y="122283"/>
                  </a:lnTo>
                  <a:lnTo>
                    <a:pt x="129956" y="103806"/>
                  </a:lnTo>
                  <a:lnTo>
                    <a:pt x="83869" y="80475"/>
                  </a:lnTo>
                  <a:lnTo>
                    <a:pt x="40429" y="52498"/>
                  </a:lnTo>
                  <a:lnTo>
                    <a:pt x="0" y="20082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7" name="object 477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6821060" y="5027952"/>
              <a:ext cx="214717" cy="149659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6821060" y="5027953"/>
              <a:ext cx="215265" cy="149860"/>
            </a:xfrm>
            <a:custGeom>
              <a:avLst/>
              <a:gdLst/>
              <a:ahLst/>
              <a:cxnLst/>
              <a:rect l="l" t="t" r="r" b="b"/>
              <a:pathLst>
                <a:path w="215265" h="149860">
                  <a:moveTo>
                    <a:pt x="0" y="0"/>
                  </a:moveTo>
                  <a:lnTo>
                    <a:pt x="214717" y="124340"/>
                  </a:lnTo>
                  <a:lnTo>
                    <a:pt x="214717" y="149659"/>
                  </a:lnTo>
                  <a:lnTo>
                    <a:pt x="0" y="25554"/>
                  </a:lnTo>
                  <a:lnTo>
                    <a:pt x="0" y="0"/>
                  </a:lnTo>
                  <a:close/>
                </a:path>
              </a:pathLst>
            </a:custGeom>
            <a:ln w="5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6844444" y="4973049"/>
              <a:ext cx="262890" cy="162560"/>
            </a:xfrm>
            <a:custGeom>
              <a:avLst/>
              <a:gdLst/>
              <a:ahLst/>
              <a:cxnLst/>
              <a:rect l="l" t="t" r="r" b="b"/>
              <a:pathLst>
                <a:path w="262890" h="162560">
                  <a:moveTo>
                    <a:pt x="188548" y="144564"/>
                  </a:moveTo>
                  <a:lnTo>
                    <a:pt x="175425" y="153159"/>
                  </a:lnTo>
                  <a:lnTo>
                    <a:pt x="191167" y="162494"/>
                  </a:lnTo>
                  <a:lnTo>
                    <a:pt x="204290" y="153905"/>
                  </a:lnTo>
                  <a:lnTo>
                    <a:pt x="188548" y="144564"/>
                  </a:lnTo>
                  <a:close/>
                </a:path>
                <a:path w="262890" h="162560">
                  <a:moveTo>
                    <a:pt x="208043" y="131486"/>
                  </a:moveTo>
                  <a:lnTo>
                    <a:pt x="194920" y="140081"/>
                  </a:lnTo>
                  <a:lnTo>
                    <a:pt x="210661" y="149418"/>
                  </a:lnTo>
                  <a:lnTo>
                    <a:pt x="223785" y="140832"/>
                  </a:lnTo>
                  <a:lnTo>
                    <a:pt x="208043" y="131486"/>
                  </a:lnTo>
                  <a:close/>
                </a:path>
                <a:path w="262890" h="162560">
                  <a:moveTo>
                    <a:pt x="159310" y="127011"/>
                  </a:moveTo>
                  <a:lnTo>
                    <a:pt x="146187" y="135605"/>
                  </a:lnTo>
                  <a:lnTo>
                    <a:pt x="161929" y="144935"/>
                  </a:lnTo>
                  <a:lnTo>
                    <a:pt x="175052" y="136349"/>
                  </a:lnTo>
                  <a:lnTo>
                    <a:pt x="159310" y="127011"/>
                  </a:lnTo>
                  <a:close/>
                </a:path>
                <a:path w="262890" h="162560">
                  <a:moveTo>
                    <a:pt x="227529" y="118409"/>
                  </a:moveTo>
                  <a:lnTo>
                    <a:pt x="214414" y="127003"/>
                  </a:lnTo>
                  <a:lnTo>
                    <a:pt x="230156" y="136341"/>
                  </a:lnTo>
                  <a:lnTo>
                    <a:pt x="243279" y="127754"/>
                  </a:lnTo>
                  <a:lnTo>
                    <a:pt x="227529" y="118409"/>
                  </a:lnTo>
                  <a:close/>
                </a:path>
                <a:path w="262890" h="162560">
                  <a:moveTo>
                    <a:pt x="178805" y="113934"/>
                  </a:moveTo>
                  <a:lnTo>
                    <a:pt x="165682" y="122528"/>
                  </a:lnTo>
                  <a:lnTo>
                    <a:pt x="181423" y="131866"/>
                  </a:lnTo>
                  <a:lnTo>
                    <a:pt x="194547" y="123271"/>
                  </a:lnTo>
                  <a:lnTo>
                    <a:pt x="178805" y="113934"/>
                  </a:lnTo>
                  <a:close/>
                </a:path>
                <a:path w="262890" h="162560">
                  <a:moveTo>
                    <a:pt x="71597" y="74337"/>
                  </a:moveTo>
                  <a:lnTo>
                    <a:pt x="58474" y="82932"/>
                  </a:lnTo>
                  <a:lnTo>
                    <a:pt x="132691" y="127383"/>
                  </a:lnTo>
                  <a:lnTo>
                    <a:pt x="145814" y="118796"/>
                  </a:lnTo>
                  <a:lnTo>
                    <a:pt x="71597" y="74337"/>
                  </a:lnTo>
                  <a:close/>
                </a:path>
                <a:path w="262890" h="162560">
                  <a:moveTo>
                    <a:pt x="247024" y="105339"/>
                  </a:moveTo>
                  <a:lnTo>
                    <a:pt x="233909" y="113934"/>
                  </a:lnTo>
                  <a:lnTo>
                    <a:pt x="249650" y="123263"/>
                  </a:lnTo>
                  <a:lnTo>
                    <a:pt x="262774" y="114677"/>
                  </a:lnTo>
                  <a:lnTo>
                    <a:pt x="247024" y="105339"/>
                  </a:lnTo>
                  <a:close/>
                </a:path>
                <a:path w="262890" h="162560">
                  <a:moveTo>
                    <a:pt x="198292" y="100856"/>
                  </a:moveTo>
                  <a:lnTo>
                    <a:pt x="185176" y="109450"/>
                  </a:lnTo>
                  <a:lnTo>
                    <a:pt x="200918" y="118788"/>
                  </a:lnTo>
                  <a:lnTo>
                    <a:pt x="214041" y="110194"/>
                  </a:lnTo>
                  <a:lnTo>
                    <a:pt x="198292" y="100856"/>
                  </a:lnTo>
                  <a:close/>
                </a:path>
                <a:path w="262890" h="162560">
                  <a:moveTo>
                    <a:pt x="149567" y="96373"/>
                  </a:moveTo>
                  <a:lnTo>
                    <a:pt x="136444" y="104967"/>
                  </a:lnTo>
                  <a:lnTo>
                    <a:pt x="152185" y="114305"/>
                  </a:lnTo>
                  <a:lnTo>
                    <a:pt x="165309" y="105719"/>
                  </a:lnTo>
                  <a:lnTo>
                    <a:pt x="149567" y="96373"/>
                  </a:lnTo>
                  <a:close/>
                </a:path>
                <a:path w="262890" h="162560">
                  <a:moveTo>
                    <a:pt x="217786" y="87779"/>
                  </a:moveTo>
                  <a:lnTo>
                    <a:pt x="204671" y="96373"/>
                  </a:lnTo>
                  <a:lnTo>
                    <a:pt x="220412" y="105711"/>
                  </a:lnTo>
                  <a:lnTo>
                    <a:pt x="233536" y="97116"/>
                  </a:lnTo>
                  <a:lnTo>
                    <a:pt x="217786" y="87779"/>
                  </a:lnTo>
                  <a:close/>
                </a:path>
                <a:path w="262890" h="162560">
                  <a:moveTo>
                    <a:pt x="169054" y="83303"/>
                  </a:moveTo>
                  <a:lnTo>
                    <a:pt x="155938" y="91898"/>
                  </a:lnTo>
                  <a:lnTo>
                    <a:pt x="171680" y="101228"/>
                  </a:lnTo>
                  <a:lnTo>
                    <a:pt x="184803" y="92641"/>
                  </a:lnTo>
                  <a:lnTo>
                    <a:pt x="169054" y="83303"/>
                  </a:lnTo>
                  <a:close/>
                </a:path>
                <a:path w="262890" h="162560">
                  <a:moveTo>
                    <a:pt x="120329" y="78820"/>
                  </a:moveTo>
                  <a:lnTo>
                    <a:pt x="107206" y="87415"/>
                  </a:lnTo>
                  <a:lnTo>
                    <a:pt x="122948" y="96752"/>
                  </a:lnTo>
                  <a:lnTo>
                    <a:pt x="136071" y="88158"/>
                  </a:lnTo>
                  <a:lnTo>
                    <a:pt x="120329" y="78820"/>
                  </a:lnTo>
                  <a:close/>
                </a:path>
                <a:path w="262890" h="162560">
                  <a:moveTo>
                    <a:pt x="188548" y="70226"/>
                  </a:moveTo>
                  <a:lnTo>
                    <a:pt x="175433" y="78820"/>
                  </a:lnTo>
                  <a:lnTo>
                    <a:pt x="191175" y="88150"/>
                  </a:lnTo>
                  <a:lnTo>
                    <a:pt x="204298" y="79564"/>
                  </a:lnTo>
                  <a:lnTo>
                    <a:pt x="188548" y="70226"/>
                  </a:lnTo>
                  <a:close/>
                </a:path>
                <a:path w="262890" h="162560">
                  <a:moveTo>
                    <a:pt x="139816" y="65743"/>
                  </a:moveTo>
                  <a:lnTo>
                    <a:pt x="126701" y="74337"/>
                  </a:lnTo>
                  <a:lnTo>
                    <a:pt x="142442" y="83675"/>
                  </a:lnTo>
                  <a:lnTo>
                    <a:pt x="155566" y="75081"/>
                  </a:lnTo>
                  <a:lnTo>
                    <a:pt x="139816" y="65743"/>
                  </a:lnTo>
                  <a:close/>
                </a:path>
                <a:path w="262890" h="162560">
                  <a:moveTo>
                    <a:pt x="91091" y="61268"/>
                  </a:moveTo>
                  <a:lnTo>
                    <a:pt x="77968" y="69862"/>
                  </a:lnTo>
                  <a:lnTo>
                    <a:pt x="93710" y="79192"/>
                  </a:lnTo>
                  <a:lnTo>
                    <a:pt x="106833" y="70605"/>
                  </a:lnTo>
                  <a:lnTo>
                    <a:pt x="91091" y="61268"/>
                  </a:lnTo>
                  <a:close/>
                </a:path>
                <a:path w="262890" h="162560">
                  <a:moveTo>
                    <a:pt x="42359" y="56785"/>
                  </a:moveTo>
                  <a:lnTo>
                    <a:pt x="29237" y="65379"/>
                  </a:lnTo>
                  <a:lnTo>
                    <a:pt x="44977" y="74717"/>
                  </a:lnTo>
                  <a:lnTo>
                    <a:pt x="58101" y="66122"/>
                  </a:lnTo>
                  <a:lnTo>
                    <a:pt x="42359" y="56785"/>
                  </a:lnTo>
                  <a:close/>
                </a:path>
                <a:path w="262890" h="162560">
                  <a:moveTo>
                    <a:pt x="159310" y="52665"/>
                  </a:moveTo>
                  <a:lnTo>
                    <a:pt x="146195" y="61260"/>
                  </a:lnTo>
                  <a:lnTo>
                    <a:pt x="161937" y="70597"/>
                  </a:lnTo>
                  <a:lnTo>
                    <a:pt x="175060" y="62011"/>
                  </a:lnTo>
                  <a:lnTo>
                    <a:pt x="159310" y="52665"/>
                  </a:lnTo>
                  <a:close/>
                </a:path>
                <a:path w="262890" h="162560">
                  <a:moveTo>
                    <a:pt x="110578" y="48190"/>
                  </a:moveTo>
                  <a:lnTo>
                    <a:pt x="97463" y="56785"/>
                  </a:lnTo>
                  <a:lnTo>
                    <a:pt x="113204" y="66114"/>
                  </a:lnTo>
                  <a:lnTo>
                    <a:pt x="126328" y="57528"/>
                  </a:lnTo>
                  <a:lnTo>
                    <a:pt x="110578" y="48190"/>
                  </a:lnTo>
                  <a:close/>
                </a:path>
                <a:path w="262890" h="162560">
                  <a:moveTo>
                    <a:pt x="61846" y="43707"/>
                  </a:moveTo>
                  <a:lnTo>
                    <a:pt x="48730" y="52302"/>
                  </a:lnTo>
                  <a:lnTo>
                    <a:pt x="64472" y="61639"/>
                  </a:lnTo>
                  <a:lnTo>
                    <a:pt x="77595" y="53045"/>
                  </a:lnTo>
                  <a:lnTo>
                    <a:pt x="61846" y="43707"/>
                  </a:lnTo>
                  <a:close/>
                </a:path>
                <a:path w="262890" h="162560">
                  <a:moveTo>
                    <a:pt x="13118" y="39232"/>
                  </a:moveTo>
                  <a:lnTo>
                    <a:pt x="0" y="47826"/>
                  </a:lnTo>
                  <a:lnTo>
                    <a:pt x="15740" y="57156"/>
                  </a:lnTo>
                  <a:lnTo>
                    <a:pt x="28861" y="48570"/>
                  </a:lnTo>
                  <a:lnTo>
                    <a:pt x="13118" y="39232"/>
                  </a:lnTo>
                  <a:close/>
                </a:path>
                <a:path w="262890" h="162560">
                  <a:moveTo>
                    <a:pt x="130073" y="35113"/>
                  </a:moveTo>
                  <a:lnTo>
                    <a:pt x="116957" y="43707"/>
                  </a:lnTo>
                  <a:lnTo>
                    <a:pt x="132699" y="53045"/>
                  </a:lnTo>
                  <a:lnTo>
                    <a:pt x="145822" y="44450"/>
                  </a:lnTo>
                  <a:lnTo>
                    <a:pt x="130073" y="35113"/>
                  </a:lnTo>
                  <a:close/>
                </a:path>
                <a:path w="262890" h="162560">
                  <a:moveTo>
                    <a:pt x="81340" y="30630"/>
                  </a:moveTo>
                  <a:lnTo>
                    <a:pt x="68225" y="39224"/>
                  </a:lnTo>
                  <a:lnTo>
                    <a:pt x="83966" y="48562"/>
                  </a:lnTo>
                  <a:lnTo>
                    <a:pt x="97090" y="39975"/>
                  </a:lnTo>
                  <a:lnTo>
                    <a:pt x="81340" y="30630"/>
                  </a:lnTo>
                  <a:close/>
                </a:path>
                <a:path w="262890" h="162560">
                  <a:moveTo>
                    <a:pt x="32612" y="26155"/>
                  </a:moveTo>
                  <a:lnTo>
                    <a:pt x="19493" y="34749"/>
                  </a:lnTo>
                  <a:lnTo>
                    <a:pt x="35234" y="44087"/>
                  </a:lnTo>
                  <a:lnTo>
                    <a:pt x="48357" y="35492"/>
                  </a:lnTo>
                  <a:lnTo>
                    <a:pt x="32612" y="26155"/>
                  </a:lnTo>
                  <a:close/>
                </a:path>
                <a:path w="262890" h="162560">
                  <a:moveTo>
                    <a:pt x="100835" y="17552"/>
                  </a:moveTo>
                  <a:lnTo>
                    <a:pt x="87719" y="26147"/>
                  </a:lnTo>
                  <a:lnTo>
                    <a:pt x="103461" y="35484"/>
                  </a:lnTo>
                  <a:lnTo>
                    <a:pt x="116576" y="26898"/>
                  </a:lnTo>
                  <a:lnTo>
                    <a:pt x="100835" y="17552"/>
                  </a:lnTo>
                  <a:close/>
                </a:path>
                <a:path w="262890" h="162560">
                  <a:moveTo>
                    <a:pt x="52102" y="13077"/>
                  </a:moveTo>
                  <a:lnTo>
                    <a:pt x="38987" y="21671"/>
                  </a:lnTo>
                  <a:lnTo>
                    <a:pt x="54729" y="31009"/>
                  </a:lnTo>
                  <a:lnTo>
                    <a:pt x="67852" y="22415"/>
                  </a:lnTo>
                  <a:lnTo>
                    <a:pt x="52102" y="13077"/>
                  </a:lnTo>
                  <a:close/>
                </a:path>
                <a:path w="262890" h="162560">
                  <a:moveTo>
                    <a:pt x="71597" y="0"/>
                  </a:moveTo>
                  <a:lnTo>
                    <a:pt x="58482" y="8594"/>
                  </a:lnTo>
                  <a:lnTo>
                    <a:pt x="74223" y="17932"/>
                  </a:lnTo>
                  <a:lnTo>
                    <a:pt x="87339" y="9337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6844450" y="4981636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069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39"/>
                  </a:lnTo>
                  <a:lnTo>
                    <a:pt x="74212" y="13069"/>
                  </a:lnTo>
                  <a:lnTo>
                    <a:pt x="74199" y="9329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64"/>
                  </a:moveTo>
                  <a:close/>
                </a:path>
                <a:path w="262890" h="158114">
                  <a:moveTo>
                    <a:pt x="87341" y="743"/>
                  </a:moveTo>
                  <a:lnTo>
                    <a:pt x="74218" y="9329"/>
                  </a:lnTo>
                  <a:lnTo>
                    <a:pt x="74226" y="13064"/>
                  </a:lnTo>
                  <a:lnTo>
                    <a:pt x="87341" y="4475"/>
                  </a:lnTo>
                  <a:lnTo>
                    <a:pt x="87341" y="743"/>
                  </a:lnTo>
                  <a:close/>
                </a:path>
                <a:path w="262890" h="158114">
                  <a:moveTo>
                    <a:pt x="103463" y="30630"/>
                  </a:moveTo>
                  <a:close/>
                </a:path>
                <a:path w="262890" h="158114">
                  <a:moveTo>
                    <a:pt x="87714" y="17560"/>
                  </a:moveTo>
                  <a:lnTo>
                    <a:pt x="87722" y="21300"/>
                  </a:lnTo>
                  <a:lnTo>
                    <a:pt x="103450" y="30630"/>
                  </a:lnTo>
                  <a:lnTo>
                    <a:pt x="103437" y="26890"/>
                  </a:lnTo>
                  <a:lnTo>
                    <a:pt x="87714" y="17560"/>
                  </a:lnTo>
                  <a:close/>
                </a:path>
                <a:path w="262890" h="158114">
                  <a:moveTo>
                    <a:pt x="103463" y="30624"/>
                  </a:moveTo>
                  <a:close/>
                </a:path>
                <a:path w="262890" h="158114">
                  <a:moveTo>
                    <a:pt x="116579" y="18303"/>
                  </a:moveTo>
                  <a:lnTo>
                    <a:pt x="103455" y="26890"/>
                  </a:lnTo>
                  <a:lnTo>
                    <a:pt x="103463" y="30624"/>
                  </a:lnTo>
                  <a:lnTo>
                    <a:pt x="116571" y="22035"/>
                  </a:lnTo>
                  <a:lnTo>
                    <a:pt x="116579" y="18303"/>
                  </a:lnTo>
                  <a:close/>
                </a:path>
                <a:path w="262890" h="158114">
                  <a:moveTo>
                    <a:pt x="132701" y="48182"/>
                  </a:moveTo>
                  <a:close/>
                </a:path>
                <a:path w="262890" h="158114">
                  <a:moveTo>
                    <a:pt x="116952" y="35113"/>
                  </a:moveTo>
                  <a:lnTo>
                    <a:pt x="116960" y="38845"/>
                  </a:lnTo>
                  <a:lnTo>
                    <a:pt x="132688" y="48182"/>
                  </a:lnTo>
                  <a:lnTo>
                    <a:pt x="132688" y="44450"/>
                  </a:lnTo>
                  <a:lnTo>
                    <a:pt x="116952" y="35113"/>
                  </a:lnTo>
                  <a:close/>
                </a:path>
                <a:path w="262890" h="158114">
                  <a:moveTo>
                    <a:pt x="132701" y="48177"/>
                  </a:moveTo>
                  <a:close/>
                </a:path>
                <a:path w="262890" h="158114">
                  <a:moveTo>
                    <a:pt x="145817" y="35856"/>
                  </a:moveTo>
                  <a:lnTo>
                    <a:pt x="132693" y="44450"/>
                  </a:lnTo>
                  <a:lnTo>
                    <a:pt x="132701" y="48177"/>
                  </a:lnTo>
                  <a:lnTo>
                    <a:pt x="145809" y="39596"/>
                  </a:lnTo>
                  <a:lnTo>
                    <a:pt x="145817" y="35856"/>
                  </a:lnTo>
                  <a:close/>
                </a:path>
                <a:path w="262890" h="158114">
                  <a:moveTo>
                    <a:pt x="146190" y="52665"/>
                  </a:moveTo>
                  <a:lnTo>
                    <a:pt x="146190" y="56405"/>
                  </a:lnTo>
                  <a:lnTo>
                    <a:pt x="161931" y="65743"/>
                  </a:lnTo>
                  <a:lnTo>
                    <a:pt x="161918" y="62003"/>
                  </a:lnTo>
                  <a:lnTo>
                    <a:pt x="146190" y="52665"/>
                  </a:lnTo>
                  <a:close/>
                </a:path>
                <a:path w="262890" h="158114">
                  <a:moveTo>
                    <a:pt x="175054" y="53416"/>
                  </a:moveTo>
                  <a:lnTo>
                    <a:pt x="161931" y="62003"/>
                  </a:lnTo>
                  <a:lnTo>
                    <a:pt x="161931" y="65743"/>
                  </a:lnTo>
                  <a:lnTo>
                    <a:pt x="175047" y="57148"/>
                  </a:lnTo>
                  <a:lnTo>
                    <a:pt x="175054" y="53416"/>
                  </a:lnTo>
                  <a:close/>
                </a:path>
                <a:path w="262890" h="158114">
                  <a:moveTo>
                    <a:pt x="175427" y="70218"/>
                  </a:moveTo>
                  <a:lnTo>
                    <a:pt x="175427" y="73958"/>
                  </a:lnTo>
                  <a:lnTo>
                    <a:pt x="191169" y="83303"/>
                  </a:lnTo>
                  <a:lnTo>
                    <a:pt x="191169" y="79564"/>
                  </a:lnTo>
                  <a:lnTo>
                    <a:pt x="175427" y="70218"/>
                  </a:lnTo>
                  <a:close/>
                </a:path>
                <a:path w="262890" h="158114">
                  <a:moveTo>
                    <a:pt x="204292" y="70977"/>
                  </a:moveTo>
                  <a:lnTo>
                    <a:pt x="191169" y="79564"/>
                  </a:lnTo>
                  <a:lnTo>
                    <a:pt x="191169" y="83295"/>
                  </a:lnTo>
                  <a:lnTo>
                    <a:pt x="204284" y="74709"/>
                  </a:lnTo>
                  <a:lnTo>
                    <a:pt x="204292" y="70977"/>
                  </a:lnTo>
                  <a:close/>
                </a:path>
                <a:path w="262890" h="158114">
                  <a:moveTo>
                    <a:pt x="204665" y="87786"/>
                  </a:moveTo>
                  <a:lnTo>
                    <a:pt x="204665" y="91526"/>
                  </a:lnTo>
                  <a:lnTo>
                    <a:pt x="220407" y="100864"/>
                  </a:lnTo>
                  <a:lnTo>
                    <a:pt x="220394" y="97124"/>
                  </a:lnTo>
                  <a:lnTo>
                    <a:pt x="204665" y="87786"/>
                  </a:lnTo>
                  <a:close/>
                </a:path>
                <a:path w="262890" h="158114">
                  <a:moveTo>
                    <a:pt x="233522" y="88530"/>
                  </a:moveTo>
                  <a:lnTo>
                    <a:pt x="220407" y="97124"/>
                  </a:lnTo>
                  <a:lnTo>
                    <a:pt x="220407" y="100856"/>
                  </a:lnTo>
                  <a:lnTo>
                    <a:pt x="233522" y="92269"/>
                  </a:lnTo>
                  <a:lnTo>
                    <a:pt x="233522" y="88530"/>
                  </a:lnTo>
                  <a:close/>
                </a:path>
                <a:path w="262890" h="158114">
                  <a:moveTo>
                    <a:pt x="233903" y="105331"/>
                  </a:moveTo>
                  <a:lnTo>
                    <a:pt x="233903" y="109071"/>
                  </a:lnTo>
                  <a:lnTo>
                    <a:pt x="249645" y="118417"/>
                  </a:lnTo>
                  <a:lnTo>
                    <a:pt x="249645" y="114677"/>
                  </a:lnTo>
                  <a:lnTo>
                    <a:pt x="233903" y="105331"/>
                  </a:lnTo>
                  <a:close/>
                </a:path>
                <a:path w="262890" h="158114">
                  <a:moveTo>
                    <a:pt x="262760" y="106090"/>
                  </a:moveTo>
                  <a:lnTo>
                    <a:pt x="249645" y="114677"/>
                  </a:lnTo>
                  <a:lnTo>
                    <a:pt x="249645" y="118417"/>
                  </a:lnTo>
                  <a:lnTo>
                    <a:pt x="262760" y="109822"/>
                  </a:lnTo>
                  <a:lnTo>
                    <a:pt x="262760" y="106090"/>
                  </a:lnTo>
                  <a:close/>
                </a:path>
                <a:path w="262890" h="158114">
                  <a:moveTo>
                    <a:pt x="54731" y="26147"/>
                  </a:moveTo>
                  <a:close/>
                </a:path>
                <a:path w="262890" h="158114">
                  <a:moveTo>
                    <a:pt x="38988" y="13069"/>
                  </a:moveTo>
                  <a:lnTo>
                    <a:pt x="38989" y="16809"/>
                  </a:lnTo>
                  <a:lnTo>
                    <a:pt x="54718" y="26147"/>
                  </a:lnTo>
                  <a:lnTo>
                    <a:pt x="54718" y="22407"/>
                  </a:lnTo>
                  <a:lnTo>
                    <a:pt x="38988" y="13069"/>
                  </a:lnTo>
                  <a:close/>
                </a:path>
                <a:path w="262890" h="158114">
                  <a:moveTo>
                    <a:pt x="54731" y="26141"/>
                  </a:moveTo>
                  <a:close/>
                </a:path>
                <a:path w="262890" h="158114">
                  <a:moveTo>
                    <a:pt x="67846" y="13820"/>
                  </a:moveTo>
                  <a:lnTo>
                    <a:pt x="54723" y="22407"/>
                  </a:lnTo>
                  <a:lnTo>
                    <a:pt x="54731" y="26141"/>
                  </a:lnTo>
                  <a:lnTo>
                    <a:pt x="67846" y="17552"/>
                  </a:lnTo>
                  <a:lnTo>
                    <a:pt x="67846" y="13820"/>
                  </a:lnTo>
                  <a:close/>
                </a:path>
                <a:path w="262890" h="158114">
                  <a:moveTo>
                    <a:pt x="83969" y="43699"/>
                  </a:moveTo>
                  <a:close/>
                </a:path>
                <a:path w="262890" h="158114">
                  <a:moveTo>
                    <a:pt x="68227" y="30638"/>
                  </a:moveTo>
                  <a:lnTo>
                    <a:pt x="68227" y="34377"/>
                  </a:lnTo>
                  <a:lnTo>
                    <a:pt x="83942" y="43699"/>
                  </a:lnTo>
                  <a:lnTo>
                    <a:pt x="83942" y="39967"/>
                  </a:lnTo>
                  <a:lnTo>
                    <a:pt x="68227" y="30638"/>
                  </a:lnTo>
                  <a:close/>
                </a:path>
                <a:path w="262890" h="158114">
                  <a:moveTo>
                    <a:pt x="83969" y="43694"/>
                  </a:moveTo>
                  <a:close/>
                </a:path>
                <a:path w="262890" h="158114">
                  <a:moveTo>
                    <a:pt x="97084" y="31381"/>
                  </a:moveTo>
                  <a:lnTo>
                    <a:pt x="83961" y="39967"/>
                  </a:lnTo>
                  <a:lnTo>
                    <a:pt x="83969" y="43694"/>
                  </a:lnTo>
                  <a:lnTo>
                    <a:pt x="97084" y="35113"/>
                  </a:lnTo>
                  <a:lnTo>
                    <a:pt x="97084" y="31381"/>
                  </a:lnTo>
                  <a:close/>
                </a:path>
                <a:path w="262890" h="158114">
                  <a:moveTo>
                    <a:pt x="113207" y="61260"/>
                  </a:moveTo>
                  <a:close/>
                </a:path>
                <a:path w="262890" h="158114">
                  <a:moveTo>
                    <a:pt x="97457" y="48182"/>
                  </a:moveTo>
                  <a:lnTo>
                    <a:pt x="97465" y="51922"/>
                  </a:lnTo>
                  <a:lnTo>
                    <a:pt x="113193" y="61260"/>
                  </a:lnTo>
                  <a:lnTo>
                    <a:pt x="113203" y="57525"/>
                  </a:lnTo>
                  <a:lnTo>
                    <a:pt x="97457" y="48182"/>
                  </a:lnTo>
                  <a:close/>
                </a:path>
                <a:path w="262890" h="158114">
                  <a:moveTo>
                    <a:pt x="113207" y="61255"/>
                  </a:moveTo>
                  <a:close/>
                </a:path>
                <a:path w="262890" h="158114">
                  <a:moveTo>
                    <a:pt x="126322" y="48933"/>
                  </a:moveTo>
                  <a:lnTo>
                    <a:pt x="113203" y="57525"/>
                  </a:lnTo>
                  <a:lnTo>
                    <a:pt x="113207" y="61255"/>
                  </a:lnTo>
                  <a:lnTo>
                    <a:pt x="126322" y="52673"/>
                  </a:lnTo>
                  <a:lnTo>
                    <a:pt x="126322" y="48933"/>
                  </a:lnTo>
                  <a:close/>
                </a:path>
                <a:path w="262890" h="158114">
                  <a:moveTo>
                    <a:pt x="175419" y="144564"/>
                  </a:moveTo>
                  <a:lnTo>
                    <a:pt x="175419" y="148303"/>
                  </a:lnTo>
                  <a:lnTo>
                    <a:pt x="191161" y="157644"/>
                  </a:lnTo>
                  <a:lnTo>
                    <a:pt x="191158" y="153908"/>
                  </a:lnTo>
                  <a:lnTo>
                    <a:pt x="175419" y="144564"/>
                  </a:lnTo>
                  <a:close/>
                </a:path>
                <a:path w="262890" h="158114">
                  <a:moveTo>
                    <a:pt x="204284" y="145318"/>
                  </a:moveTo>
                  <a:lnTo>
                    <a:pt x="191161" y="153908"/>
                  </a:lnTo>
                  <a:lnTo>
                    <a:pt x="191161" y="157644"/>
                  </a:lnTo>
                  <a:lnTo>
                    <a:pt x="204284" y="149053"/>
                  </a:lnTo>
                  <a:lnTo>
                    <a:pt x="204284" y="145318"/>
                  </a:lnTo>
                  <a:close/>
                </a:path>
                <a:path w="262890" h="158114">
                  <a:moveTo>
                    <a:pt x="194914" y="131486"/>
                  </a:moveTo>
                  <a:lnTo>
                    <a:pt x="194914" y="135226"/>
                  </a:lnTo>
                  <a:lnTo>
                    <a:pt x="210656" y="144568"/>
                  </a:lnTo>
                  <a:lnTo>
                    <a:pt x="210652" y="140831"/>
                  </a:lnTo>
                  <a:lnTo>
                    <a:pt x="194914" y="131486"/>
                  </a:lnTo>
                  <a:close/>
                </a:path>
                <a:path w="262890" h="158114">
                  <a:moveTo>
                    <a:pt x="223779" y="132245"/>
                  </a:moveTo>
                  <a:lnTo>
                    <a:pt x="210656" y="140831"/>
                  </a:lnTo>
                  <a:lnTo>
                    <a:pt x="210656" y="144568"/>
                  </a:lnTo>
                  <a:lnTo>
                    <a:pt x="223779" y="135977"/>
                  </a:lnTo>
                  <a:lnTo>
                    <a:pt x="223779" y="132245"/>
                  </a:lnTo>
                  <a:close/>
                </a:path>
                <a:path w="262890" h="158114">
                  <a:moveTo>
                    <a:pt x="146182" y="127011"/>
                  </a:moveTo>
                  <a:lnTo>
                    <a:pt x="146182" y="130751"/>
                  </a:lnTo>
                  <a:lnTo>
                    <a:pt x="161919" y="140086"/>
                  </a:lnTo>
                  <a:lnTo>
                    <a:pt x="161918" y="136349"/>
                  </a:lnTo>
                  <a:lnTo>
                    <a:pt x="146182" y="127011"/>
                  </a:lnTo>
                  <a:close/>
                </a:path>
                <a:path w="262890" h="158114">
                  <a:moveTo>
                    <a:pt x="161931" y="140081"/>
                  </a:moveTo>
                  <a:close/>
                </a:path>
                <a:path w="262890" h="158114">
                  <a:moveTo>
                    <a:pt x="175047" y="127762"/>
                  </a:moveTo>
                  <a:lnTo>
                    <a:pt x="161923" y="136349"/>
                  </a:lnTo>
                  <a:lnTo>
                    <a:pt x="161931" y="140081"/>
                  </a:lnTo>
                  <a:lnTo>
                    <a:pt x="175047" y="131494"/>
                  </a:lnTo>
                  <a:lnTo>
                    <a:pt x="175047" y="127762"/>
                  </a:lnTo>
                  <a:close/>
                </a:path>
                <a:path w="262890" h="158114">
                  <a:moveTo>
                    <a:pt x="214409" y="118409"/>
                  </a:moveTo>
                  <a:lnTo>
                    <a:pt x="214409" y="122148"/>
                  </a:lnTo>
                  <a:lnTo>
                    <a:pt x="230150" y="131494"/>
                  </a:lnTo>
                  <a:lnTo>
                    <a:pt x="230150" y="127754"/>
                  </a:lnTo>
                  <a:lnTo>
                    <a:pt x="214409" y="118409"/>
                  </a:lnTo>
                  <a:close/>
                </a:path>
                <a:path w="262890" h="158114">
                  <a:moveTo>
                    <a:pt x="243274" y="119168"/>
                  </a:moveTo>
                  <a:lnTo>
                    <a:pt x="230150" y="127754"/>
                  </a:lnTo>
                  <a:lnTo>
                    <a:pt x="230150" y="131494"/>
                  </a:lnTo>
                  <a:lnTo>
                    <a:pt x="243274" y="122900"/>
                  </a:lnTo>
                  <a:lnTo>
                    <a:pt x="243274" y="119168"/>
                  </a:lnTo>
                  <a:close/>
                </a:path>
                <a:path w="262890" h="158114">
                  <a:moveTo>
                    <a:pt x="165676" y="113934"/>
                  </a:moveTo>
                  <a:lnTo>
                    <a:pt x="165676" y="117673"/>
                  </a:lnTo>
                  <a:lnTo>
                    <a:pt x="181418" y="127019"/>
                  </a:lnTo>
                  <a:lnTo>
                    <a:pt x="181404" y="123271"/>
                  </a:lnTo>
                  <a:lnTo>
                    <a:pt x="165676" y="113934"/>
                  </a:lnTo>
                  <a:close/>
                </a:path>
                <a:path w="262890" h="158114">
                  <a:moveTo>
                    <a:pt x="194541" y="114685"/>
                  </a:moveTo>
                  <a:lnTo>
                    <a:pt x="181418" y="123271"/>
                  </a:lnTo>
                  <a:lnTo>
                    <a:pt x="181418" y="127011"/>
                  </a:lnTo>
                  <a:lnTo>
                    <a:pt x="194541" y="118417"/>
                  </a:lnTo>
                  <a:lnTo>
                    <a:pt x="194541" y="114685"/>
                  </a:lnTo>
                  <a:close/>
                </a:path>
                <a:path w="262890" h="158114">
                  <a:moveTo>
                    <a:pt x="58476" y="74337"/>
                  </a:moveTo>
                  <a:lnTo>
                    <a:pt x="58476" y="78077"/>
                  </a:lnTo>
                  <a:lnTo>
                    <a:pt x="132685" y="122523"/>
                  </a:lnTo>
                  <a:lnTo>
                    <a:pt x="132689" y="118794"/>
                  </a:lnTo>
                  <a:lnTo>
                    <a:pt x="58476" y="74337"/>
                  </a:lnTo>
                  <a:close/>
                </a:path>
                <a:path w="262890" h="158114">
                  <a:moveTo>
                    <a:pt x="145809" y="110202"/>
                  </a:moveTo>
                  <a:lnTo>
                    <a:pt x="132689" y="118794"/>
                  </a:lnTo>
                  <a:lnTo>
                    <a:pt x="132693" y="122523"/>
                  </a:lnTo>
                  <a:lnTo>
                    <a:pt x="145809" y="113941"/>
                  </a:lnTo>
                  <a:lnTo>
                    <a:pt x="145809" y="110202"/>
                  </a:lnTo>
                  <a:close/>
                </a:path>
                <a:path w="262890" h="158114">
                  <a:moveTo>
                    <a:pt x="185171" y="100864"/>
                  </a:moveTo>
                  <a:lnTo>
                    <a:pt x="185171" y="104604"/>
                  </a:lnTo>
                  <a:lnTo>
                    <a:pt x="200912" y="113941"/>
                  </a:lnTo>
                  <a:lnTo>
                    <a:pt x="200886" y="110194"/>
                  </a:lnTo>
                  <a:lnTo>
                    <a:pt x="185171" y="100864"/>
                  </a:lnTo>
                  <a:close/>
                </a:path>
                <a:path w="262890" h="158114">
                  <a:moveTo>
                    <a:pt x="214036" y="101607"/>
                  </a:moveTo>
                  <a:lnTo>
                    <a:pt x="200912" y="110194"/>
                  </a:lnTo>
                  <a:lnTo>
                    <a:pt x="200912" y="113934"/>
                  </a:lnTo>
                  <a:lnTo>
                    <a:pt x="214036" y="105339"/>
                  </a:lnTo>
                  <a:lnTo>
                    <a:pt x="214036" y="101607"/>
                  </a:lnTo>
                  <a:close/>
                </a:path>
                <a:path w="262890" h="158114">
                  <a:moveTo>
                    <a:pt x="152188" y="109450"/>
                  </a:moveTo>
                  <a:close/>
                </a:path>
                <a:path w="262890" h="158114">
                  <a:moveTo>
                    <a:pt x="136438" y="96373"/>
                  </a:moveTo>
                  <a:lnTo>
                    <a:pt x="136438" y="100113"/>
                  </a:lnTo>
                  <a:lnTo>
                    <a:pt x="152175" y="109450"/>
                  </a:lnTo>
                  <a:lnTo>
                    <a:pt x="152184" y="105716"/>
                  </a:lnTo>
                  <a:lnTo>
                    <a:pt x="136438" y="96373"/>
                  </a:lnTo>
                  <a:close/>
                </a:path>
                <a:path w="262890" h="158114">
                  <a:moveTo>
                    <a:pt x="152188" y="109445"/>
                  </a:moveTo>
                  <a:close/>
                </a:path>
                <a:path w="262890" h="158114">
                  <a:moveTo>
                    <a:pt x="165303" y="97124"/>
                  </a:moveTo>
                  <a:lnTo>
                    <a:pt x="152184" y="105716"/>
                  </a:lnTo>
                  <a:lnTo>
                    <a:pt x="152188" y="109445"/>
                  </a:lnTo>
                  <a:lnTo>
                    <a:pt x="165303" y="100864"/>
                  </a:lnTo>
                  <a:lnTo>
                    <a:pt x="165303" y="97124"/>
                  </a:lnTo>
                  <a:close/>
                </a:path>
                <a:path w="262890" h="158114">
                  <a:moveTo>
                    <a:pt x="155933" y="83295"/>
                  </a:moveTo>
                  <a:lnTo>
                    <a:pt x="155933" y="87035"/>
                  </a:lnTo>
                  <a:lnTo>
                    <a:pt x="171674" y="96381"/>
                  </a:lnTo>
                  <a:lnTo>
                    <a:pt x="171674" y="92641"/>
                  </a:lnTo>
                  <a:lnTo>
                    <a:pt x="155933" y="83295"/>
                  </a:lnTo>
                  <a:close/>
                </a:path>
                <a:path w="262890" h="158114">
                  <a:moveTo>
                    <a:pt x="184798" y="84047"/>
                  </a:moveTo>
                  <a:lnTo>
                    <a:pt x="171674" y="92641"/>
                  </a:lnTo>
                  <a:lnTo>
                    <a:pt x="171674" y="96373"/>
                  </a:lnTo>
                  <a:lnTo>
                    <a:pt x="184798" y="87786"/>
                  </a:lnTo>
                  <a:lnTo>
                    <a:pt x="184798" y="84047"/>
                  </a:lnTo>
                  <a:close/>
                </a:path>
                <a:path w="262890" h="158114">
                  <a:moveTo>
                    <a:pt x="107200" y="78820"/>
                  </a:moveTo>
                  <a:lnTo>
                    <a:pt x="107208" y="82560"/>
                  </a:lnTo>
                  <a:lnTo>
                    <a:pt x="122942" y="91893"/>
                  </a:lnTo>
                  <a:lnTo>
                    <a:pt x="122937" y="88158"/>
                  </a:lnTo>
                  <a:lnTo>
                    <a:pt x="107200" y="78820"/>
                  </a:lnTo>
                  <a:close/>
                </a:path>
                <a:path w="262890" h="158114">
                  <a:moveTo>
                    <a:pt x="136065" y="79571"/>
                  </a:moveTo>
                  <a:lnTo>
                    <a:pt x="122942" y="88158"/>
                  </a:lnTo>
                  <a:lnTo>
                    <a:pt x="122950" y="91893"/>
                  </a:lnTo>
                  <a:lnTo>
                    <a:pt x="136065" y="83303"/>
                  </a:lnTo>
                  <a:lnTo>
                    <a:pt x="136065" y="79571"/>
                  </a:lnTo>
                  <a:close/>
                </a:path>
                <a:path w="262890" h="158114">
                  <a:moveTo>
                    <a:pt x="126695" y="65743"/>
                  </a:moveTo>
                  <a:lnTo>
                    <a:pt x="126703" y="69483"/>
                  </a:lnTo>
                  <a:lnTo>
                    <a:pt x="142437" y="78816"/>
                  </a:lnTo>
                  <a:lnTo>
                    <a:pt x="142431" y="75081"/>
                  </a:lnTo>
                  <a:lnTo>
                    <a:pt x="126695" y="65743"/>
                  </a:lnTo>
                  <a:close/>
                </a:path>
                <a:path w="262890" h="158114">
                  <a:moveTo>
                    <a:pt x="155560" y="66494"/>
                  </a:moveTo>
                  <a:lnTo>
                    <a:pt x="142437" y="75081"/>
                  </a:lnTo>
                  <a:lnTo>
                    <a:pt x="142445" y="78815"/>
                  </a:lnTo>
                  <a:lnTo>
                    <a:pt x="155560" y="70226"/>
                  </a:lnTo>
                  <a:lnTo>
                    <a:pt x="155560" y="66494"/>
                  </a:lnTo>
                  <a:close/>
                </a:path>
                <a:path w="262890" h="158114">
                  <a:moveTo>
                    <a:pt x="93712" y="74337"/>
                  </a:moveTo>
                  <a:close/>
                </a:path>
                <a:path w="262890" h="158114">
                  <a:moveTo>
                    <a:pt x="77971" y="61260"/>
                  </a:moveTo>
                  <a:lnTo>
                    <a:pt x="77971" y="65000"/>
                  </a:lnTo>
                  <a:lnTo>
                    <a:pt x="93699" y="74337"/>
                  </a:lnTo>
                  <a:lnTo>
                    <a:pt x="93699" y="70597"/>
                  </a:lnTo>
                  <a:lnTo>
                    <a:pt x="77971" y="61260"/>
                  </a:lnTo>
                  <a:close/>
                </a:path>
                <a:path w="262890" h="158114">
                  <a:moveTo>
                    <a:pt x="93712" y="74332"/>
                  </a:moveTo>
                  <a:close/>
                </a:path>
                <a:path w="262890" h="158114">
                  <a:moveTo>
                    <a:pt x="106828" y="62011"/>
                  </a:moveTo>
                  <a:lnTo>
                    <a:pt x="93704" y="70597"/>
                  </a:lnTo>
                  <a:lnTo>
                    <a:pt x="93712" y="74332"/>
                  </a:lnTo>
                  <a:lnTo>
                    <a:pt x="106828" y="65743"/>
                  </a:lnTo>
                  <a:lnTo>
                    <a:pt x="106828" y="62011"/>
                  </a:lnTo>
                  <a:close/>
                </a:path>
                <a:path w="262890" h="158114">
                  <a:moveTo>
                    <a:pt x="35238" y="39224"/>
                  </a:moveTo>
                  <a:close/>
                </a:path>
                <a:path w="262890" h="158114">
                  <a:moveTo>
                    <a:pt x="19493" y="26147"/>
                  </a:moveTo>
                  <a:lnTo>
                    <a:pt x="19496" y="29886"/>
                  </a:lnTo>
                  <a:lnTo>
                    <a:pt x="35225" y="39224"/>
                  </a:lnTo>
                  <a:lnTo>
                    <a:pt x="35224" y="35484"/>
                  </a:lnTo>
                  <a:lnTo>
                    <a:pt x="19493" y="26147"/>
                  </a:lnTo>
                  <a:close/>
                </a:path>
                <a:path w="262890" h="158114">
                  <a:moveTo>
                    <a:pt x="48352" y="26898"/>
                  </a:moveTo>
                  <a:lnTo>
                    <a:pt x="35230" y="35484"/>
                  </a:lnTo>
                  <a:lnTo>
                    <a:pt x="35238" y="39219"/>
                  </a:lnTo>
                  <a:lnTo>
                    <a:pt x="48352" y="30630"/>
                  </a:lnTo>
                  <a:lnTo>
                    <a:pt x="48352" y="26898"/>
                  </a:lnTo>
                  <a:close/>
                </a:path>
                <a:path w="262890" h="158114">
                  <a:moveTo>
                    <a:pt x="64474" y="56777"/>
                  </a:moveTo>
                  <a:close/>
                </a:path>
                <a:path w="262890" h="158114">
                  <a:moveTo>
                    <a:pt x="48733" y="43715"/>
                  </a:moveTo>
                  <a:lnTo>
                    <a:pt x="48733" y="47455"/>
                  </a:lnTo>
                  <a:lnTo>
                    <a:pt x="64448" y="56777"/>
                  </a:lnTo>
                  <a:lnTo>
                    <a:pt x="64448" y="53045"/>
                  </a:lnTo>
                  <a:lnTo>
                    <a:pt x="48733" y="43715"/>
                  </a:lnTo>
                  <a:close/>
                </a:path>
                <a:path w="262890" h="158114">
                  <a:moveTo>
                    <a:pt x="64474" y="56772"/>
                  </a:moveTo>
                  <a:close/>
                </a:path>
                <a:path w="262890" h="158114">
                  <a:moveTo>
                    <a:pt x="77590" y="44450"/>
                  </a:moveTo>
                  <a:lnTo>
                    <a:pt x="64466" y="53045"/>
                  </a:lnTo>
                  <a:lnTo>
                    <a:pt x="64474" y="56772"/>
                  </a:lnTo>
                  <a:lnTo>
                    <a:pt x="77590" y="48190"/>
                  </a:lnTo>
                  <a:lnTo>
                    <a:pt x="77590" y="44450"/>
                  </a:lnTo>
                  <a:close/>
                </a:path>
                <a:path w="262890" h="158114">
                  <a:moveTo>
                    <a:pt x="15744" y="52302"/>
                  </a:moveTo>
                  <a:close/>
                </a:path>
                <a:path w="262890" h="158114">
                  <a:moveTo>
                    <a:pt x="0" y="39224"/>
                  </a:moveTo>
                  <a:lnTo>
                    <a:pt x="2" y="42964"/>
                  </a:lnTo>
                  <a:lnTo>
                    <a:pt x="15731" y="52302"/>
                  </a:lnTo>
                  <a:lnTo>
                    <a:pt x="15730" y="48562"/>
                  </a:lnTo>
                  <a:lnTo>
                    <a:pt x="0" y="39224"/>
                  </a:lnTo>
                  <a:close/>
                </a:path>
                <a:path w="262890" h="158114">
                  <a:moveTo>
                    <a:pt x="28857" y="39975"/>
                  </a:moveTo>
                  <a:lnTo>
                    <a:pt x="15736" y="48562"/>
                  </a:lnTo>
                  <a:lnTo>
                    <a:pt x="15744" y="52296"/>
                  </a:lnTo>
                  <a:lnTo>
                    <a:pt x="28856" y="43707"/>
                  </a:lnTo>
                  <a:lnTo>
                    <a:pt x="28857" y="39975"/>
                  </a:lnTo>
                  <a:close/>
                </a:path>
                <a:path w="262890" h="158114">
                  <a:moveTo>
                    <a:pt x="44980" y="69854"/>
                  </a:moveTo>
                  <a:close/>
                </a:path>
                <a:path w="262890" h="158114">
                  <a:moveTo>
                    <a:pt x="29237" y="56785"/>
                  </a:moveTo>
                  <a:lnTo>
                    <a:pt x="29238" y="60524"/>
                  </a:lnTo>
                  <a:lnTo>
                    <a:pt x="44953" y="69854"/>
                  </a:lnTo>
                  <a:lnTo>
                    <a:pt x="44966" y="66122"/>
                  </a:lnTo>
                  <a:lnTo>
                    <a:pt x="29237" y="56785"/>
                  </a:lnTo>
                  <a:close/>
                </a:path>
                <a:path w="262890" h="158114">
                  <a:moveTo>
                    <a:pt x="44980" y="69849"/>
                  </a:moveTo>
                  <a:close/>
                </a:path>
                <a:path w="262890" h="158114">
                  <a:moveTo>
                    <a:pt x="58095" y="57528"/>
                  </a:moveTo>
                  <a:lnTo>
                    <a:pt x="44972" y="66122"/>
                  </a:lnTo>
                  <a:lnTo>
                    <a:pt x="44980" y="69849"/>
                  </a:lnTo>
                  <a:lnTo>
                    <a:pt x="58095" y="61268"/>
                  </a:lnTo>
                  <a:lnTo>
                    <a:pt x="58095" y="575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7337011" y="4891240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31"/>
                  </a:lnTo>
                  <a:lnTo>
                    <a:pt x="13567" y="53764"/>
                  </a:lnTo>
                  <a:lnTo>
                    <a:pt x="24913" y="46633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784"/>
                  </a:moveTo>
                  <a:lnTo>
                    <a:pt x="0" y="14429"/>
                  </a:lnTo>
                  <a:lnTo>
                    <a:pt x="0" y="61062"/>
                  </a:lnTo>
                  <a:lnTo>
                    <a:pt x="6291" y="57409"/>
                  </a:lnTo>
                  <a:lnTo>
                    <a:pt x="6291" y="1078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7337011" y="4891240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31"/>
                  </a:moveTo>
                  <a:lnTo>
                    <a:pt x="24913" y="0"/>
                  </a:lnTo>
                  <a:lnTo>
                    <a:pt x="24913" y="46633"/>
                  </a:lnTo>
                  <a:lnTo>
                    <a:pt x="13567" y="53764"/>
                  </a:lnTo>
                  <a:lnTo>
                    <a:pt x="13567" y="7131"/>
                  </a:lnTo>
                  <a:close/>
                </a:path>
                <a:path w="25400" h="61595">
                  <a:moveTo>
                    <a:pt x="0" y="14429"/>
                  </a:moveTo>
                  <a:lnTo>
                    <a:pt x="6291" y="10784"/>
                  </a:lnTo>
                  <a:lnTo>
                    <a:pt x="6291" y="57409"/>
                  </a:lnTo>
                  <a:lnTo>
                    <a:pt x="0" y="61062"/>
                  </a:lnTo>
                  <a:lnTo>
                    <a:pt x="0" y="1442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3" name="object 483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6973002" y="4637383"/>
              <a:ext cx="226547" cy="428901"/>
            </a:xfrm>
            <a:prstGeom prst="rect">
              <a:avLst/>
            </a:prstGeom>
          </p:spPr>
        </p:pic>
        <p:sp>
          <p:nvSpPr>
            <p:cNvPr id="484" name="object 484"/>
            <p:cNvSpPr/>
            <p:nvPr/>
          </p:nvSpPr>
          <p:spPr>
            <a:xfrm>
              <a:off x="7021219" y="4637383"/>
              <a:ext cx="178435" cy="306705"/>
            </a:xfrm>
            <a:custGeom>
              <a:avLst/>
              <a:gdLst/>
              <a:ahLst/>
              <a:cxnLst/>
              <a:rect l="l" t="t" r="r" b="b"/>
              <a:pathLst>
                <a:path w="178434" h="306704">
                  <a:moveTo>
                    <a:pt x="178331" y="306617"/>
                  </a:moveTo>
                  <a:lnTo>
                    <a:pt x="129211" y="290271"/>
                  </a:lnTo>
                  <a:lnTo>
                    <a:pt x="82750" y="267886"/>
                  </a:lnTo>
                  <a:lnTo>
                    <a:pt x="39497" y="239771"/>
                  </a:lnTo>
                  <a:lnTo>
                    <a:pt x="0" y="206235"/>
                  </a:lnTo>
                  <a:lnTo>
                    <a:pt x="0" y="0"/>
                  </a:lnTo>
                  <a:lnTo>
                    <a:pt x="40359" y="32530"/>
                  </a:lnTo>
                  <a:lnTo>
                    <a:pt x="83783" y="60549"/>
                  </a:lnTo>
                  <a:lnTo>
                    <a:pt x="129897" y="83844"/>
                  </a:lnTo>
                  <a:lnTo>
                    <a:pt x="178331" y="102200"/>
                  </a:lnTo>
                  <a:lnTo>
                    <a:pt x="178331" y="306617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5" name="object 485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6970151" y="4646323"/>
              <a:ext cx="308671" cy="422812"/>
            </a:xfrm>
            <a:prstGeom prst="rect">
              <a:avLst/>
            </a:prstGeom>
          </p:spPr>
        </p:pic>
        <p:sp>
          <p:nvSpPr>
            <p:cNvPr id="486" name="object 486"/>
            <p:cNvSpPr/>
            <p:nvPr/>
          </p:nvSpPr>
          <p:spPr>
            <a:xfrm>
              <a:off x="6821060" y="4617300"/>
              <a:ext cx="562610" cy="560705"/>
            </a:xfrm>
            <a:custGeom>
              <a:avLst/>
              <a:gdLst/>
              <a:ahLst/>
              <a:cxnLst/>
              <a:rect l="l" t="t" r="r" b="b"/>
              <a:pathLst>
                <a:path w="562609" h="560704">
                  <a:moveTo>
                    <a:pt x="363929" y="448983"/>
                  </a:moveTo>
                  <a:lnTo>
                    <a:pt x="562271" y="333998"/>
                  </a:lnTo>
                  <a:lnTo>
                    <a:pt x="562271" y="246393"/>
                  </a:lnTo>
                  <a:lnTo>
                    <a:pt x="496765" y="208062"/>
                  </a:lnTo>
                  <a:lnTo>
                    <a:pt x="496765" y="87605"/>
                  </a:lnTo>
                  <a:lnTo>
                    <a:pt x="358471" y="7305"/>
                  </a:lnTo>
                  <a:lnTo>
                    <a:pt x="294782" y="25554"/>
                  </a:lnTo>
                  <a:lnTo>
                    <a:pt x="251112" y="0"/>
                  </a:lnTo>
                  <a:lnTo>
                    <a:pt x="200158" y="20082"/>
                  </a:lnTo>
                  <a:lnTo>
                    <a:pt x="200158" y="211714"/>
                  </a:lnTo>
                  <a:lnTo>
                    <a:pt x="151941" y="239095"/>
                  </a:lnTo>
                  <a:lnTo>
                    <a:pt x="151941" y="326700"/>
                  </a:lnTo>
                  <a:lnTo>
                    <a:pt x="189154" y="359460"/>
                  </a:lnTo>
                  <a:lnTo>
                    <a:pt x="229277" y="388251"/>
                  </a:lnTo>
                  <a:lnTo>
                    <a:pt x="271992" y="412890"/>
                  </a:lnTo>
                  <a:lnTo>
                    <a:pt x="316982" y="433196"/>
                  </a:lnTo>
                  <a:lnTo>
                    <a:pt x="363929" y="448983"/>
                  </a:lnTo>
                  <a:close/>
                </a:path>
                <a:path w="562609" h="560704">
                  <a:moveTo>
                    <a:pt x="0" y="410652"/>
                  </a:moveTo>
                  <a:lnTo>
                    <a:pt x="96441" y="343122"/>
                  </a:lnTo>
                  <a:lnTo>
                    <a:pt x="314800" y="469058"/>
                  </a:lnTo>
                  <a:lnTo>
                    <a:pt x="314800" y="501910"/>
                  </a:lnTo>
                  <a:lnTo>
                    <a:pt x="214717" y="560312"/>
                  </a:lnTo>
                  <a:lnTo>
                    <a:pt x="0" y="436206"/>
                  </a:lnTo>
                  <a:lnTo>
                    <a:pt x="0" y="410652"/>
                  </a:lnTo>
                  <a:close/>
                </a:path>
              </a:pathLst>
            </a:custGeom>
            <a:ln w="11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7" name="object 487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7083483" y="4953527"/>
              <a:ext cx="92762" cy="82277"/>
            </a:xfrm>
            <a:prstGeom prst="rect">
              <a:avLst/>
            </a:prstGeom>
          </p:spPr>
        </p:pic>
        <p:pic>
          <p:nvPicPr>
            <p:cNvPr id="488" name="object 488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7146914" y="4907669"/>
              <a:ext cx="15075" cy="17449"/>
            </a:xfrm>
            <a:prstGeom prst="rect">
              <a:avLst/>
            </a:prstGeom>
          </p:spPr>
        </p:pic>
        <p:sp>
          <p:nvSpPr>
            <p:cNvPr id="489" name="object 489"/>
            <p:cNvSpPr/>
            <p:nvPr/>
          </p:nvSpPr>
          <p:spPr>
            <a:xfrm>
              <a:off x="7146914" y="4907670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84"/>
                  </a:moveTo>
                  <a:lnTo>
                    <a:pt x="10568" y="1794"/>
                  </a:lnTo>
                  <a:lnTo>
                    <a:pt x="6371" y="0"/>
                  </a:lnTo>
                  <a:lnTo>
                    <a:pt x="3459" y="1676"/>
                  </a:lnTo>
                  <a:lnTo>
                    <a:pt x="539" y="3360"/>
                  </a:lnTo>
                  <a:lnTo>
                    <a:pt x="0" y="7874"/>
                  </a:lnTo>
                  <a:lnTo>
                    <a:pt x="2253" y="11765"/>
                  </a:lnTo>
                  <a:lnTo>
                    <a:pt x="4506" y="15655"/>
                  </a:lnTo>
                  <a:lnTo>
                    <a:pt x="8695" y="17449"/>
                  </a:lnTo>
                  <a:lnTo>
                    <a:pt x="11615" y="15765"/>
                  </a:lnTo>
                  <a:lnTo>
                    <a:pt x="14535" y="14089"/>
                  </a:lnTo>
                  <a:lnTo>
                    <a:pt x="15075" y="9574"/>
                  </a:lnTo>
                  <a:lnTo>
                    <a:pt x="12821" y="56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0" name="object 490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7043062" y="4683004"/>
              <a:ext cx="129194" cy="217573"/>
            </a:xfrm>
            <a:prstGeom prst="rect">
              <a:avLst/>
            </a:prstGeom>
          </p:spPr>
        </p:pic>
        <p:sp>
          <p:nvSpPr>
            <p:cNvPr id="491" name="object 491"/>
            <p:cNvSpPr/>
            <p:nvPr/>
          </p:nvSpPr>
          <p:spPr>
            <a:xfrm>
              <a:off x="7043062" y="4683004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413"/>
                  </a:moveTo>
                  <a:lnTo>
                    <a:pt x="5474" y="5455"/>
                  </a:lnTo>
                  <a:lnTo>
                    <a:pt x="0" y="0"/>
                  </a:lnTo>
                  <a:lnTo>
                    <a:pt x="28645" y="24949"/>
                  </a:lnTo>
                  <a:lnTo>
                    <a:pt x="59964" y="46181"/>
                  </a:lnTo>
                  <a:lnTo>
                    <a:pt x="93599" y="63486"/>
                  </a:lnTo>
                  <a:lnTo>
                    <a:pt x="129194" y="76654"/>
                  </a:lnTo>
                  <a:lnTo>
                    <a:pt x="129194" y="224167"/>
                  </a:lnTo>
                  <a:lnTo>
                    <a:pt x="129194" y="217573"/>
                  </a:lnTo>
                  <a:lnTo>
                    <a:pt x="95863" y="203587"/>
                  </a:lnTo>
                  <a:lnTo>
                    <a:pt x="64004" y="186656"/>
                  </a:lnTo>
                  <a:lnTo>
                    <a:pt x="33811" y="166894"/>
                  </a:lnTo>
                  <a:lnTo>
                    <a:pt x="5474" y="144413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2" name="object 492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6394952" y="4690414"/>
              <a:ext cx="462067" cy="404863"/>
            </a:xfrm>
            <a:prstGeom prst="rect">
              <a:avLst/>
            </a:prstGeom>
          </p:spPr>
        </p:pic>
        <p:sp>
          <p:nvSpPr>
            <p:cNvPr id="493" name="object 493"/>
            <p:cNvSpPr/>
            <p:nvPr/>
          </p:nvSpPr>
          <p:spPr>
            <a:xfrm>
              <a:off x="6394952" y="4690414"/>
              <a:ext cx="462280" cy="405130"/>
            </a:xfrm>
            <a:custGeom>
              <a:avLst/>
              <a:gdLst/>
              <a:ahLst/>
              <a:cxnLst/>
              <a:rect l="l" t="t" r="r" b="b"/>
              <a:pathLst>
                <a:path w="462279" h="405129">
                  <a:moveTo>
                    <a:pt x="74667" y="350542"/>
                  </a:moveTo>
                  <a:lnTo>
                    <a:pt x="118642" y="370361"/>
                  </a:lnTo>
                  <a:lnTo>
                    <a:pt x="164206" y="385782"/>
                  </a:lnTo>
                  <a:lnTo>
                    <a:pt x="211022" y="396726"/>
                  </a:lnTo>
                  <a:lnTo>
                    <a:pt x="258753" y="403112"/>
                  </a:lnTo>
                  <a:lnTo>
                    <a:pt x="307062" y="404863"/>
                  </a:lnTo>
                  <a:lnTo>
                    <a:pt x="326588" y="403394"/>
                  </a:lnTo>
                  <a:lnTo>
                    <a:pt x="345714" y="399587"/>
                  </a:lnTo>
                  <a:lnTo>
                    <a:pt x="364226" y="393499"/>
                  </a:lnTo>
                  <a:lnTo>
                    <a:pt x="381911" y="385187"/>
                  </a:lnTo>
                  <a:lnTo>
                    <a:pt x="388505" y="389969"/>
                  </a:lnTo>
                  <a:lnTo>
                    <a:pt x="396098" y="392439"/>
                  </a:lnTo>
                  <a:lnTo>
                    <a:pt x="404092" y="392499"/>
                  </a:lnTo>
                  <a:lnTo>
                    <a:pt x="411892" y="390055"/>
                  </a:lnTo>
                  <a:lnTo>
                    <a:pt x="427743" y="380500"/>
                  </a:lnTo>
                  <a:lnTo>
                    <a:pt x="441583" y="368474"/>
                  </a:lnTo>
                  <a:lnTo>
                    <a:pt x="453121" y="354275"/>
                  </a:lnTo>
                  <a:lnTo>
                    <a:pt x="462067" y="338204"/>
                  </a:lnTo>
                  <a:lnTo>
                    <a:pt x="462067" y="190136"/>
                  </a:lnTo>
                  <a:lnTo>
                    <a:pt x="454348" y="144837"/>
                  </a:lnTo>
                  <a:lnTo>
                    <a:pt x="436812" y="103213"/>
                  </a:lnTo>
                  <a:lnTo>
                    <a:pt x="410485" y="66691"/>
                  </a:lnTo>
                  <a:lnTo>
                    <a:pt x="376397" y="36696"/>
                  </a:lnTo>
                  <a:lnTo>
                    <a:pt x="335575" y="14656"/>
                  </a:lnTo>
                </a:path>
                <a:path w="462279" h="405129">
                  <a:moveTo>
                    <a:pt x="126839" y="0"/>
                  </a:moveTo>
                  <a:lnTo>
                    <a:pt x="85712" y="22784"/>
                  </a:lnTo>
                  <a:lnTo>
                    <a:pt x="51447" y="53519"/>
                  </a:lnTo>
                  <a:lnTo>
                    <a:pt x="25061" y="90765"/>
                  </a:lnTo>
                  <a:lnTo>
                    <a:pt x="7573" y="133086"/>
                  </a:lnTo>
                  <a:lnTo>
                    <a:pt x="0" y="179046"/>
                  </a:lnTo>
                  <a:lnTo>
                    <a:pt x="682" y="262968"/>
                  </a:lnTo>
                  <a:lnTo>
                    <a:pt x="15763" y="307021"/>
                  </a:lnTo>
                  <a:lnTo>
                    <a:pt x="49429" y="325558"/>
                  </a:lnTo>
                  <a:lnTo>
                    <a:pt x="57295" y="323316"/>
                  </a:lnTo>
                  <a:lnTo>
                    <a:pt x="59104" y="331499"/>
                  </a:lnTo>
                  <a:lnTo>
                    <a:pt x="62723" y="338954"/>
                  </a:lnTo>
                  <a:lnTo>
                    <a:pt x="67971" y="345397"/>
                  </a:lnTo>
                  <a:lnTo>
                    <a:pt x="74667" y="350542"/>
                  </a:lnTo>
                </a:path>
              </a:pathLst>
            </a:custGeom>
            <a:ln w="786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4" name="object 494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6494617" y="4473378"/>
              <a:ext cx="274928" cy="271448"/>
            </a:xfrm>
            <a:prstGeom prst="rect">
              <a:avLst/>
            </a:prstGeom>
          </p:spPr>
        </p:pic>
        <p:sp>
          <p:nvSpPr>
            <p:cNvPr id="495" name="object 495"/>
            <p:cNvSpPr/>
            <p:nvPr/>
          </p:nvSpPr>
          <p:spPr>
            <a:xfrm>
              <a:off x="6446518" y="4473378"/>
              <a:ext cx="334645" cy="602615"/>
            </a:xfrm>
            <a:custGeom>
              <a:avLst/>
              <a:gdLst/>
              <a:ahLst/>
              <a:cxnLst/>
              <a:rect l="l" t="t" r="r" b="b"/>
              <a:pathLst>
                <a:path w="334645" h="602614">
                  <a:moveTo>
                    <a:pt x="323027" y="135724"/>
                  </a:moveTo>
                  <a:lnTo>
                    <a:pt x="316018" y="92824"/>
                  </a:lnTo>
                  <a:lnTo>
                    <a:pt x="296503" y="55566"/>
                  </a:lnTo>
                  <a:lnTo>
                    <a:pt x="266745" y="26186"/>
                  </a:lnTo>
                  <a:lnTo>
                    <a:pt x="229010" y="6919"/>
                  </a:lnTo>
                  <a:lnTo>
                    <a:pt x="185562" y="0"/>
                  </a:lnTo>
                  <a:lnTo>
                    <a:pt x="142111" y="6919"/>
                  </a:lnTo>
                  <a:lnTo>
                    <a:pt x="104375" y="26186"/>
                  </a:lnTo>
                  <a:lnTo>
                    <a:pt x="74619" y="55566"/>
                  </a:lnTo>
                  <a:lnTo>
                    <a:pt x="55106" y="92824"/>
                  </a:lnTo>
                  <a:lnTo>
                    <a:pt x="48098" y="135724"/>
                  </a:lnTo>
                  <a:lnTo>
                    <a:pt x="55106" y="178624"/>
                  </a:lnTo>
                  <a:lnTo>
                    <a:pt x="74619" y="215882"/>
                  </a:lnTo>
                  <a:lnTo>
                    <a:pt x="104375" y="245262"/>
                  </a:lnTo>
                  <a:lnTo>
                    <a:pt x="142111" y="264529"/>
                  </a:lnTo>
                  <a:lnTo>
                    <a:pt x="185562" y="271448"/>
                  </a:lnTo>
                  <a:lnTo>
                    <a:pt x="229010" y="264529"/>
                  </a:lnTo>
                  <a:lnTo>
                    <a:pt x="266745" y="245262"/>
                  </a:lnTo>
                  <a:lnTo>
                    <a:pt x="296503" y="215882"/>
                  </a:lnTo>
                  <a:lnTo>
                    <a:pt x="316018" y="178624"/>
                  </a:lnTo>
                  <a:lnTo>
                    <a:pt x="323027" y="135724"/>
                  </a:lnTo>
                  <a:close/>
                </a:path>
                <a:path w="334645" h="602614">
                  <a:moveTo>
                    <a:pt x="5729" y="540352"/>
                  </a:moveTo>
                  <a:lnTo>
                    <a:pt x="0" y="487131"/>
                  </a:lnTo>
                  <a:lnTo>
                    <a:pt x="1449" y="434398"/>
                  </a:lnTo>
                  <a:lnTo>
                    <a:pt x="9999" y="382619"/>
                  </a:lnTo>
                  <a:lnTo>
                    <a:pt x="25575" y="332261"/>
                  </a:lnTo>
                  <a:lnTo>
                    <a:pt x="48098" y="283790"/>
                  </a:lnTo>
                </a:path>
                <a:path w="334645" h="602614">
                  <a:moveTo>
                    <a:pt x="330378" y="602258"/>
                  </a:moveTo>
                  <a:lnTo>
                    <a:pt x="334372" y="547484"/>
                  </a:lnTo>
                  <a:lnTo>
                    <a:pt x="334357" y="492796"/>
                  </a:lnTo>
                  <a:lnTo>
                    <a:pt x="330342" y="438338"/>
                  </a:lnTo>
                  <a:lnTo>
                    <a:pt x="322335" y="384250"/>
                  </a:lnTo>
                  <a:lnTo>
                    <a:pt x="310347" y="330677"/>
                  </a:lnTo>
                </a:path>
                <a:path w="334645" h="602614">
                  <a:moveTo>
                    <a:pt x="75589" y="214765"/>
                  </a:moveTo>
                  <a:lnTo>
                    <a:pt x="107320" y="244992"/>
                  </a:lnTo>
                  <a:lnTo>
                    <a:pt x="145642" y="263274"/>
                  </a:lnTo>
                  <a:lnTo>
                    <a:pt x="187379" y="269165"/>
                  </a:lnTo>
                  <a:lnTo>
                    <a:pt x="229354" y="262216"/>
                  </a:lnTo>
                  <a:lnTo>
                    <a:pt x="268393" y="241982"/>
                  </a:lnTo>
                  <a:lnTo>
                    <a:pt x="273613" y="238110"/>
                  </a:lnTo>
                  <a:lnTo>
                    <a:pt x="278550" y="233886"/>
                  </a:lnTo>
                  <a:lnTo>
                    <a:pt x="283161" y="229333"/>
                  </a:lnTo>
                </a:path>
              </a:pathLst>
            </a:custGeom>
            <a:ln w="786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6394952" y="4474924"/>
              <a:ext cx="462280" cy="620395"/>
            </a:xfrm>
            <a:custGeom>
              <a:avLst/>
              <a:gdLst/>
              <a:ahLst/>
              <a:cxnLst/>
              <a:rect l="l" t="t" r="r" b="b"/>
              <a:pathLst>
                <a:path w="462279" h="620395">
                  <a:moveTo>
                    <a:pt x="126839" y="215489"/>
                  </a:moveTo>
                  <a:lnTo>
                    <a:pt x="86047" y="238622"/>
                  </a:lnTo>
                  <a:lnTo>
                    <a:pt x="51995" y="269471"/>
                  </a:lnTo>
                  <a:lnTo>
                    <a:pt x="25656" y="306664"/>
                  </a:lnTo>
                  <a:lnTo>
                    <a:pt x="8000" y="348831"/>
                  </a:lnTo>
                  <a:lnTo>
                    <a:pt x="0" y="394601"/>
                  </a:lnTo>
                  <a:lnTo>
                    <a:pt x="682" y="478458"/>
                  </a:lnTo>
                  <a:lnTo>
                    <a:pt x="15763" y="522511"/>
                  </a:lnTo>
                  <a:lnTo>
                    <a:pt x="49429" y="541047"/>
                  </a:lnTo>
                  <a:lnTo>
                    <a:pt x="57295" y="538806"/>
                  </a:lnTo>
                  <a:lnTo>
                    <a:pt x="59104" y="546988"/>
                  </a:lnTo>
                  <a:lnTo>
                    <a:pt x="118642" y="585851"/>
                  </a:lnTo>
                  <a:lnTo>
                    <a:pt x="164206" y="601272"/>
                  </a:lnTo>
                  <a:lnTo>
                    <a:pt x="211022" y="612215"/>
                  </a:lnTo>
                  <a:lnTo>
                    <a:pt x="258753" y="618602"/>
                  </a:lnTo>
                  <a:lnTo>
                    <a:pt x="307062" y="620353"/>
                  </a:lnTo>
                  <a:lnTo>
                    <a:pt x="326588" y="618884"/>
                  </a:lnTo>
                  <a:lnTo>
                    <a:pt x="345714" y="615077"/>
                  </a:lnTo>
                  <a:lnTo>
                    <a:pt x="364226" y="608989"/>
                  </a:lnTo>
                  <a:lnTo>
                    <a:pt x="381911" y="600677"/>
                  </a:lnTo>
                  <a:lnTo>
                    <a:pt x="388505" y="605459"/>
                  </a:lnTo>
                  <a:lnTo>
                    <a:pt x="396098" y="607928"/>
                  </a:lnTo>
                  <a:lnTo>
                    <a:pt x="404092" y="607989"/>
                  </a:lnTo>
                  <a:lnTo>
                    <a:pt x="411892" y="605544"/>
                  </a:lnTo>
                  <a:lnTo>
                    <a:pt x="427743" y="595990"/>
                  </a:lnTo>
                  <a:lnTo>
                    <a:pt x="441583" y="583964"/>
                  </a:lnTo>
                  <a:lnTo>
                    <a:pt x="453121" y="569765"/>
                  </a:lnTo>
                  <a:lnTo>
                    <a:pt x="462067" y="553693"/>
                  </a:lnTo>
                  <a:lnTo>
                    <a:pt x="462067" y="419383"/>
                  </a:lnTo>
                  <a:lnTo>
                    <a:pt x="457173" y="370800"/>
                  </a:lnTo>
                  <a:lnTo>
                    <a:pt x="440886" y="325801"/>
                  </a:lnTo>
                  <a:lnTo>
                    <a:pt x="414397" y="286170"/>
                  </a:lnTo>
                  <a:lnTo>
                    <a:pt x="378896" y="253690"/>
                  </a:lnTo>
                  <a:lnTo>
                    <a:pt x="335575" y="230146"/>
                  </a:lnTo>
                  <a:lnTo>
                    <a:pt x="334411" y="230069"/>
                  </a:lnTo>
                  <a:lnTo>
                    <a:pt x="360127" y="194784"/>
                  </a:lnTo>
                  <a:lnTo>
                    <a:pt x="372946" y="154777"/>
                  </a:lnTo>
                  <a:lnTo>
                    <a:pt x="372873" y="113211"/>
                  </a:lnTo>
                  <a:lnTo>
                    <a:pt x="359913" y="73246"/>
                  </a:lnTo>
                  <a:lnTo>
                    <a:pt x="334074" y="38045"/>
                  </a:lnTo>
                  <a:lnTo>
                    <a:pt x="298337" y="12655"/>
                  </a:lnTo>
                  <a:lnTo>
                    <a:pt x="257818" y="0"/>
                  </a:lnTo>
                  <a:lnTo>
                    <a:pt x="215718" y="72"/>
                  </a:lnTo>
                  <a:lnTo>
                    <a:pt x="175243" y="12865"/>
                  </a:lnTo>
                  <a:lnTo>
                    <a:pt x="139595" y="38374"/>
                  </a:lnTo>
                  <a:lnTo>
                    <a:pt x="111533" y="78594"/>
                  </a:lnTo>
                  <a:lnTo>
                    <a:pt x="99831" y="124587"/>
                  </a:lnTo>
                  <a:lnTo>
                    <a:pt x="104822" y="171753"/>
                  </a:lnTo>
                  <a:lnTo>
                    <a:pt x="126839" y="215489"/>
                  </a:lnTo>
                  <a:close/>
                </a:path>
              </a:pathLst>
            </a:custGeom>
            <a:ln w="218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7" name="object 497"/>
          <p:cNvSpPr txBox="1"/>
          <p:nvPr/>
        </p:nvSpPr>
        <p:spPr>
          <a:xfrm>
            <a:off x="5148834" y="4307585"/>
            <a:ext cx="1344295" cy="416559"/>
          </a:xfrm>
          <a:prstGeom prst="rect">
            <a:avLst/>
          </a:prstGeom>
          <a:ln w="19050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000" spc="-5" dirty="0">
                <a:latin typeface="MS UI Gothic"/>
                <a:cs typeface="MS UI Gothic"/>
              </a:rPr>
              <a:t>業務③</a:t>
            </a:r>
            <a:endParaRPr sz="10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latin typeface="MS UI Gothic"/>
                <a:cs typeface="MS UI Gothic"/>
              </a:rPr>
              <a:t>担</a:t>
            </a:r>
            <a:r>
              <a:rPr sz="1000" spc="-10" dirty="0">
                <a:latin typeface="MS UI Gothic"/>
                <a:cs typeface="MS UI Gothic"/>
              </a:rPr>
              <a:t>当</a:t>
            </a:r>
            <a:r>
              <a:rPr sz="1000" spc="90" dirty="0">
                <a:latin typeface="MS UI Gothic"/>
                <a:cs typeface="MS UI Gothic"/>
              </a:rPr>
              <a:t>ス</a:t>
            </a:r>
            <a:r>
              <a:rPr sz="1000" spc="15" dirty="0">
                <a:latin typeface="MS UI Gothic"/>
                <a:cs typeface="MS UI Gothic"/>
              </a:rPr>
              <a:t>ー</a:t>
            </a:r>
            <a:r>
              <a:rPr sz="1000" spc="65" dirty="0">
                <a:latin typeface="MS UI Gothic"/>
                <a:cs typeface="MS UI Gothic"/>
              </a:rPr>
              <a:t>パ</a:t>
            </a:r>
            <a:r>
              <a:rPr sz="1000" spc="55" dirty="0">
                <a:latin typeface="MS UI Gothic"/>
                <a:cs typeface="MS UI Gothic"/>
              </a:rPr>
              <a:t>ー</a:t>
            </a:r>
            <a:r>
              <a:rPr sz="1000" spc="80" dirty="0">
                <a:latin typeface="MS UI Gothic"/>
                <a:cs typeface="MS UI Gothic"/>
              </a:rPr>
              <a:t>バ</a:t>
            </a:r>
            <a:r>
              <a:rPr sz="1000" spc="60" dirty="0">
                <a:latin typeface="MS UI Gothic"/>
                <a:cs typeface="MS UI Gothic"/>
              </a:rPr>
              <a:t>イ</a:t>
            </a:r>
            <a:r>
              <a:rPr sz="1000" spc="65" dirty="0">
                <a:latin typeface="MS UI Gothic"/>
                <a:cs typeface="MS UI Gothic"/>
              </a:rPr>
              <a:t>ザ</a:t>
            </a:r>
            <a:r>
              <a:rPr sz="1000" spc="25" dirty="0"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2139696" y="2721101"/>
            <a:ext cx="4723130" cy="1788160"/>
          </a:xfrm>
          <a:custGeom>
            <a:avLst/>
            <a:gdLst/>
            <a:ahLst/>
            <a:cxnLst/>
            <a:rect l="l" t="t" r="r" b="b"/>
            <a:pathLst>
              <a:path w="4723130" h="1788160">
                <a:moveTo>
                  <a:pt x="114300" y="114300"/>
                </a:moveTo>
                <a:lnTo>
                  <a:pt x="104775" y="95250"/>
                </a:lnTo>
                <a:lnTo>
                  <a:pt x="57150" y="0"/>
                </a:lnTo>
                <a:lnTo>
                  <a:pt x="0" y="114300"/>
                </a:lnTo>
                <a:lnTo>
                  <a:pt x="38100" y="114300"/>
                </a:lnTo>
                <a:lnTo>
                  <a:pt x="38100" y="318516"/>
                </a:lnTo>
                <a:lnTo>
                  <a:pt x="0" y="318516"/>
                </a:lnTo>
                <a:lnTo>
                  <a:pt x="57150" y="432816"/>
                </a:lnTo>
                <a:lnTo>
                  <a:pt x="104775" y="337566"/>
                </a:lnTo>
                <a:lnTo>
                  <a:pt x="114300" y="318516"/>
                </a:lnTo>
                <a:lnTo>
                  <a:pt x="76200" y="318516"/>
                </a:lnTo>
                <a:lnTo>
                  <a:pt x="76200" y="114300"/>
                </a:lnTo>
                <a:lnTo>
                  <a:pt x="114300" y="114300"/>
                </a:lnTo>
                <a:close/>
              </a:path>
              <a:path w="4723130" h="1788160">
                <a:moveTo>
                  <a:pt x="427101" y="1459103"/>
                </a:moveTo>
                <a:lnTo>
                  <a:pt x="391782" y="1473314"/>
                </a:lnTo>
                <a:lnTo>
                  <a:pt x="332359" y="1325791"/>
                </a:lnTo>
                <a:lnTo>
                  <a:pt x="367792" y="1311529"/>
                </a:lnTo>
                <a:lnTo>
                  <a:pt x="363905" y="1308100"/>
                </a:lnTo>
                <a:lnTo>
                  <a:pt x="272034" y="1226820"/>
                </a:lnTo>
                <a:lnTo>
                  <a:pt x="261747" y="1354201"/>
                </a:lnTo>
                <a:lnTo>
                  <a:pt x="297053" y="1340002"/>
                </a:lnTo>
                <a:lnTo>
                  <a:pt x="356476" y="1487525"/>
                </a:lnTo>
                <a:lnTo>
                  <a:pt x="321056" y="1501775"/>
                </a:lnTo>
                <a:lnTo>
                  <a:pt x="416814" y="1586484"/>
                </a:lnTo>
                <a:lnTo>
                  <a:pt x="423367" y="1505204"/>
                </a:lnTo>
                <a:lnTo>
                  <a:pt x="427101" y="1459103"/>
                </a:lnTo>
                <a:close/>
              </a:path>
              <a:path w="4723130" h="1788160">
                <a:moveTo>
                  <a:pt x="2288286" y="1226820"/>
                </a:moveTo>
                <a:lnTo>
                  <a:pt x="2161286" y="1241171"/>
                </a:lnTo>
                <a:lnTo>
                  <a:pt x="2182050" y="1273124"/>
                </a:lnTo>
                <a:lnTo>
                  <a:pt x="1511096" y="1709356"/>
                </a:lnTo>
                <a:lnTo>
                  <a:pt x="1490345" y="1677416"/>
                </a:lnTo>
                <a:lnTo>
                  <a:pt x="1425702" y="1787652"/>
                </a:lnTo>
                <a:lnTo>
                  <a:pt x="1552702" y="1773301"/>
                </a:lnTo>
                <a:lnTo>
                  <a:pt x="1538655" y="1751711"/>
                </a:lnTo>
                <a:lnTo>
                  <a:pt x="1531924" y="1741360"/>
                </a:lnTo>
                <a:lnTo>
                  <a:pt x="2202878" y="1305128"/>
                </a:lnTo>
                <a:lnTo>
                  <a:pt x="2223643" y="1337056"/>
                </a:lnTo>
                <a:lnTo>
                  <a:pt x="2267204" y="1262761"/>
                </a:lnTo>
                <a:lnTo>
                  <a:pt x="2288286" y="1226820"/>
                </a:lnTo>
                <a:close/>
              </a:path>
              <a:path w="4723130" h="1788160">
                <a:moveTo>
                  <a:pt x="2418588" y="114300"/>
                </a:moveTo>
                <a:lnTo>
                  <a:pt x="2409063" y="95250"/>
                </a:lnTo>
                <a:lnTo>
                  <a:pt x="2361438" y="0"/>
                </a:lnTo>
                <a:lnTo>
                  <a:pt x="2304288" y="114300"/>
                </a:lnTo>
                <a:lnTo>
                  <a:pt x="2342388" y="114300"/>
                </a:lnTo>
                <a:lnTo>
                  <a:pt x="2342388" y="318516"/>
                </a:lnTo>
                <a:lnTo>
                  <a:pt x="2304288" y="318516"/>
                </a:lnTo>
                <a:lnTo>
                  <a:pt x="2361438" y="432816"/>
                </a:lnTo>
                <a:lnTo>
                  <a:pt x="2409063" y="337566"/>
                </a:lnTo>
                <a:lnTo>
                  <a:pt x="2418588" y="318516"/>
                </a:lnTo>
                <a:lnTo>
                  <a:pt x="2380488" y="318516"/>
                </a:lnTo>
                <a:lnTo>
                  <a:pt x="2380488" y="114300"/>
                </a:lnTo>
                <a:lnTo>
                  <a:pt x="2418588" y="114300"/>
                </a:lnTo>
                <a:close/>
              </a:path>
              <a:path w="4723130" h="1788160">
                <a:moveTo>
                  <a:pt x="4682363" y="1353566"/>
                </a:moveTo>
                <a:lnTo>
                  <a:pt x="4676724" y="1310640"/>
                </a:lnTo>
                <a:lnTo>
                  <a:pt x="4665726" y="1226820"/>
                </a:lnTo>
                <a:lnTo>
                  <a:pt x="4574413" y="1316228"/>
                </a:lnTo>
                <a:lnTo>
                  <a:pt x="4610341" y="1328661"/>
                </a:lnTo>
                <a:lnTo>
                  <a:pt x="4540250" y="1531620"/>
                </a:lnTo>
                <a:lnTo>
                  <a:pt x="4504309" y="1519174"/>
                </a:lnTo>
                <a:lnTo>
                  <a:pt x="4520946" y="1645920"/>
                </a:lnTo>
                <a:lnTo>
                  <a:pt x="4606544" y="1562100"/>
                </a:lnTo>
                <a:lnTo>
                  <a:pt x="4612259" y="1556512"/>
                </a:lnTo>
                <a:lnTo>
                  <a:pt x="4576318" y="1544091"/>
                </a:lnTo>
                <a:lnTo>
                  <a:pt x="4646409" y="1341132"/>
                </a:lnTo>
                <a:lnTo>
                  <a:pt x="4682363" y="1353566"/>
                </a:lnTo>
                <a:close/>
              </a:path>
              <a:path w="4723130" h="1788160">
                <a:moveTo>
                  <a:pt x="4722876" y="114300"/>
                </a:moveTo>
                <a:lnTo>
                  <a:pt x="4713351" y="95250"/>
                </a:lnTo>
                <a:lnTo>
                  <a:pt x="4665726" y="0"/>
                </a:lnTo>
                <a:lnTo>
                  <a:pt x="4608576" y="114300"/>
                </a:lnTo>
                <a:lnTo>
                  <a:pt x="4646676" y="114300"/>
                </a:lnTo>
                <a:lnTo>
                  <a:pt x="4646676" y="318516"/>
                </a:lnTo>
                <a:lnTo>
                  <a:pt x="4608576" y="318516"/>
                </a:lnTo>
                <a:lnTo>
                  <a:pt x="4665726" y="432816"/>
                </a:lnTo>
                <a:lnTo>
                  <a:pt x="4713351" y="337566"/>
                </a:lnTo>
                <a:lnTo>
                  <a:pt x="4722876" y="318516"/>
                </a:lnTo>
                <a:lnTo>
                  <a:pt x="4684776" y="318516"/>
                </a:lnTo>
                <a:lnTo>
                  <a:pt x="4684776" y="114300"/>
                </a:lnTo>
                <a:lnTo>
                  <a:pt x="4722876" y="11430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 txBox="1"/>
          <p:nvPr/>
        </p:nvSpPr>
        <p:spPr>
          <a:xfrm>
            <a:off x="3643376" y="94589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業務②ユ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500" name="object 500"/>
          <p:cNvGrpSpPr/>
          <p:nvPr/>
        </p:nvGrpSpPr>
        <p:grpSpPr>
          <a:xfrm>
            <a:off x="2638930" y="1131796"/>
            <a:ext cx="759460" cy="516890"/>
            <a:chOff x="2638930" y="1131796"/>
            <a:chExt cx="759460" cy="516890"/>
          </a:xfrm>
        </p:grpSpPr>
        <p:sp>
          <p:nvSpPr>
            <p:cNvPr id="501" name="object 501"/>
            <p:cNvSpPr/>
            <p:nvPr/>
          </p:nvSpPr>
          <p:spPr>
            <a:xfrm>
              <a:off x="3053977" y="1427990"/>
              <a:ext cx="344170" cy="212725"/>
            </a:xfrm>
            <a:custGeom>
              <a:avLst/>
              <a:gdLst/>
              <a:ahLst/>
              <a:cxnLst/>
              <a:rect l="l" t="t" r="r" b="b"/>
              <a:pathLst>
                <a:path w="344170" h="212725">
                  <a:moveTo>
                    <a:pt x="307916" y="0"/>
                  </a:moveTo>
                  <a:lnTo>
                    <a:pt x="303504" y="394"/>
                  </a:lnTo>
                  <a:lnTo>
                    <a:pt x="0" y="212258"/>
                  </a:lnTo>
                  <a:lnTo>
                    <a:pt x="137707" y="212258"/>
                  </a:lnTo>
                  <a:lnTo>
                    <a:pt x="186053" y="208043"/>
                  </a:lnTo>
                  <a:lnTo>
                    <a:pt x="230783" y="192901"/>
                  </a:lnTo>
                  <a:lnTo>
                    <a:pt x="270362" y="168062"/>
                  </a:lnTo>
                  <a:lnTo>
                    <a:pt x="303257" y="134756"/>
                  </a:lnTo>
                  <a:lnTo>
                    <a:pt x="327934" y="94216"/>
                  </a:lnTo>
                  <a:lnTo>
                    <a:pt x="342858" y="47670"/>
                  </a:lnTo>
                  <a:lnTo>
                    <a:pt x="343851" y="32786"/>
                  </a:lnTo>
                  <a:lnTo>
                    <a:pt x="339242" y="19152"/>
                  </a:lnTo>
                  <a:lnTo>
                    <a:pt x="329877" y="8248"/>
                  </a:lnTo>
                  <a:lnTo>
                    <a:pt x="316602" y="1556"/>
                  </a:lnTo>
                  <a:lnTo>
                    <a:pt x="312346" y="394"/>
                  </a:lnTo>
                  <a:lnTo>
                    <a:pt x="3079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2" name="object 502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2900320" y="1146471"/>
              <a:ext cx="457177" cy="319306"/>
            </a:xfrm>
            <a:prstGeom prst="rect">
              <a:avLst/>
            </a:prstGeom>
          </p:spPr>
        </p:pic>
        <p:sp>
          <p:nvSpPr>
            <p:cNvPr id="503" name="object 503"/>
            <p:cNvSpPr/>
            <p:nvPr/>
          </p:nvSpPr>
          <p:spPr>
            <a:xfrm>
              <a:off x="2900320" y="1146472"/>
              <a:ext cx="457200" cy="319405"/>
            </a:xfrm>
            <a:custGeom>
              <a:avLst/>
              <a:gdLst/>
              <a:ahLst/>
              <a:cxnLst/>
              <a:rect l="l" t="t" r="r" b="b"/>
              <a:pathLst>
                <a:path w="457200" h="319405">
                  <a:moveTo>
                    <a:pt x="457131" y="249722"/>
                  </a:moveTo>
                  <a:lnTo>
                    <a:pt x="446947" y="297410"/>
                  </a:lnTo>
                  <a:lnTo>
                    <a:pt x="398155" y="319306"/>
                  </a:lnTo>
                  <a:lnTo>
                    <a:pt x="398155" y="286395"/>
                  </a:lnTo>
                  <a:lnTo>
                    <a:pt x="392403" y="263700"/>
                  </a:lnTo>
                  <a:lnTo>
                    <a:pt x="382822" y="242548"/>
                  </a:lnTo>
                  <a:lnTo>
                    <a:pt x="369683" y="223421"/>
                  </a:lnTo>
                  <a:lnTo>
                    <a:pt x="353255" y="206801"/>
                  </a:lnTo>
                  <a:lnTo>
                    <a:pt x="75387" y="44767"/>
                  </a:lnTo>
                  <a:lnTo>
                    <a:pt x="54235" y="47364"/>
                  </a:lnTo>
                  <a:lnTo>
                    <a:pt x="34226" y="54089"/>
                  </a:lnTo>
                  <a:lnTo>
                    <a:pt x="15952" y="64677"/>
                  </a:lnTo>
                  <a:lnTo>
                    <a:pt x="0" y="78862"/>
                  </a:lnTo>
                  <a:lnTo>
                    <a:pt x="7859" y="58647"/>
                  </a:lnTo>
                  <a:lnTo>
                    <a:pt x="19951" y="40990"/>
                  </a:lnTo>
                  <a:lnTo>
                    <a:pt x="35713" y="26542"/>
                  </a:lnTo>
                  <a:lnTo>
                    <a:pt x="54583" y="15956"/>
                  </a:lnTo>
                  <a:lnTo>
                    <a:pt x="103088" y="0"/>
                  </a:lnTo>
                  <a:lnTo>
                    <a:pt x="410056" y="177293"/>
                  </a:lnTo>
                  <a:lnTo>
                    <a:pt x="438469" y="210311"/>
                  </a:lnTo>
                  <a:lnTo>
                    <a:pt x="449099" y="229341"/>
                  </a:lnTo>
                  <a:lnTo>
                    <a:pt x="457131" y="249722"/>
                  </a:lnTo>
                  <a:close/>
                </a:path>
              </a:pathLst>
            </a:custGeom>
            <a:ln w="8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4" name="object 504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3052589" y="1360438"/>
              <a:ext cx="245886" cy="279918"/>
            </a:xfrm>
            <a:prstGeom prst="rect">
              <a:avLst/>
            </a:prstGeom>
          </p:spPr>
        </p:pic>
        <p:sp>
          <p:nvSpPr>
            <p:cNvPr id="505" name="object 505"/>
            <p:cNvSpPr/>
            <p:nvPr/>
          </p:nvSpPr>
          <p:spPr>
            <a:xfrm>
              <a:off x="3052589" y="1360438"/>
              <a:ext cx="246379" cy="280035"/>
            </a:xfrm>
            <a:custGeom>
              <a:avLst/>
              <a:gdLst/>
              <a:ahLst/>
              <a:cxnLst/>
              <a:rect l="l" t="t" r="r" b="b"/>
              <a:pathLst>
                <a:path w="246379" h="280035">
                  <a:moveTo>
                    <a:pt x="245886" y="141548"/>
                  </a:moveTo>
                  <a:lnTo>
                    <a:pt x="16389" y="273334"/>
                  </a:lnTo>
                  <a:lnTo>
                    <a:pt x="11473" y="276707"/>
                  </a:lnTo>
                  <a:lnTo>
                    <a:pt x="5875" y="278954"/>
                  </a:lnTo>
                  <a:lnTo>
                    <a:pt x="0" y="279918"/>
                  </a:lnTo>
                  <a:lnTo>
                    <a:pt x="0" y="207390"/>
                  </a:lnTo>
                  <a:lnTo>
                    <a:pt x="113175" y="19811"/>
                  </a:lnTo>
                  <a:lnTo>
                    <a:pt x="147527" y="0"/>
                  </a:lnTo>
                  <a:lnTo>
                    <a:pt x="245886" y="105340"/>
                  </a:lnTo>
                  <a:lnTo>
                    <a:pt x="245886" y="141548"/>
                  </a:lnTo>
                  <a:close/>
                </a:path>
              </a:pathLst>
            </a:custGeom>
            <a:ln w="8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6" name="object 506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2977073" y="1248525"/>
              <a:ext cx="223043" cy="131724"/>
            </a:xfrm>
            <a:prstGeom prst="rect">
              <a:avLst/>
            </a:prstGeom>
          </p:spPr>
        </p:pic>
        <p:pic>
          <p:nvPicPr>
            <p:cNvPr id="507" name="object 507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2972897" y="1244349"/>
              <a:ext cx="231396" cy="140077"/>
            </a:xfrm>
            <a:prstGeom prst="rect">
              <a:avLst/>
            </a:prstGeom>
          </p:spPr>
        </p:pic>
        <p:pic>
          <p:nvPicPr>
            <p:cNvPr id="508" name="object 508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2900250" y="1191239"/>
              <a:ext cx="398225" cy="275749"/>
            </a:xfrm>
            <a:prstGeom prst="rect">
              <a:avLst/>
            </a:prstGeom>
          </p:spPr>
        </p:pic>
        <p:sp>
          <p:nvSpPr>
            <p:cNvPr id="509" name="object 509"/>
            <p:cNvSpPr/>
            <p:nvPr/>
          </p:nvSpPr>
          <p:spPr>
            <a:xfrm>
              <a:off x="2900250" y="1191239"/>
              <a:ext cx="398780" cy="276225"/>
            </a:xfrm>
            <a:custGeom>
              <a:avLst/>
              <a:gdLst/>
              <a:ahLst/>
              <a:cxnLst/>
              <a:rect l="l" t="t" r="r" b="b"/>
              <a:pathLst>
                <a:path w="398779" h="276225">
                  <a:moveTo>
                    <a:pt x="299866" y="169199"/>
                  </a:moveTo>
                  <a:lnTo>
                    <a:pt x="311652" y="210668"/>
                  </a:lnTo>
                  <a:lnTo>
                    <a:pt x="312277" y="246865"/>
                  </a:lnTo>
                  <a:lnTo>
                    <a:pt x="330766" y="261600"/>
                  </a:lnTo>
                  <a:lnTo>
                    <a:pt x="351898" y="271332"/>
                  </a:lnTo>
                  <a:lnTo>
                    <a:pt x="374707" y="275749"/>
                  </a:lnTo>
                  <a:lnTo>
                    <a:pt x="398225" y="274539"/>
                  </a:lnTo>
                  <a:lnTo>
                    <a:pt x="398225" y="241628"/>
                  </a:lnTo>
                  <a:lnTo>
                    <a:pt x="392399" y="218965"/>
                  </a:lnTo>
                  <a:lnTo>
                    <a:pt x="382797" y="197833"/>
                  </a:lnTo>
                  <a:lnTo>
                    <a:pt x="369685" y="178700"/>
                  </a:lnTo>
                  <a:lnTo>
                    <a:pt x="353325" y="162033"/>
                  </a:lnTo>
                  <a:lnTo>
                    <a:pt x="75458" y="0"/>
                  </a:lnTo>
                  <a:lnTo>
                    <a:pt x="54305" y="2596"/>
                  </a:lnTo>
                  <a:lnTo>
                    <a:pt x="34297" y="9322"/>
                  </a:lnTo>
                  <a:lnTo>
                    <a:pt x="16022" y="19910"/>
                  </a:lnTo>
                  <a:lnTo>
                    <a:pt x="70" y="34095"/>
                  </a:lnTo>
                  <a:lnTo>
                    <a:pt x="11555" y="84393"/>
                  </a:lnTo>
                  <a:lnTo>
                    <a:pt x="60826" y="107186"/>
                  </a:lnTo>
                  <a:lnTo>
                    <a:pt x="76823" y="78851"/>
                  </a:lnTo>
                  <a:lnTo>
                    <a:pt x="112990" y="57286"/>
                  </a:lnTo>
                  <a:lnTo>
                    <a:pt x="299866" y="169199"/>
                  </a:lnTo>
                  <a:close/>
                </a:path>
              </a:pathLst>
            </a:custGeom>
            <a:ln w="8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0" name="object 510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2865703" y="1265631"/>
              <a:ext cx="300061" cy="302197"/>
            </a:xfrm>
            <a:prstGeom prst="rect">
              <a:avLst/>
            </a:prstGeom>
          </p:spPr>
        </p:pic>
        <p:sp>
          <p:nvSpPr>
            <p:cNvPr id="511" name="object 511"/>
            <p:cNvSpPr/>
            <p:nvPr/>
          </p:nvSpPr>
          <p:spPr>
            <a:xfrm>
              <a:off x="2865703" y="1265631"/>
              <a:ext cx="300355" cy="302260"/>
            </a:xfrm>
            <a:custGeom>
              <a:avLst/>
              <a:gdLst/>
              <a:ahLst/>
              <a:cxnLst/>
              <a:rect l="l" t="t" r="r" b="b"/>
              <a:pathLst>
                <a:path w="300355" h="302259">
                  <a:moveTo>
                    <a:pt x="0" y="193562"/>
                  </a:moveTo>
                  <a:lnTo>
                    <a:pt x="186886" y="302197"/>
                  </a:lnTo>
                  <a:lnTo>
                    <a:pt x="300061" y="114618"/>
                  </a:lnTo>
                  <a:lnTo>
                    <a:pt x="255080" y="88454"/>
                  </a:lnTo>
                  <a:lnTo>
                    <a:pt x="254352" y="60735"/>
                  </a:lnTo>
                  <a:lnTo>
                    <a:pt x="227460" y="46114"/>
                  </a:lnTo>
                  <a:lnTo>
                    <a:pt x="227344" y="72173"/>
                  </a:lnTo>
                  <a:lnTo>
                    <a:pt x="175215" y="41736"/>
                  </a:lnTo>
                  <a:lnTo>
                    <a:pt x="175296" y="14667"/>
                  </a:lnTo>
                  <a:lnTo>
                    <a:pt x="149053" y="0"/>
                  </a:lnTo>
                  <a:lnTo>
                    <a:pt x="148960" y="27348"/>
                  </a:lnTo>
                  <a:lnTo>
                    <a:pt x="111370" y="4459"/>
                  </a:lnTo>
                  <a:lnTo>
                    <a:pt x="0" y="193562"/>
                  </a:lnTo>
                  <a:close/>
                </a:path>
              </a:pathLst>
            </a:custGeom>
            <a:ln w="8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2" name="object 512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2943952" y="1350672"/>
              <a:ext cx="155168" cy="171359"/>
            </a:xfrm>
            <a:prstGeom prst="rect">
              <a:avLst/>
            </a:prstGeom>
          </p:spPr>
        </p:pic>
        <p:sp>
          <p:nvSpPr>
            <p:cNvPr id="513" name="object 513"/>
            <p:cNvSpPr/>
            <p:nvPr/>
          </p:nvSpPr>
          <p:spPr>
            <a:xfrm>
              <a:off x="2943952" y="1350672"/>
              <a:ext cx="155575" cy="171450"/>
            </a:xfrm>
            <a:custGeom>
              <a:avLst/>
              <a:gdLst/>
              <a:ahLst/>
              <a:cxnLst/>
              <a:rect l="l" t="t" r="r" b="b"/>
              <a:pathLst>
                <a:path w="155575" h="171450">
                  <a:moveTo>
                    <a:pt x="74794" y="167097"/>
                  </a:moveTo>
                  <a:lnTo>
                    <a:pt x="82347" y="171359"/>
                  </a:lnTo>
                  <a:lnTo>
                    <a:pt x="97973" y="144986"/>
                  </a:lnTo>
                  <a:lnTo>
                    <a:pt x="90084" y="141072"/>
                  </a:lnTo>
                  <a:lnTo>
                    <a:pt x="74794" y="167097"/>
                  </a:lnTo>
                  <a:close/>
                </a:path>
                <a:path w="155575" h="171450">
                  <a:moveTo>
                    <a:pt x="94179" y="134848"/>
                  </a:moveTo>
                  <a:lnTo>
                    <a:pt x="101732" y="139110"/>
                  </a:lnTo>
                  <a:lnTo>
                    <a:pt x="117358" y="112749"/>
                  </a:lnTo>
                  <a:lnTo>
                    <a:pt x="109458" y="108835"/>
                  </a:lnTo>
                  <a:lnTo>
                    <a:pt x="94179" y="134848"/>
                  </a:lnTo>
                  <a:close/>
                </a:path>
                <a:path w="155575" h="171450">
                  <a:moveTo>
                    <a:pt x="113066" y="102251"/>
                  </a:moveTo>
                  <a:lnTo>
                    <a:pt x="120619" y="106512"/>
                  </a:lnTo>
                  <a:lnTo>
                    <a:pt x="136245" y="80151"/>
                  </a:lnTo>
                  <a:lnTo>
                    <a:pt x="128357" y="76238"/>
                  </a:lnTo>
                  <a:lnTo>
                    <a:pt x="113066" y="102251"/>
                  </a:lnTo>
                  <a:close/>
                </a:path>
                <a:path w="155575" h="171450">
                  <a:moveTo>
                    <a:pt x="131989" y="70246"/>
                  </a:moveTo>
                  <a:lnTo>
                    <a:pt x="139542" y="74507"/>
                  </a:lnTo>
                  <a:lnTo>
                    <a:pt x="155168" y="48135"/>
                  </a:lnTo>
                  <a:lnTo>
                    <a:pt x="147279" y="44221"/>
                  </a:lnTo>
                  <a:lnTo>
                    <a:pt x="131989" y="70246"/>
                  </a:lnTo>
                  <a:close/>
                </a:path>
                <a:path w="155575" h="171450">
                  <a:moveTo>
                    <a:pt x="95058" y="47902"/>
                  </a:moveTo>
                  <a:lnTo>
                    <a:pt x="102611" y="52164"/>
                  </a:lnTo>
                  <a:lnTo>
                    <a:pt x="118237" y="25792"/>
                  </a:lnTo>
                  <a:lnTo>
                    <a:pt x="110337" y="21878"/>
                  </a:lnTo>
                  <a:lnTo>
                    <a:pt x="95058" y="47902"/>
                  </a:lnTo>
                  <a:close/>
                </a:path>
                <a:path w="155575" h="171450">
                  <a:moveTo>
                    <a:pt x="76124" y="79919"/>
                  </a:moveTo>
                  <a:lnTo>
                    <a:pt x="83677" y="84169"/>
                  </a:lnTo>
                  <a:lnTo>
                    <a:pt x="99303" y="57808"/>
                  </a:lnTo>
                  <a:lnTo>
                    <a:pt x="91414" y="53895"/>
                  </a:lnTo>
                  <a:lnTo>
                    <a:pt x="76124" y="79919"/>
                  </a:lnTo>
                  <a:close/>
                </a:path>
                <a:path w="155575" h="171450">
                  <a:moveTo>
                    <a:pt x="57236" y="112516"/>
                  </a:moveTo>
                  <a:lnTo>
                    <a:pt x="64789" y="116778"/>
                  </a:lnTo>
                  <a:lnTo>
                    <a:pt x="80415" y="90405"/>
                  </a:lnTo>
                  <a:lnTo>
                    <a:pt x="72527" y="86492"/>
                  </a:lnTo>
                  <a:lnTo>
                    <a:pt x="57236" y="112516"/>
                  </a:lnTo>
                  <a:close/>
                </a:path>
                <a:path w="155575" h="171450">
                  <a:moveTo>
                    <a:pt x="37851" y="144754"/>
                  </a:moveTo>
                  <a:lnTo>
                    <a:pt x="45404" y="149015"/>
                  </a:lnTo>
                  <a:lnTo>
                    <a:pt x="61030" y="122654"/>
                  </a:lnTo>
                  <a:lnTo>
                    <a:pt x="53142" y="118741"/>
                  </a:lnTo>
                  <a:lnTo>
                    <a:pt x="37851" y="144754"/>
                  </a:lnTo>
                  <a:close/>
                </a:path>
                <a:path w="155575" h="171450">
                  <a:moveTo>
                    <a:pt x="0" y="122875"/>
                  </a:moveTo>
                  <a:lnTo>
                    <a:pt x="7553" y="127137"/>
                  </a:lnTo>
                  <a:lnTo>
                    <a:pt x="23185" y="100776"/>
                  </a:lnTo>
                  <a:lnTo>
                    <a:pt x="15288" y="96862"/>
                  </a:lnTo>
                  <a:lnTo>
                    <a:pt x="0" y="122875"/>
                  </a:lnTo>
                  <a:close/>
                </a:path>
                <a:path w="155575" h="171450">
                  <a:moveTo>
                    <a:pt x="19380" y="90638"/>
                  </a:moveTo>
                  <a:lnTo>
                    <a:pt x="26933" y="94900"/>
                  </a:lnTo>
                  <a:lnTo>
                    <a:pt x="42559" y="68527"/>
                  </a:lnTo>
                  <a:lnTo>
                    <a:pt x="34670" y="64613"/>
                  </a:lnTo>
                  <a:lnTo>
                    <a:pt x="19380" y="90638"/>
                  </a:lnTo>
                  <a:close/>
                </a:path>
                <a:path w="155575" h="171450">
                  <a:moveTo>
                    <a:pt x="38279" y="58029"/>
                  </a:moveTo>
                  <a:lnTo>
                    <a:pt x="45832" y="62291"/>
                  </a:lnTo>
                  <a:lnTo>
                    <a:pt x="61458" y="35930"/>
                  </a:lnTo>
                  <a:lnTo>
                    <a:pt x="53558" y="32016"/>
                  </a:lnTo>
                  <a:lnTo>
                    <a:pt x="38279" y="58029"/>
                  </a:lnTo>
                  <a:close/>
                </a:path>
                <a:path w="155575" h="171450">
                  <a:moveTo>
                    <a:pt x="57202" y="26024"/>
                  </a:moveTo>
                  <a:lnTo>
                    <a:pt x="64754" y="30286"/>
                  </a:lnTo>
                  <a:lnTo>
                    <a:pt x="80380" y="3913"/>
                  </a:lnTo>
                  <a:lnTo>
                    <a:pt x="72492" y="0"/>
                  </a:lnTo>
                  <a:lnTo>
                    <a:pt x="57202" y="260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2919524" y="1336249"/>
              <a:ext cx="172085" cy="181610"/>
            </a:xfrm>
            <a:custGeom>
              <a:avLst/>
              <a:gdLst/>
              <a:ahLst/>
              <a:cxnLst/>
              <a:rect l="l" t="t" r="r" b="b"/>
              <a:pathLst>
                <a:path w="172085" h="181609">
                  <a:moveTo>
                    <a:pt x="90350" y="141072"/>
                  </a:moveTo>
                  <a:lnTo>
                    <a:pt x="74794" y="167550"/>
                  </a:lnTo>
                  <a:lnTo>
                    <a:pt x="99222" y="181520"/>
                  </a:lnTo>
                  <a:lnTo>
                    <a:pt x="114512" y="155495"/>
                  </a:lnTo>
                  <a:lnTo>
                    <a:pt x="90350" y="141072"/>
                  </a:lnTo>
                  <a:close/>
                </a:path>
                <a:path w="172085" h="181609">
                  <a:moveTo>
                    <a:pt x="53408" y="118729"/>
                  </a:moveTo>
                  <a:lnTo>
                    <a:pt x="37852" y="145206"/>
                  </a:lnTo>
                  <a:lnTo>
                    <a:pt x="62279" y="159177"/>
                  </a:lnTo>
                  <a:lnTo>
                    <a:pt x="77570" y="133164"/>
                  </a:lnTo>
                  <a:lnTo>
                    <a:pt x="53408" y="118729"/>
                  </a:lnTo>
                  <a:close/>
                </a:path>
                <a:path w="172085" h="181609">
                  <a:moveTo>
                    <a:pt x="109735" y="108823"/>
                  </a:moveTo>
                  <a:lnTo>
                    <a:pt x="94179" y="135301"/>
                  </a:lnTo>
                  <a:lnTo>
                    <a:pt x="118607" y="149271"/>
                  </a:lnTo>
                  <a:lnTo>
                    <a:pt x="133886" y="123258"/>
                  </a:lnTo>
                  <a:lnTo>
                    <a:pt x="109735" y="108823"/>
                  </a:lnTo>
                  <a:close/>
                </a:path>
                <a:path w="172085" h="181609">
                  <a:moveTo>
                    <a:pt x="15556" y="96851"/>
                  </a:moveTo>
                  <a:lnTo>
                    <a:pt x="0" y="123328"/>
                  </a:lnTo>
                  <a:lnTo>
                    <a:pt x="24427" y="137298"/>
                  </a:lnTo>
                  <a:lnTo>
                    <a:pt x="39716" y="111285"/>
                  </a:lnTo>
                  <a:lnTo>
                    <a:pt x="15556" y="96851"/>
                  </a:lnTo>
                  <a:close/>
                </a:path>
                <a:path w="172085" h="181609">
                  <a:moveTo>
                    <a:pt x="72793" y="86492"/>
                  </a:moveTo>
                  <a:lnTo>
                    <a:pt x="57236" y="112958"/>
                  </a:lnTo>
                  <a:lnTo>
                    <a:pt x="81664" y="126939"/>
                  </a:lnTo>
                  <a:lnTo>
                    <a:pt x="96955" y="100915"/>
                  </a:lnTo>
                  <a:lnTo>
                    <a:pt x="72793" y="86492"/>
                  </a:lnTo>
                  <a:close/>
                </a:path>
                <a:path w="172085" h="181609">
                  <a:moveTo>
                    <a:pt x="128623" y="76226"/>
                  </a:moveTo>
                  <a:lnTo>
                    <a:pt x="113066" y="102703"/>
                  </a:lnTo>
                  <a:lnTo>
                    <a:pt x="137494" y="116674"/>
                  </a:lnTo>
                  <a:lnTo>
                    <a:pt x="152785" y="90661"/>
                  </a:lnTo>
                  <a:lnTo>
                    <a:pt x="128623" y="76226"/>
                  </a:lnTo>
                  <a:close/>
                </a:path>
                <a:path w="172085" h="181609">
                  <a:moveTo>
                    <a:pt x="34938" y="64613"/>
                  </a:moveTo>
                  <a:lnTo>
                    <a:pt x="19382" y="91079"/>
                  </a:lnTo>
                  <a:lnTo>
                    <a:pt x="43808" y="105061"/>
                  </a:lnTo>
                  <a:lnTo>
                    <a:pt x="59098" y="79036"/>
                  </a:lnTo>
                  <a:lnTo>
                    <a:pt x="34938" y="64613"/>
                  </a:lnTo>
                  <a:close/>
                </a:path>
                <a:path w="172085" h="181609">
                  <a:moveTo>
                    <a:pt x="91681" y="53895"/>
                  </a:moveTo>
                  <a:lnTo>
                    <a:pt x="76124" y="80360"/>
                  </a:lnTo>
                  <a:lnTo>
                    <a:pt x="100552" y="94342"/>
                  </a:lnTo>
                  <a:lnTo>
                    <a:pt x="115842" y="68318"/>
                  </a:lnTo>
                  <a:lnTo>
                    <a:pt x="91681" y="53895"/>
                  </a:lnTo>
                  <a:close/>
                </a:path>
                <a:path w="172085" h="181609">
                  <a:moveTo>
                    <a:pt x="147545" y="44221"/>
                  </a:moveTo>
                  <a:lnTo>
                    <a:pt x="131989" y="70687"/>
                  </a:lnTo>
                  <a:lnTo>
                    <a:pt x="156417" y="84669"/>
                  </a:lnTo>
                  <a:lnTo>
                    <a:pt x="171707" y="58644"/>
                  </a:lnTo>
                  <a:lnTo>
                    <a:pt x="147545" y="44221"/>
                  </a:lnTo>
                  <a:close/>
                </a:path>
                <a:path w="172085" h="181609">
                  <a:moveTo>
                    <a:pt x="53836" y="32004"/>
                  </a:moveTo>
                  <a:lnTo>
                    <a:pt x="38276" y="58482"/>
                  </a:lnTo>
                  <a:lnTo>
                    <a:pt x="62707" y="72452"/>
                  </a:lnTo>
                  <a:lnTo>
                    <a:pt x="77986" y="46439"/>
                  </a:lnTo>
                  <a:lnTo>
                    <a:pt x="53836" y="32004"/>
                  </a:lnTo>
                  <a:close/>
                </a:path>
                <a:path w="172085" h="181609">
                  <a:moveTo>
                    <a:pt x="110614" y="21878"/>
                  </a:moveTo>
                  <a:lnTo>
                    <a:pt x="95058" y="48355"/>
                  </a:lnTo>
                  <a:lnTo>
                    <a:pt x="119486" y="62326"/>
                  </a:lnTo>
                  <a:lnTo>
                    <a:pt x="134765" y="36301"/>
                  </a:lnTo>
                  <a:lnTo>
                    <a:pt x="110614" y="21878"/>
                  </a:lnTo>
                  <a:close/>
                </a:path>
                <a:path w="172085" h="181609">
                  <a:moveTo>
                    <a:pt x="72758" y="0"/>
                  </a:moveTo>
                  <a:lnTo>
                    <a:pt x="57202" y="26477"/>
                  </a:lnTo>
                  <a:lnTo>
                    <a:pt x="81629" y="40447"/>
                  </a:lnTo>
                  <a:lnTo>
                    <a:pt x="96920" y="14423"/>
                  </a:lnTo>
                  <a:lnTo>
                    <a:pt x="72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2919524" y="1336249"/>
              <a:ext cx="172085" cy="181610"/>
            </a:xfrm>
            <a:custGeom>
              <a:avLst/>
              <a:gdLst/>
              <a:ahLst/>
              <a:cxnLst/>
              <a:rect l="l" t="t" r="r" b="b"/>
              <a:pathLst>
                <a:path w="172085" h="181609">
                  <a:moveTo>
                    <a:pt x="57202" y="26477"/>
                  </a:moveTo>
                  <a:lnTo>
                    <a:pt x="81629" y="40447"/>
                  </a:lnTo>
                  <a:lnTo>
                    <a:pt x="96920" y="14423"/>
                  </a:lnTo>
                  <a:lnTo>
                    <a:pt x="72758" y="0"/>
                  </a:lnTo>
                  <a:lnTo>
                    <a:pt x="57202" y="26477"/>
                  </a:lnTo>
                  <a:close/>
                </a:path>
                <a:path w="172085" h="181609">
                  <a:moveTo>
                    <a:pt x="38276" y="58482"/>
                  </a:moveTo>
                  <a:lnTo>
                    <a:pt x="62707" y="72452"/>
                  </a:lnTo>
                  <a:lnTo>
                    <a:pt x="77986" y="46439"/>
                  </a:lnTo>
                  <a:lnTo>
                    <a:pt x="53836" y="32004"/>
                  </a:lnTo>
                  <a:lnTo>
                    <a:pt x="38276" y="58482"/>
                  </a:lnTo>
                  <a:close/>
                </a:path>
                <a:path w="172085" h="181609">
                  <a:moveTo>
                    <a:pt x="19382" y="91079"/>
                  </a:moveTo>
                  <a:lnTo>
                    <a:pt x="43808" y="105061"/>
                  </a:lnTo>
                  <a:lnTo>
                    <a:pt x="59098" y="79036"/>
                  </a:lnTo>
                  <a:lnTo>
                    <a:pt x="34938" y="64613"/>
                  </a:lnTo>
                  <a:lnTo>
                    <a:pt x="19382" y="91079"/>
                  </a:lnTo>
                  <a:close/>
                </a:path>
                <a:path w="172085" h="181609">
                  <a:moveTo>
                    <a:pt x="0" y="123328"/>
                  </a:moveTo>
                  <a:lnTo>
                    <a:pt x="24427" y="137298"/>
                  </a:lnTo>
                  <a:lnTo>
                    <a:pt x="39716" y="111285"/>
                  </a:lnTo>
                  <a:lnTo>
                    <a:pt x="15556" y="96851"/>
                  </a:lnTo>
                  <a:lnTo>
                    <a:pt x="0" y="123328"/>
                  </a:lnTo>
                  <a:close/>
                </a:path>
                <a:path w="172085" h="181609">
                  <a:moveTo>
                    <a:pt x="37852" y="145206"/>
                  </a:moveTo>
                  <a:lnTo>
                    <a:pt x="62279" y="159177"/>
                  </a:lnTo>
                  <a:lnTo>
                    <a:pt x="77570" y="133164"/>
                  </a:lnTo>
                  <a:lnTo>
                    <a:pt x="53408" y="118729"/>
                  </a:lnTo>
                  <a:lnTo>
                    <a:pt x="37852" y="145206"/>
                  </a:lnTo>
                  <a:close/>
                </a:path>
                <a:path w="172085" h="181609">
                  <a:moveTo>
                    <a:pt x="57236" y="112958"/>
                  </a:moveTo>
                  <a:lnTo>
                    <a:pt x="81664" y="126939"/>
                  </a:lnTo>
                  <a:lnTo>
                    <a:pt x="96955" y="100915"/>
                  </a:lnTo>
                  <a:lnTo>
                    <a:pt x="72793" y="86492"/>
                  </a:lnTo>
                  <a:lnTo>
                    <a:pt x="57236" y="112958"/>
                  </a:lnTo>
                  <a:close/>
                </a:path>
                <a:path w="172085" h="181609">
                  <a:moveTo>
                    <a:pt x="76124" y="80360"/>
                  </a:moveTo>
                  <a:lnTo>
                    <a:pt x="100552" y="94342"/>
                  </a:lnTo>
                  <a:lnTo>
                    <a:pt x="115842" y="68318"/>
                  </a:lnTo>
                  <a:lnTo>
                    <a:pt x="91681" y="53895"/>
                  </a:lnTo>
                  <a:lnTo>
                    <a:pt x="76124" y="80360"/>
                  </a:lnTo>
                  <a:close/>
                </a:path>
                <a:path w="172085" h="181609">
                  <a:moveTo>
                    <a:pt x="95058" y="48355"/>
                  </a:moveTo>
                  <a:lnTo>
                    <a:pt x="119486" y="62326"/>
                  </a:lnTo>
                  <a:lnTo>
                    <a:pt x="134765" y="36301"/>
                  </a:lnTo>
                  <a:lnTo>
                    <a:pt x="110614" y="21878"/>
                  </a:lnTo>
                  <a:lnTo>
                    <a:pt x="95058" y="48355"/>
                  </a:lnTo>
                  <a:close/>
                </a:path>
                <a:path w="172085" h="181609">
                  <a:moveTo>
                    <a:pt x="131989" y="70687"/>
                  </a:moveTo>
                  <a:lnTo>
                    <a:pt x="156417" y="84669"/>
                  </a:lnTo>
                  <a:lnTo>
                    <a:pt x="171707" y="58644"/>
                  </a:lnTo>
                  <a:lnTo>
                    <a:pt x="147545" y="44221"/>
                  </a:lnTo>
                  <a:lnTo>
                    <a:pt x="131989" y="70687"/>
                  </a:lnTo>
                  <a:close/>
                </a:path>
                <a:path w="172085" h="181609">
                  <a:moveTo>
                    <a:pt x="113066" y="102703"/>
                  </a:moveTo>
                  <a:lnTo>
                    <a:pt x="137494" y="116674"/>
                  </a:lnTo>
                  <a:lnTo>
                    <a:pt x="152785" y="90661"/>
                  </a:lnTo>
                  <a:lnTo>
                    <a:pt x="128623" y="76226"/>
                  </a:lnTo>
                  <a:lnTo>
                    <a:pt x="113066" y="102703"/>
                  </a:lnTo>
                  <a:close/>
                </a:path>
                <a:path w="172085" h="181609">
                  <a:moveTo>
                    <a:pt x="94179" y="135301"/>
                  </a:moveTo>
                  <a:lnTo>
                    <a:pt x="118607" y="149271"/>
                  </a:lnTo>
                  <a:lnTo>
                    <a:pt x="133886" y="123258"/>
                  </a:lnTo>
                  <a:lnTo>
                    <a:pt x="109735" y="108823"/>
                  </a:lnTo>
                  <a:lnTo>
                    <a:pt x="94179" y="135301"/>
                  </a:lnTo>
                  <a:close/>
                </a:path>
                <a:path w="172085" h="181609">
                  <a:moveTo>
                    <a:pt x="74794" y="167550"/>
                  </a:moveTo>
                  <a:lnTo>
                    <a:pt x="99222" y="181520"/>
                  </a:lnTo>
                  <a:lnTo>
                    <a:pt x="114512" y="155495"/>
                  </a:lnTo>
                  <a:lnTo>
                    <a:pt x="90350" y="141072"/>
                  </a:lnTo>
                  <a:lnTo>
                    <a:pt x="74794" y="1675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6" name="object 516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2865703" y="1460738"/>
              <a:ext cx="186886" cy="179510"/>
            </a:xfrm>
            <a:prstGeom prst="rect">
              <a:avLst/>
            </a:prstGeom>
          </p:spPr>
        </p:pic>
        <p:sp>
          <p:nvSpPr>
            <p:cNvPr id="517" name="object 517"/>
            <p:cNvSpPr/>
            <p:nvPr/>
          </p:nvSpPr>
          <p:spPr>
            <a:xfrm>
              <a:off x="2865703" y="1460738"/>
              <a:ext cx="187325" cy="179705"/>
            </a:xfrm>
            <a:custGeom>
              <a:avLst/>
              <a:gdLst/>
              <a:ahLst/>
              <a:cxnLst/>
              <a:rect l="l" t="t" r="r" b="b"/>
              <a:pathLst>
                <a:path w="187325" h="179705">
                  <a:moveTo>
                    <a:pt x="0" y="74171"/>
                  </a:moveTo>
                  <a:lnTo>
                    <a:pt x="170485" y="172925"/>
                  </a:lnTo>
                  <a:lnTo>
                    <a:pt x="175412" y="176299"/>
                  </a:lnTo>
                  <a:lnTo>
                    <a:pt x="180999" y="178546"/>
                  </a:lnTo>
                  <a:lnTo>
                    <a:pt x="186886" y="179510"/>
                  </a:lnTo>
                  <a:lnTo>
                    <a:pt x="186886" y="107090"/>
                  </a:lnTo>
                  <a:lnTo>
                    <a:pt x="0" y="0"/>
                  </a:lnTo>
                  <a:lnTo>
                    <a:pt x="0" y="74171"/>
                  </a:lnTo>
                  <a:close/>
                </a:path>
              </a:pathLst>
            </a:custGeom>
            <a:ln w="83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2865678" y="1146472"/>
              <a:ext cx="492125" cy="493395"/>
            </a:xfrm>
            <a:custGeom>
              <a:avLst/>
              <a:gdLst/>
              <a:ahLst/>
              <a:cxnLst/>
              <a:rect l="l" t="t" r="r" b="b"/>
              <a:pathLst>
                <a:path w="492125" h="493394">
                  <a:moveTo>
                    <a:pt x="491773" y="249722"/>
                  </a:moveTo>
                  <a:lnTo>
                    <a:pt x="484063" y="229134"/>
                  </a:lnTo>
                  <a:lnTo>
                    <a:pt x="473519" y="210002"/>
                  </a:lnTo>
                  <a:lnTo>
                    <a:pt x="460333" y="192622"/>
                  </a:lnTo>
                  <a:lnTo>
                    <a:pt x="444699" y="177293"/>
                  </a:lnTo>
                  <a:lnTo>
                    <a:pt x="137730" y="0"/>
                  </a:lnTo>
                  <a:lnTo>
                    <a:pt x="89225" y="15956"/>
                  </a:lnTo>
                  <a:lnTo>
                    <a:pt x="70672" y="26832"/>
                  </a:lnTo>
                  <a:lnTo>
                    <a:pt x="55057" y="41325"/>
                  </a:lnTo>
                  <a:lnTo>
                    <a:pt x="42881" y="58861"/>
                  </a:lnTo>
                  <a:lnTo>
                    <a:pt x="34642" y="78862"/>
                  </a:lnTo>
                  <a:lnTo>
                    <a:pt x="45591" y="129899"/>
                  </a:lnTo>
                  <a:lnTo>
                    <a:pt x="95398" y="151953"/>
                  </a:lnTo>
                  <a:lnTo>
                    <a:pt x="9860" y="296266"/>
                  </a:lnTo>
                  <a:lnTo>
                    <a:pt x="5008" y="302709"/>
                  </a:lnTo>
                  <a:lnTo>
                    <a:pt x="1691" y="309977"/>
                  </a:lnTo>
                  <a:lnTo>
                    <a:pt x="0" y="317795"/>
                  </a:lnTo>
                  <a:lnTo>
                    <a:pt x="24" y="325891"/>
                  </a:lnTo>
                  <a:lnTo>
                    <a:pt x="24" y="388437"/>
                  </a:lnTo>
                  <a:lnTo>
                    <a:pt x="170509" y="487192"/>
                  </a:lnTo>
                  <a:lnTo>
                    <a:pt x="178300" y="491715"/>
                  </a:lnTo>
                  <a:lnTo>
                    <a:pt x="186904" y="493222"/>
                  </a:lnTo>
                  <a:lnTo>
                    <a:pt x="195509" y="491715"/>
                  </a:lnTo>
                  <a:lnTo>
                    <a:pt x="203300" y="487192"/>
                  </a:lnTo>
                  <a:lnTo>
                    <a:pt x="432797" y="355515"/>
                  </a:lnTo>
                  <a:lnTo>
                    <a:pt x="432797" y="319306"/>
                  </a:lnTo>
                  <a:lnTo>
                    <a:pt x="451471" y="317561"/>
                  </a:lnTo>
                  <a:lnTo>
                    <a:pt x="468307" y="310254"/>
                  </a:lnTo>
                  <a:lnTo>
                    <a:pt x="482143" y="298122"/>
                  </a:lnTo>
                  <a:lnTo>
                    <a:pt x="491820" y="281901"/>
                  </a:lnTo>
                  <a:lnTo>
                    <a:pt x="491773" y="249722"/>
                  </a:lnTo>
                  <a:close/>
                </a:path>
              </a:pathLst>
            </a:custGeom>
            <a:ln w="17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9" name="object 519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2645171" y="1262202"/>
              <a:ext cx="264425" cy="231609"/>
            </a:xfrm>
            <a:prstGeom prst="rect">
              <a:avLst/>
            </a:prstGeom>
          </p:spPr>
        </p:pic>
        <p:sp>
          <p:nvSpPr>
            <p:cNvPr id="520" name="object 520"/>
            <p:cNvSpPr/>
            <p:nvPr/>
          </p:nvSpPr>
          <p:spPr>
            <a:xfrm>
              <a:off x="2645172" y="1262202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4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4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1" name="object 521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2702206" y="1138043"/>
              <a:ext cx="157332" cy="155287"/>
            </a:xfrm>
            <a:prstGeom prst="rect">
              <a:avLst/>
            </a:prstGeom>
          </p:spPr>
        </p:pic>
        <p:sp>
          <p:nvSpPr>
            <p:cNvPr id="522" name="object 522"/>
            <p:cNvSpPr/>
            <p:nvPr/>
          </p:nvSpPr>
          <p:spPr>
            <a:xfrm>
              <a:off x="2674505" y="1138043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69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69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69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69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2645172" y="1138038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4" h="356234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4" name="object 524"/>
          <p:cNvGrpSpPr/>
          <p:nvPr/>
        </p:nvGrpSpPr>
        <p:grpSpPr>
          <a:xfrm>
            <a:off x="4074429" y="1064256"/>
            <a:ext cx="2029460" cy="625475"/>
            <a:chOff x="4074429" y="1064256"/>
            <a:chExt cx="2029460" cy="625475"/>
          </a:xfrm>
        </p:grpSpPr>
        <p:pic>
          <p:nvPicPr>
            <p:cNvPr id="525" name="object 525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946792" y="1478762"/>
              <a:ext cx="156905" cy="200233"/>
            </a:xfrm>
            <a:prstGeom prst="rect">
              <a:avLst/>
            </a:prstGeom>
          </p:spPr>
        </p:pic>
        <p:pic>
          <p:nvPicPr>
            <p:cNvPr id="526" name="object 526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5739588" y="1198427"/>
              <a:ext cx="277804" cy="474492"/>
            </a:xfrm>
            <a:prstGeom prst="rect">
              <a:avLst/>
            </a:prstGeom>
          </p:spPr>
        </p:pic>
        <p:sp>
          <p:nvSpPr>
            <p:cNvPr id="527" name="object 527"/>
            <p:cNvSpPr/>
            <p:nvPr/>
          </p:nvSpPr>
          <p:spPr>
            <a:xfrm>
              <a:off x="5747706" y="1168907"/>
              <a:ext cx="264160" cy="140335"/>
            </a:xfrm>
            <a:custGeom>
              <a:avLst/>
              <a:gdLst/>
              <a:ahLst/>
              <a:cxnLst/>
              <a:rect l="l" t="t" r="r" b="b"/>
              <a:pathLst>
                <a:path w="264160" h="140334">
                  <a:moveTo>
                    <a:pt x="40837" y="0"/>
                  </a:moveTo>
                  <a:lnTo>
                    <a:pt x="24111" y="5133"/>
                  </a:lnTo>
                  <a:lnTo>
                    <a:pt x="10052" y="15194"/>
                  </a:lnTo>
                  <a:lnTo>
                    <a:pt x="0" y="29520"/>
                  </a:lnTo>
                  <a:lnTo>
                    <a:pt x="43694" y="45829"/>
                  </a:lnTo>
                  <a:lnTo>
                    <a:pt x="86264" y="64533"/>
                  </a:lnTo>
                  <a:lnTo>
                    <a:pt x="127603" y="85578"/>
                  </a:lnTo>
                  <a:lnTo>
                    <a:pt x="167606" y="108910"/>
                  </a:lnTo>
                  <a:lnTo>
                    <a:pt x="206164" y="134475"/>
                  </a:lnTo>
                  <a:lnTo>
                    <a:pt x="219857" y="139778"/>
                  </a:lnTo>
                  <a:lnTo>
                    <a:pt x="257763" y="124322"/>
                  </a:lnTo>
                  <a:lnTo>
                    <a:pt x="263882" y="106852"/>
                  </a:lnTo>
                  <a:lnTo>
                    <a:pt x="227418" y="78204"/>
                  </a:lnTo>
                  <a:lnTo>
                    <a:pt x="188405" y="53096"/>
                  </a:lnTo>
                  <a:lnTo>
                    <a:pt x="147126" y="31672"/>
                  </a:lnTo>
                  <a:lnTo>
                    <a:pt x="103861" y="14077"/>
                  </a:lnTo>
                  <a:lnTo>
                    <a:pt x="58892" y="45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5747706" y="1168907"/>
              <a:ext cx="264160" cy="140335"/>
            </a:xfrm>
            <a:custGeom>
              <a:avLst/>
              <a:gdLst/>
              <a:ahLst/>
              <a:cxnLst/>
              <a:rect l="l" t="t" r="r" b="b"/>
              <a:pathLst>
                <a:path w="264160" h="140334">
                  <a:moveTo>
                    <a:pt x="0" y="29520"/>
                  </a:moveTo>
                  <a:lnTo>
                    <a:pt x="43694" y="45829"/>
                  </a:lnTo>
                  <a:lnTo>
                    <a:pt x="86264" y="64533"/>
                  </a:lnTo>
                  <a:lnTo>
                    <a:pt x="127603" y="85578"/>
                  </a:lnTo>
                  <a:lnTo>
                    <a:pt x="167606" y="108910"/>
                  </a:lnTo>
                  <a:lnTo>
                    <a:pt x="206164" y="134475"/>
                  </a:lnTo>
                  <a:lnTo>
                    <a:pt x="219857" y="139778"/>
                  </a:lnTo>
                  <a:lnTo>
                    <a:pt x="257763" y="124322"/>
                  </a:lnTo>
                  <a:lnTo>
                    <a:pt x="263882" y="106852"/>
                  </a:lnTo>
                  <a:lnTo>
                    <a:pt x="227418" y="78204"/>
                  </a:lnTo>
                  <a:lnTo>
                    <a:pt x="188405" y="53096"/>
                  </a:lnTo>
                  <a:lnTo>
                    <a:pt x="147126" y="31672"/>
                  </a:lnTo>
                  <a:lnTo>
                    <a:pt x="103861" y="14077"/>
                  </a:lnTo>
                  <a:lnTo>
                    <a:pt x="58892" y="455"/>
                  </a:lnTo>
                  <a:lnTo>
                    <a:pt x="40837" y="0"/>
                  </a:lnTo>
                  <a:lnTo>
                    <a:pt x="24111" y="5133"/>
                  </a:lnTo>
                  <a:lnTo>
                    <a:pt x="10052" y="15194"/>
                  </a:lnTo>
                  <a:lnTo>
                    <a:pt x="0" y="29520"/>
                  </a:lnTo>
                  <a:close/>
                </a:path>
              </a:pathLst>
            </a:custGeom>
            <a:ln w="7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9" name="object 529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5779360" y="1245867"/>
              <a:ext cx="148939" cy="197487"/>
            </a:xfrm>
            <a:prstGeom prst="rect">
              <a:avLst/>
            </a:prstGeom>
          </p:spPr>
        </p:pic>
        <p:sp>
          <p:nvSpPr>
            <p:cNvPr id="530" name="object 530"/>
            <p:cNvSpPr/>
            <p:nvPr/>
          </p:nvSpPr>
          <p:spPr>
            <a:xfrm>
              <a:off x="5779360" y="1245867"/>
              <a:ext cx="149225" cy="197485"/>
            </a:xfrm>
            <a:custGeom>
              <a:avLst/>
              <a:gdLst/>
              <a:ahLst/>
              <a:cxnLst/>
              <a:rect l="l" t="t" r="r" b="b"/>
              <a:pathLst>
                <a:path w="149225" h="197484">
                  <a:moveTo>
                    <a:pt x="12155" y="114922"/>
                  </a:moveTo>
                  <a:lnTo>
                    <a:pt x="148939" y="190696"/>
                  </a:lnTo>
                  <a:lnTo>
                    <a:pt x="148629" y="197487"/>
                  </a:lnTo>
                  <a:lnTo>
                    <a:pt x="148241" y="84104"/>
                  </a:lnTo>
                  <a:lnTo>
                    <a:pt x="0" y="0"/>
                  </a:lnTo>
                  <a:lnTo>
                    <a:pt x="11986" y="7073"/>
                  </a:lnTo>
                  <a:lnTo>
                    <a:pt x="12155" y="114922"/>
                  </a:lnTo>
                  <a:close/>
                </a:path>
              </a:pathLst>
            </a:custGeom>
            <a:ln w="6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5780783" y="1258952"/>
              <a:ext cx="138430" cy="180975"/>
            </a:xfrm>
            <a:custGeom>
              <a:avLst/>
              <a:gdLst/>
              <a:ahLst/>
              <a:cxnLst/>
              <a:rect l="l" t="t" r="r" b="b"/>
              <a:pathLst>
                <a:path w="138429" h="180975">
                  <a:moveTo>
                    <a:pt x="138303" y="180368"/>
                  </a:moveTo>
                  <a:lnTo>
                    <a:pt x="0" y="105150"/>
                  </a:lnTo>
                  <a:lnTo>
                    <a:pt x="526" y="0"/>
                  </a:lnTo>
                </a:path>
              </a:pathLst>
            </a:custGeom>
            <a:ln w="6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2" name="object 532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5838775" y="1255026"/>
              <a:ext cx="35414" cy="25508"/>
            </a:xfrm>
            <a:prstGeom prst="rect">
              <a:avLst/>
            </a:prstGeom>
          </p:spPr>
        </p:pic>
        <p:sp>
          <p:nvSpPr>
            <p:cNvPr id="533" name="object 533"/>
            <p:cNvSpPr/>
            <p:nvPr/>
          </p:nvSpPr>
          <p:spPr>
            <a:xfrm>
              <a:off x="5838774" y="1255026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4">
                  <a:moveTo>
                    <a:pt x="21586" y="6011"/>
                  </a:moveTo>
                  <a:lnTo>
                    <a:pt x="12994" y="1023"/>
                  </a:lnTo>
                  <a:lnTo>
                    <a:pt x="4286" y="0"/>
                  </a:lnTo>
                  <a:lnTo>
                    <a:pt x="2143" y="3731"/>
                  </a:lnTo>
                  <a:lnTo>
                    <a:pt x="0" y="7453"/>
                  </a:lnTo>
                  <a:lnTo>
                    <a:pt x="5236" y="14517"/>
                  </a:lnTo>
                  <a:lnTo>
                    <a:pt x="13828" y="19506"/>
                  </a:lnTo>
                  <a:lnTo>
                    <a:pt x="22429" y="24494"/>
                  </a:lnTo>
                  <a:lnTo>
                    <a:pt x="31128" y="25508"/>
                  </a:lnTo>
                  <a:lnTo>
                    <a:pt x="33271" y="21786"/>
                  </a:lnTo>
                  <a:lnTo>
                    <a:pt x="35414" y="18054"/>
                  </a:lnTo>
                  <a:lnTo>
                    <a:pt x="30177" y="10990"/>
                  </a:lnTo>
                  <a:lnTo>
                    <a:pt x="21586" y="6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4" name="object 534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5838775" y="1590099"/>
              <a:ext cx="35414" cy="25509"/>
            </a:xfrm>
            <a:prstGeom prst="rect">
              <a:avLst/>
            </a:prstGeom>
          </p:spPr>
        </p:pic>
        <p:sp>
          <p:nvSpPr>
            <p:cNvPr id="535" name="object 535"/>
            <p:cNvSpPr/>
            <p:nvPr/>
          </p:nvSpPr>
          <p:spPr>
            <a:xfrm>
              <a:off x="5838774" y="1590099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4">
                  <a:moveTo>
                    <a:pt x="21586" y="6001"/>
                  </a:moveTo>
                  <a:lnTo>
                    <a:pt x="12994" y="1013"/>
                  </a:lnTo>
                  <a:lnTo>
                    <a:pt x="4286" y="0"/>
                  </a:lnTo>
                  <a:lnTo>
                    <a:pt x="2143" y="3721"/>
                  </a:lnTo>
                  <a:lnTo>
                    <a:pt x="0" y="7453"/>
                  </a:lnTo>
                  <a:lnTo>
                    <a:pt x="5236" y="14514"/>
                  </a:lnTo>
                  <a:lnTo>
                    <a:pt x="13828" y="19501"/>
                  </a:lnTo>
                  <a:lnTo>
                    <a:pt x="22429" y="24487"/>
                  </a:lnTo>
                  <a:lnTo>
                    <a:pt x="31128" y="25509"/>
                  </a:lnTo>
                  <a:lnTo>
                    <a:pt x="33271" y="21781"/>
                  </a:lnTo>
                  <a:lnTo>
                    <a:pt x="35414" y="18053"/>
                  </a:lnTo>
                  <a:lnTo>
                    <a:pt x="30177" y="10990"/>
                  </a:lnTo>
                  <a:lnTo>
                    <a:pt x="21586" y="60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6" name="object 536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5783441" y="1071529"/>
              <a:ext cx="41233" cy="134129"/>
            </a:xfrm>
            <a:prstGeom prst="rect">
              <a:avLst/>
            </a:prstGeom>
          </p:spPr>
        </p:pic>
        <p:sp>
          <p:nvSpPr>
            <p:cNvPr id="537" name="object 537"/>
            <p:cNvSpPr/>
            <p:nvPr/>
          </p:nvSpPr>
          <p:spPr>
            <a:xfrm>
              <a:off x="5783441" y="1082422"/>
              <a:ext cx="41275" cy="123825"/>
            </a:xfrm>
            <a:custGeom>
              <a:avLst/>
              <a:gdLst/>
              <a:ahLst/>
              <a:cxnLst/>
              <a:rect l="l" t="t" r="r" b="b"/>
              <a:pathLst>
                <a:path w="41275" h="123825">
                  <a:moveTo>
                    <a:pt x="0" y="113237"/>
                  </a:moveTo>
                  <a:lnTo>
                    <a:pt x="7131" y="119862"/>
                  </a:lnTo>
                  <a:lnTo>
                    <a:pt x="16050" y="123236"/>
                  </a:lnTo>
                  <a:lnTo>
                    <a:pt x="25638" y="123157"/>
                  </a:lnTo>
                  <a:lnTo>
                    <a:pt x="34776" y="119424"/>
                  </a:lnTo>
                  <a:lnTo>
                    <a:pt x="37306" y="117767"/>
                  </a:lnTo>
                  <a:lnTo>
                    <a:pt x="39497" y="115663"/>
                  </a:lnTo>
                  <a:lnTo>
                    <a:pt x="41233" y="113237"/>
                  </a:lnTo>
                  <a:lnTo>
                    <a:pt x="41233" y="0"/>
                  </a:lnTo>
                  <a:lnTo>
                    <a:pt x="34589" y="6758"/>
                  </a:lnTo>
                  <a:lnTo>
                    <a:pt x="26097" y="10455"/>
                  </a:lnTo>
                  <a:lnTo>
                    <a:pt x="0" y="0"/>
                  </a:lnTo>
                  <a:lnTo>
                    <a:pt x="0" y="113237"/>
                  </a:lnTo>
                  <a:close/>
                </a:path>
              </a:pathLst>
            </a:custGeom>
            <a:ln w="69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5742518" y="1071559"/>
              <a:ext cx="276860" cy="603885"/>
            </a:xfrm>
            <a:custGeom>
              <a:avLst/>
              <a:gdLst/>
              <a:ahLst/>
              <a:cxnLst/>
              <a:rect l="l" t="t" r="r" b="b"/>
              <a:pathLst>
                <a:path w="276860" h="603885">
                  <a:moveTo>
                    <a:pt x="25082" y="508485"/>
                  </a:moveTo>
                  <a:lnTo>
                    <a:pt x="28615" y="517049"/>
                  </a:lnTo>
                  <a:lnTo>
                    <a:pt x="33700" y="524771"/>
                  </a:lnTo>
                  <a:lnTo>
                    <a:pt x="40183" y="531464"/>
                  </a:lnTo>
                  <a:lnTo>
                    <a:pt x="47914" y="536939"/>
                  </a:lnTo>
                  <a:lnTo>
                    <a:pt x="104759" y="567798"/>
                  </a:lnTo>
                  <a:lnTo>
                    <a:pt x="161838" y="598275"/>
                  </a:lnTo>
                  <a:lnTo>
                    <a:pt x="188620" y="603769"/>
                  </a:lnTo>
                  <a:lnTo>
                    <a:pt x="214688" y="599375"/>
                  </a:lnTo>
                  <a:lnTo>
                    <a:pt x="253506" y="565001"/>
                  </a:lnTo>
                  <a:lnTo>
                    <a:pt x="261636" y="513953"/>
                  </a:lnTo>
                  <a:lnTo>
                    <a:pt x="268012" y="462711"/>
                  </a:lnTo>
                  <a:lnTo>
                    <a:pt x="272632" y="411316"/>
                  </a:lnTo>
                  <a:lnTo>
                    <a:pt x="275495" y="359811"/>
                  </a:lnTo>
                  <a:lnTo>
                    <a:pt x="276597" y="308237"/>
                  </a:lnTo>
                  <a:lnTo>
                    <a:pt x="275936" y="256635"/>
                  </a:lnTo>
                  <a:lnTo>
                    <a:pt x="273511" y="205048"/>
                  </a:lnTo>
                  <a:lnTo>
                    <a:pt x="231597" y="172401"/>
                  </a:lnTo>
                  <a:lnTo>
                    <a:pt x="186305" y="144493"/>
                  </a:lnTo>
                  <a:lnTo>
                    <a:pt x="138070" y="121562"/>
                  </a:lnTo>
                  <a:lnTo>
                    <a:pt x="87325" y="103844"/>
                  </a:lnTo>
                  <a:lnTo>
                    <a:pt x="87627" y="83522"/>
                  </a:lnTo>
                  <a:lnTo>
                    <a:pt x="87734" y="63200"/>
                  </a:lnTo>
                  <a:lnTo>
                    <a:pt x="87649" y="42878"/>
                  </a:lnTo>
                  <a:lnTo>
                    <a:pt x="87373" y="22555"/>
                  </a:lnTo>
                  <a:lnTo>
                    <a:pt x="84044" y="12835"/>
                  </a:lnTo>
                  <a:lnTo>
                    <a:pt x="77314" y="5351"/>
                  </a:lnTo>
                  <a:lnTo>
                    <a:pt x="68147" y="830"/>
                  </a:lnTo>
                  <a:lnTo>
                    <a:pt x="57503" y="0"/>
                  </a:lnTo>
                  <a:lnTo>
                    <a:pt x="49823" y="2009"/>
                  </a:lnTo>
                  <a:lnTo>
                    <a:pt x="34229" y="39117"/>
                  </a:lnTo>
                  <a:lnTo>
                    <a:pt x="33740" y="80261"/>
                  </a:lnTo>
                  <a:lnTo>
                    <a:pt x="33820" y="100833"/>
                  </a:lnTo>
                  <a:lnTo>
                    <a:pt x="24573" y="104987"/>
                  </a:lnTo>
                  <a:lnTo>
                    <a:pt x="1767" y="174708"/>
                  </a:lnTo>
                  <a:lnTo>
                    <a:pt x="38" y="222591"/>
                  </a:lnTo>
                  <a:lnTo>
                    <a:pt x="0" y="270475"/>
                  </a:lnTo>
                  <a:lnTo>
                    <a:pt x="1649" y="318319"/>
                  </a:lnTo>
                  <a:lnTo>
                    <a:pt x="4984" y="366083"/>
                  </a:lnTo>
                  <a:lnTo>
                    <a:pt x="10002" y="413726"/>
                  </a:lnTo>
                  <a:lnTo>
                    <a:pt x="16703" y="461207"/>
                  </a:lnTo>
                  <a:lnTo>
                    <a:pt x="25082" y="508485"/>
                  </a:lnTo>
                  <a:close/>
                </a:path>
              </a:pathLst>
            </a:custGeom>
            <a:ln w="145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9" name="object 539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5794296" y="1409911"/>
              <a:ext cx="29551" cy="33350"/>
            </a:xfrm>
            <a:prstGeom prst="rect">
              <a:avLst/>
            </a:prstGeom>
          </p:spPr>
        </p:pic>
        <p:sp>
          <p:nvSpPr>
            <p:cNvPr id="540" name="object 540"/>
            <p:cNvSpPr/>
            <p:nvPr/>
          </p:nvSpPr>
          <p:spPr>
            <a:xfrm>
              <a:off x="5794296" y="140991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92"/>
                  </a:moveTo>
                  <a:lnTo>
                    <a:pt x="22654" y="4266"/>
                  </a:lnTo>
                  <a:lnTo>
                    <a:pt x="17276" y="983"/>
                  </a:lnTo>
                  <a:lnTo>
                    <a:pt x="11532" y="0"/>
                  </a:lnTo>
                  <a:lnTo>
                    <a:pt x="6095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9" y="23759"/>
                  </a:lnTo>
                  <a:lnTo>
                    <a:pt x="6897" y="29081"/>
                  </a:lnTo>
                  <a:lnTo>
                    <a:pt x="12274" y="32365"/>
                  </a:lnTo>
                  <a:lnTo>
                    <a:pt x="18017" y="33350"/>
                  </a:lnTo>
                  <a:lnTo>
                    <a:pt x="23454" y="31778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8"/>
                  </a:lnTo>
                  <a:lnTo>
                    <a:pt x="26994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1" name="object 541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5835019" y="1433158"/>
              <a:ext cx="29547" cy="33350"/>
            </a:xfrm>
            <a:prstGeom prst="rect">
              <a:avLst/>
            </a:prstGeom>
          </p:spPr>
        </p:pic>
        <p:sp>
          <p:nvSpPr>
            <p:cNvPr id="542" name="object 542"/>
            <p:cNvSpPr/>
            <p:nvPr/>
          </p:nvSpPr>
          <p:spPr>
            <a:xfrm>
              <a:off x="5835019" y="143315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2"/>
                  </a:moveTo>
                  <a:lnTo>
                    <a:pt x="22652" y="4262"/>
                  </a:lnTo>
                  <a:lnTo>
                    <a:pt x="17275" y="981"/>
                  </a:lnTo>
                  <a:lnTo>
                    <a:pt x="11531" y="0"/>
                  </a:lnTo>
                  <a:lnTo>
                    <a:pt x="6092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1" y="17323"/>
                  </a:lnTo>
                  <a:lnTo>
                    <a:pt x="2562" y="23759"/>
                  </a:lnTo>
                  <a:lnTo>
                    <a:pt x="6899" y="29081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78"/>
                  </a:lnTo>
                  <a:lnTo>
                    <a:pt x="27524" y="27832"/>
                  </a:lnTo>
                  <a:lnTo>
                    <a:pt x="29547" y="22343"/>
                  </a:lnTo>
                  <a:lnTo>
                    <a:pt x="29406" y="16022"/>
                  </a:lnTo>
                  <a:lnTo>
                    <a:pt x="26989" y="9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3" name="object 543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5877474" y="1456402"/>
              <a:ext cx="29547" cy="33354"/>
            </a:xfrm>
            <a:prstGeom prst="rect">
              <a:avLst/>
            </a:prstGeom>
          </p:spPr>
        </p:pic>
        <p:sp>
          <p:nvSpPr>
            <p:cNvPr id="544" name="object 544"/>
            <p:cNvSpPr/>
            <p:nvPr/>
          </p:nvSpPr>
          <p:spPr>
            <a:xfrm>
              <a:off x="5877473" y="145640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5" name="object 545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5794296" y="1456402"/>
              <a:ext cx="29551" cy="33354"/>
            </a:xfrm>
            <a:prstGeom prst="rect">
              <a:avLst/>
            </a:prstGeom>
          </p:spPr>
        </p:pic>
        <p:sp>
          <p:nvSpPr>
            <p:cNvPr id="546" name="object 546"/>
            <p:cNvSpPr/>
            <p:nvPr/>
          </p:nvSpPr>
          <p:spPr>
            <a:xfrm>
              <a:off x="5794296" y="145640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86"/>
                  </a:moveTo>
                  <a:lnTo>
                    <a:pt x="22654" y="4266"/>
                  </a:lnTo>
                  <a:lnTo>
                    <a:pt x="17276" y="984"/>
                  </a:lnTo>
                  <a:lnTo>
                    <a:pt x="11532" y="0"/>
                  </a:lnTo>
                  <a:lnTo>
                    <a:pt x="6095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9" y="23763"/>
                  </a:lnTo>
                  <a:lnTo>
                    <a:pt x="6897" y="29085"/>
                  </a:lnTo>
                  <a:lnTo>
                    <a:pt x="12274" y="32369"/>
                  </a:lnTo>
                  <a:lnTo>
                    <a:pt x="18017" y="33354"/>
                  </a:lnTo>
                  <a:lnTo>
                    <a:pt x="23454" y="31782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6"/>
                  </a:lnTo>
                  <a:lnTo>
                    <a:pt x="26994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7" name="object 547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5835019" y="1479649"/>
              <a:ext cx="29547" cy="33354"/>
            </a:xfrm>
            <a:prstGeom prst="rect">
              <a:avLst/>
            </a:prstGeom>
          </p:spPr>
        </p:pic>
        <p:sp>
          <p:nvSpPr>
            <p:cNvPr id="548" name="object 548"/>
            <p:cNvSpPr/>
            <p:nvPr/>
          </p:nvSpPr>
          <p:spPr>
            <a:xfrm>
              <a:off x="5835019" y="1479649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9" name="object 549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5877474" y="1502897"/>
              <a:ext cx="29547" cy="33350"/>
            </a:xfrm>
            <a:prstGeom prst="rect">
              <a:avLst/>
            </a:prstGeom>
          </p:spPr>
        </p:pic>
        <p:sp>
          <p:nvSpPr>
            <p:cNvPr id="550" name="object 550"/>
            <p:cNvSpPr/>
            <p:nvPr/>
          </p:nvSpPr>
          <p:spPr>
            <a:xfrm>
              <a:off x="5877473" y="150289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4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82"/>
                  </a:lnTo>
                  <a:lnTo>
                    <a:pt x="27524" y="27834"/>
                  </a:lnTo>
                  <a:lnTo>
                    <a:pt x="29547" y="22343"/>
                  </a:lnTo>
                  <a:lnTo>
                    <a:pt x="29406" y="16022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1" name="object 551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5794296" y="1504557"/>
              <a:ext cx="29551" cy="33350"/>
            </a:xfrm>
            <a:prstGeom prst="rect">
              <a:avLst/>
            </a:prstGeom>
          </p:spPr>
        </p:pic>
        <p:sp>
          <p:nvSpPr>
            <p:cNvPr id="552" name="object 552"/>
            <p:cNvSpPr/>
            <p:nvPr/>
          </p:nvSpPr>
          <p:spPr>
            <a:xfrm>
              <a:off x="5794296" y="150455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92"/>
                  </a:moveTo>
                  <a:lnTo>
                    <a:pt x="22654" y="4266"/>
                  </a:lnTo>
                  <a:lnTo>
                    <a:pt x="17276" y="983"/>
                  </a:lnTo>
                  <a:lnTo>
                    <a:pt x="11532" y="0"/>
                  </a:lnTo>
                  <a:lnTo>
                    <a:pt x="6095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9" y="23759"/>
                  </a:lnTo>
                  <a:lnTo>
                    <a:pt x="6897" y="29081"/>
                  </a:lnTo>
                  <a:lnTo>
                    <a:pt x="12274" y="32365"/>
                  </a:lnTo>
                  <a:lnTo>
                    <a:pt x="18017" y="33350"/>
                  </a:lnTo>
                  <a:lnTo>
                    <a:pt x="23454" y="31778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8"/>
                  </a:lnTo>
                  <a:lnTo>
                    <a:pt x="26994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3" name="object 553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5835019" y="1527805"/>
              <a:ext cx="29547" cy="33350"/>
            </a:xfrm>
            <a:prstGeom prst="rect">
              <a:avLst/>
            </a:prstGeom>
          </p:spPr>
        </p:pic>
        <p:sp>
          <p:nvSpPr>
            <p:cNvPr id="554" name="object 554"/>
            <p:cNvSpPr/>
            <p:nvPr/>
          </p:nvSpPr>
          <p:spPr>
            <a:xfrm>
              <a:off x="5835019" y="1527805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92"/>
                  </a:moveTo>
                  <a:lnTo>
                    <a:pt x="22652" y="4266"/>
                  </a:lnTo>
                  <a:lnTo>
                    <a:pt x="17275" y="983"/>
                  </a:lnTo>
                  <a:lnTo>
                    <a:pt x="11531" y="0"/>
                  </a:lnTo>
                  <a:lnTo>
                    <a:pt x="6092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1" y="17323"/>
                  </a:lnTo>
                  <a:lnTo>
                    <a:pt x="2562" y="23759"/>
                  </a:lnTo>
                  <a:lnTo>
                    <a:pt x="6899" y="29081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78"/>
                  </a:lnTo>
                  <a:lnTo>
                    <a:pt x="27524" y="27832"/>
                  </a:lnTo>
                  <a:lnTo>
                    <a:pt x="29547" y="22344"/>
                  </a:lnTo>
                  <a:lnTo>
                    <a:pt x="29406" y="16026"/>
                  </a:lnTo>
                  <a:lnTo>
                    <a:pt x="26989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5" name="object 55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5877474" y="1551048"/>
              <a:ext cx="29547" cy="33354"/>
            </a:xfrm>
            <a:prstGeom prst="rect">
              <a:avLst/>
            </a:prstGeom>
          </p:spPr>
        </p:pic>
        <p:sp>
          <p:nvSpPr>
            <p:cNvPr id="556" name="object 556"/>
            <p:cNvSpPr/>
            <p:nvPr/>
          </p:nvSpPr>
          <p:spPr>
            <a:xfrm>
              <a:off x="5877473" y="155104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7" name="object 557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5522416" y="1262202"/>
              <a:ext cx="263067" cy="231609"/>
            </a:xfrm>
            <a:prstGeom prst="rect">
              <a:avLst/>
            </a:prstGeom>
          </p:spPr>
        </p:pic>
        <p:sp>
          <p:nvSpPr>
            <p:cNvPr id="558" name="object 558"/>
            <p:cNvSpPr/>
            <p:nvPr/>
          </p:nvSpPr>
          <p:spPr>
            <a:xfrm>
              <a:off x="5522416" y="1262202"/>
              <a:ext cx="263525" cy="231775"/>
            </a:xfrm>
            <a:custGeom>
              <a:avLst/>
              <a:gdLst/>
              <a:ahLst/>
              <a:cxnLst/>
              <a:rect l="l" t="t" r="r" b="b"/>
              <a:pathLst>
                <a:path w="263525" h="231775">
                  <a:moveTo>
                    <a:pt x="42510" y="200533"/>
                  </a:moveTo>
                  <a:lnTo>
                    <a:pt x="73954" y="214315"/>
                  </a:lnTo>
                  <a:lnTo>
                    <a:pt x="106736" y="224146"/>
                  </a:lnTo>
                  <a:lnTo>
                    <a:pt x="140483" y="229941"/>
                  </a:lnTo>
                  <a:lnTo>
                    <a:pt x="174819" y="231609"/>
                  </a:lnTo>
                  <a:lnTo>
                    <a:pt x="185935" y="230768"/>
                  </a:lnTo>
                  <a:lnTo>
                    <a:pt x="196824" y="228591"/>
                  </a:lnTo>
                  <a:lnTo>
                    <a:pt x="207364" y="225108"/>
                  </a:lnTo>
                  <a:lnTo>
                    <a:pt x="217432" y="220353"/>
                  </a:lnTo>
                  <a:lnTo>
                    <a:pt x="221908" y="224858"/>
                  </a:lnTo>
                  <a:lnTo>
                    <a:pt x="257974" y="202669"/>
                  </a:lnTo>
                  <a:lnTo>
                    <a:pt x="263067" y="193475"/>
                  </a:lnTo>
                  <a:lnTo>
                    <a:pt x="263067" y="108771"/>
                  </a:lnTo>
                  <a:lnTo>
                    <a:pt x="256678" y="76675"/>
                  </a:lnTo>
                  <a:lnTo>
                    <a:pt x="241783" y="48182"/>
                  </a:lnTo>
                  <a:lnTo>
                    <a:pt x="219527" y="24887"/>
                  </a:lnTo>
                  <a:lnTo>
                    <a:pt x="191052" y="8384"/>
                  </a:lnTo>
                </a:path>
                <a:path w="263525" h="231775">
                  <a:moveTo>
                    <a:pt x="72213" y="0"/>
                  </a:moveTo>
                  <a:lnTo>
                    <a:pt x="43532" y="17035"/>
                  </a:lnTo>
                  <a:lnTo>
                    <a:pt x="21182" y="40855"/>
                  </a:lnTo>
                  <a:lnTo>
                    <a:pt x="6294" y="69854"/>
                  </a:lnTo>
                  <a:lnTo>
                    <a:pt x="0" y="102426"/>
                  </a:lnTo>
                  <a:lnTo>
                    <a:pt x="388" y="150435"/>
                  </a:lnTo>
                  <a:lnTo>
                    <a:pt x="20020" y="186471"/>
                  </a:lnTo>
                  <a:lnTo>
                    <a:pt x="26841" y="187600"/>
                  </a:lnTo>
                  <a:lnTo>
                    <a:pt x="32619" y="184958"/>
                  </a:lnTo>
                  <a:lnTo>
                    <a:pt x="33259" y="191405"/>
                  </a:lnTo>
                  <a:lnTo>
                    <a:pt x="36924" y="197176"/>
                  </a:lnTo>
                  <a:lnTo>
                    <a:pt x="42510" y="200533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9" name="object 559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5579157" y="1138043"/>
              <a:ext cx="156524" cy="155287"/>
            </a:xfrm>
            <a:prstGeom prst="rect">
              <a:avLst/>
            </a:prstGeom>
          </p:spPr>
        </p:pic>
        <p:sp>
          <p:nvSpPr>
            <p:cNvPr id="560" name="object 560"/>
            <p:cNvSpPr/>
            <p:nvPr/>
          </p:nvSpPr>
          <p:spPr>
            <a:xfrm>
              <a:off x="5551598" y="1138043"/>
              <a:ext cx="191135" cy="344805"/>
            </a:xfrm>
            <a:custGeom>
              <a:avLst/>
              <a:gdLst/>
              <a:ahLst/>
              <a:cxnLst/>
              <a:rect l="l" t="t" r="r" b="b"/>
              <a:pathLst>
                <a:path w="191135" h="344805">
                  <a:moveTo>
                    <a:pt x="184083" y="77643"/>
                  </a:moveTo>
                  <a:lnTo>
                    <a:pt x="177932" y="47420"/>
                  </a:lnTo>
                  <a:lnTo>
                    <a:pt x="161159" y="22740"/>
                  </a:lnTo>
                  <a:lnTo>
                    <a:pt x="136283" y="6101"/>
                  </a:lnTo>
                  <a:lnTo>
                    <a:pt x="105821" y="0"/>
                  </a:lnTo>
                  <a:lnTo>
                    <a:pt x="75356" y="6101"/>
                  </a:lnTo>
                  <a:lnTo>
                    <a:pt x="50480" y="22740"/>
                  </a:lnTo>
                  <a:lnTo>
                    <a:pt x="33708" y="47420"/>
                  </a:lnTo>
                  <a:lnTo>
                    <a:pt x="27559" y="77643"/>
                  </a:lnTo>
                  <a:lnTo>
                    <a:pt x="33708" y="107866"/>
                  </a:lnTo>
                  <a:lnTo>
                    <a:pt x="50480" y="132546"/>
                  </a:lnTo>
                  <a:lnTo>
                    <a:pt x="75356" y="149185"/>
                  </a:lnTo>
                  <a:lnTo>
                    <a:pt x="105821" y="155287"/>
                  </a:lnTo>
                  <a:lnTo>
                    <a:pt x="136283" y="149185"/>
                  </a:lnTo>
                  <a:lnTo>
                    <a:pt x="161159" y="132546"/>
                  </a:lnTo>
                  <a:lnTo>
                    <a:pt x="177932" y="107866"/>
                  </a:lnTo>
                  <a:lnTo>
                    <a:pt x="184083" y="77643"/>
                  </a:lnTo>
                  <a:close/>
                </a:path>
                <a:path w="191135" h="344805">
                  <a:moveTo>
                    <a:pt x="3437" y="309118"/>
                  </a:moveTo>
                  <a:lnTo>
                    <a:pt x="0" y="271093"/>
                  </a:lnTo>
                  <a:lnTo>
                    <a:pt x="2931" y="233609"/>
                  </a:lnTo>
                  <a:lnTo>
                    <a:pt x="12146" y="197187"/>
                  </a:lnTo>
                  <a:lnTo>
                    <a:pt x="27559" y="162347"/>
                  </a:lnTo>
                </a:path>
                <a:path w="191135" h="344805">
                  <a:moveTo>
                    <a:pt x="188268" y="344532"/>
                  </a:moveTo>
                  <a:lnTo>
                    <a:pt x="190754" y="305368"/>
                  </a:lnTo>
                  <a:lnTo>
                    <a:pt x="189675" y="266314"/>
                  </a:lnTo>
                  <a:lnTo>
                    <a:pt x="185042" y="227528"/>
                  </a:lnTo>
                  <a:lnTo>
                    <a:pt x="176864" y="189169"/>
                  </a:lnTo>
                </a:path>
                <a:path w="191135" h="344805">
                  <a:moveTo>
                    <a:pt x="43210" y="122860"/>
                  </a:moveTo>
                  <a:lnTo>
                    <a:pt x="66449" y="143417"/>
                  </a:lnTo>
                  <a:lnTo>
                    <a:pt x="94844" y="153197"/>
                  </a:lnTo>
                  <a:lnTo>
                    <a:pt x="124864" y="151702"/>
                  </a:lnTo>
                  <a:lnTo>
                    <a:pt x="152979" y="138430"/>
                  </a:lnTo>
                  <a:lnTo>
                    <a:pt x="155950" y="136215"/>
                  </a:lnTo>
                  <a:lnTo>
                    <a:pt x="158761" y="133798"/>
                  </a:lnTo>
                  <a:lnTo>
                    <a:pt x="161386" y="131194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5522416" y="1138038"/>
              <a:ext cx="263525" cy="356235"/>
            </a:xfrm>
            <a:custGeom>
              <a:avLst/>
              <a:gdLst/>
              <a:ahLst/>
              <a:cxnLst/>
              <a:rect l="l" t="t" r="r" b="b"/>
              <a:pathLst>
                <a:path w="263525" h="356234">
                  <a:moveTo>
                    <a:pt x="72213" y="124164"/>
                  </a:moveTo>
                  <a:lnTo>
                    <a:pt x="43760" y="141426"/>
                  </a:lnTo>
                  <a:lnTo>
                    <a:pt x="21521" y="165278"/>
                  </a:lnTo>
                  <a:lnTo>
                    <a:pt x="6574" y="194189"/>
                  </a:lnTo>
                  <a:lnTo>
                    <a:pt x="0" y="226628"/>
                  </a:lnTo>
                  <a:lnTo>
                    <a:pt x="388" y="274599"/>
                  </a:lnTo>
                  <a:lnTo>
                    <a:pt x="20020" y="310635"/>
                  </a:lnTo>
                  <a:lnTo>
                    <a:pt x="26841" y="311764"/>
                  </a:lnTo>
                  <a:lnTo>
                    <a:pt x="32619" y="309122"/>
                  </a:lnTo>
                  <a:lnTo>
                    <a:pt x="33259" y="315569"/>
                  </a:lnTo>
                  <a:lnTo>
                    <a:pt x="73954" y="338479"/>
                  </a:lnTo>
                  <a:lnTo>
                    <a:pt x="140483" y="354105"/>
                  </a:lnTo>
                  <a:lnTo>
                    <a:pt x="174819" y="355773"/>
                  </a:lnTo>
                  <a:lnTo>
                    <a:pt x="185935" y="354932"/>
                  </a:lnTo>
                  <a:lnTo>
                    <a:pt x="196824" y="352755"/>
                  </a:lnTo>
                  <a:lnTo>
                    <a:pt x="207364" y="349272"/>
                  </a:lnTo>
                  <a:lnTo>
                    <a:pt x="217432" y="344517"/>
                  </a:lnTo>
                  <a:lnTo>
                    <a:pt x="221908" y="349022"/>
                  </a:lnTo>
                  <a:lnTo>
                    <a:pt x="257974" y="326833"/>
                  </a:lnTo>
                  <a:lnTo>
                    <a:pt x="263067" y="317639"/>
                  </a:lnTo>
                  <a:lnTo>
                    <a:pt x="263067" y="240805"/>
                  </a:lnTo>
                  <a:lnTo>
                    <a:pt x="258545" y="206344"/>
                  </a:lnTo>
                  <a:lnTo>
                    <a:pt x="244152" y="175486"/>
                  </a:lnTo>
                  <a:lnTo>
                    <a:pt x="221212" y="150223"/>
                  </a:lnTo>
                  <a:lnTo>
                    <a:pt x="191052" y="132548"/>
                  </a:lnTo>
                  <a:lnTo>
                    <a:pt x="190389" y="132504"/>
                  </a:lnTo>
                  <a:lnTo>
                    <a:pt x="207543" y="106779"/>
                  </a:lnTo>
                  <a:lnTo>
                    <a:pt x="213224" y="77541"/>
                  </a:lnTo>
                  <a:lnTo>
                    <a:pt x="207441" y="48322"/>
                  </a:lnTo>
                  <a:lnTo>
                    <a:pt x="190197" y="22653"/>
                  </a:lnTo>
                  <a:lnTo>
                    <a:pt x="164268" y="5636"/>
                  </a:lnTo>
                  <a:lnTo>
                    <a:pt x="134797" y="0"/>
                  </a:lnTo>
                  <a:lnTo>
                    <a:pt x="105345" y="5737"/>
                  </a:lnTo>
                  <a:lnTo>
                    <a:pt x="79475" y="22842"/>
                  </a:lnTo>
                  <a:lnTo>
                    <a:pt x="63499" y="45850"/>
                  </a:lnTo>
                  <a:lnTo>
                    <a:pt x="56836" y="72161"/>
                  </a:lnTo>
                  <a:lnTo>
                    <a:pt x="59678" y="99143"/>
                  </a:lnTo>
                  <a:lnTo>
                    <a:pt x="72213" y="124164"/>
                  </a:lnTo>
                  <a:close/>
                </a:path>
              </a:pathLst>
            </a:custGeom>
            <a:ln w="12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4396450" y="1456732"/>
              <a:ext cx="336550" cy="224154"/>
            </a:xfrm>
            <a:custGeom>
              <a:avLst/>
              <a:gdLst/>
              <a:ahLst/>
              <a:cxnLst/>
              <a:rect l="l" t="t" r="r" b="b"/>
              <a:pathLst>
                <a:path w="336550" h="224155">
                  <a:moveTo>
                    <a:pt x="294121" y="0"/>
                  </a:moveTo>
                  <a:lnTo>
                    <a:pt x="290215" y="724"/>
                  </a:lnTo>
                  <a:lnTo>
                    <a:pt x="286458" y="2099"/>
                  </a:lnTo>
                  <a:lnTo>
                    <a:pt x="283002" y="4048"/>
                  </a:lnTo>
                  <a:lnTo>
                    <a:pt x="0" y="223644"/>
                  </a:lnTo>
                  <a:lnTo>
                    <a:pt x="148570" y="223644"/>
                  </a:lnTo>
                  <a:lnTo>
                    <a:pt x="192266" y="217881"/>
                  </a:lnTo>
                  <a:lnTo>
                    <a:pt x="232189" y="202825"/>
                  </a:lnTo>
                  <a:lnTo>
                    <a:pt x="267219" y="179640"/>
                  </a:lnTo>
                  <a:lnTo>
                    <a:pt x="296240" y="149486"/>
                  </a:lnTo>
                  <a:lnTo>
                    <a:pt x="318133" y="113526"/>
                  </a:lnTo>
                  <a:lnTo>
                    <a:pt x="331781" y="72923"/>
                  </a:lnTo>
                  <a:lnTo>
                    <a:pt x="336065" y="28838"/>
                  </a:lnTo>
                  <a:lnTo>
                    <a:pt x="330726" y="15573"/>
                  </a:lnTo>
                  <a:lnTo>
                    <a:pt x="321055" y="5727"/>
                  </a:lnTo>
                  <a:lnTo>
                    <a:pt x="308404" y="227"/>
                  </a:lnTo>
                  <a:lnTo>
                    <a:pt x="29412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3" name="object 563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4237259" y="1530851"/>
              <a:ext cx="325969" cy="149842"/>
            </a:xfrm>
            <a:prstGeom prst="rect">
              <a:avLst/>
            </a:prstGeom>
          </p:spPr>
        </p:pic>
        <p:sp>
          <p:nvSpPr>
            <p:cNvPr id="564" name="object 564"/>
            <p:cNvSpPr/>
            <p:nvPr/>
          </p:nvSpPr>
          <p:spPr>
            <a:xfrm>
              <a:off x="4237259" y="1530851"/>
              <a:ext cx="326390" cy="149860"/>
            </a:xfrm>
            <a:custGeom>
              <a:avLst/>
              <a:gdLst/>
              <a:ahLst/>
              <a:cxnLst/>
              <a:rect l="l" t="t" r="r" b="b"/>
              <a:pathLst>
                <a:path w="326389" h="149860">
                  <a:moveTo>
                    <a:pt x="96" y="69133"/>
                  </a:moveTo>
                  <a:lnTo>
                    <a:pt x="36442" y="119502"/>
                  </a:lnTo>
                  <a:lnTo>
                    <a:pt x="91537" y="146676"/>
                  </a:lnTo>
                  <a:lnTo>
                    <a:pt x="115115" y="149842"/>
                  </a:lnTo>
                  <a:lnTo>
                    <a:pt x="138788" y="149810"/>
                  </a:lnTo>
                  <a:lnTo>
                    <a:pt x="162247" y="146602"/>
                  </a:lnTo>
                  <a:lnTo>
                    <a:pt x="185186" y="140238"/>
                  </a:lnTo>
                  <a:lnTo>
                    <a:pt x="325969" y="61262"/>
                  </a:lnTo>
                  <a:lnTo>
                    <a:pt x="322072" y="45724"/>
                  </a:lnTo>
                  <a:lnTo>
                    <a:pt x="317686" y="30326"/>
                  </a:lnTo>
                  <a:lnTo>
                    <a:pt x="312818" y="15080"/>
                  </a:lnTo>
                  <a:lnTo>
                    <a:pt x="307474" y="0"/>
                  </a:lnTo>
                  <a:lnTo>
                    <a:pt x="176874" y="78688"/>
                  </a:lnTo>
                  <a:lnTo>
                    <a:pt x="147409" y="87137"/>
                  </a:lnTo>
                  <a:lnTo>
                    <a:pt x="117201" y="89230"/>
                  </a:lnTo>
                  <a:lnTo>
                    <a:pt x="87217" y="85000"/>
                  </a:lnTo>
                  <a:lnTo>
                    <a:pt x="38479" y="62705"/>
                  </a:lnTo>
                  <a:lnTo>
                    <a:pt x="8708" y="27860"/>
                  </a:lnTo>
                  <a:lnTo>
                    <a:pt x="0" y="6097"/>
                  </a:lnTo>
                  <a:lnTo>
                    <a:pt x="96" y="69133"/>
                  </a:lnTo>
                  <a:close/>
                </a:path>
              </a:pathLst>
            </a:custGeom>
            <a:ln w="8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5" name="object 565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4601417" y="1149946"/>
              <a:ext cx="166524" cy="367810"/>
            </a:xfrm>
            <a:prstGeom prst="rect">
              <a:avLst/>
            </a:prstGeom>
          </p:spPr>
        </p:pic>
        <p:sp>
          <p:nvSpPr>
            <p:cNvPr id="566" name="object 566"/>
            <p:cNvSpPr/>
            <p:nvPr/>
          </p:nvSpPr>
          <p:spPr>
            <a:xfrm>
              <a:off x="4601416" y="1149946"/>
              <a:ext cx="167005" cy="368300"/>
            </a:xfrm>
            <a:custGeom>
              <a:avLst/>
              <a:gdLst/>
              <a:ahLst/>
              <a:cxnLst/>
              <a:rect l="l" t="t" r="r" b="b"/>
              <a:pathLst>
                <a:path w="167004" h="368300">
                  <a:moveTo>
                    <a:pt x="39086" y="367810"/>
                  </a:moveTo>
                  <a:lnTo>
                    <a:pt x="162747" y="157947"/>
                  </a:lnTo>
                  <a:lnTo>
                    <a:pt x="166524" y="124498"/>
                  </a:lnTo>
                  <a:lnTo>
                    <a:pt x="160897" y="92040"/>
                  </a:lnTo>
                  <a:lnTo>
                    <a:pt x="146514" y="62576"/>
                  </a:lnTo>
                  <a:lnTo>
                    <a:pt x="124023" y="38109"/>
                  </a:lnTo>
                  <a:lnTo>
                    <a:pt x="40871" y="0"/>
                  </a:lnTo>
                  <a:lnTo>
                    <a:pt x="77713" y="23169"/>
                  </a:lnTo>
                  <a:lnTo>
                    <a:pt x="102165" y="57805"/>
                  </a:lnTo>
                  <a:lnTo>
                    <a:pt x="112146" y="99308"/>
                  </a:lnTo>
                  <a:lnTo>
                    <a:pt x="105578" y="143078"/>
                  </a:lnTo>
                  <a:lnTo>
                    <a:pt x="0" y="329451"/>
                  </a:lnTo>
                  <a:lnTo>
                    <a:pt x="14717" y="332599"/>
                  </a:lnTo>
                  <a:lnTo>
                    <a:pt x="26890" y="340782"/>
                  </a:lnTo>
                  <a:lnTo>
                    <a:pt x="35390" y="352888"/>
                  </a:lnTo>
                  <a:lnTo>
                    <a:pt x="39086" y="367810"/>
                  </a:lnTo>
                  <a:close/>
                </a:path>
              </a:pathLst>
            </a:custGeom>
            <a:ln w="89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7" name="object 567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4542263" y="1479258"/>
              <a:ext cx="102009" cy="117402"/>
            </a:xfrm>
            <a:prstGeom prst="rect">
              <a:avLst/>
            </a:prstGeom>
          </p:spPr>
        </p:pic>
        <p:pic>
          <p:nvPicPr>
            <p:cNvPr id="568" name="object 568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4237259" y="1432366"/>
              <a:ext cx="307474" cy="187720"/>
            </a:xfrm>
            <a:prstGeom prst="rect">
              <a:avLst/>
            </a:prstGeom>
          </p:spPr>
        </p:pic>
        <p:pic>
          <p:nvPicPr>
            <p:cNvPr id="569" name="object 569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4537768" y="1474763"/>
              <a:ext cx="110999" cy="126392"/>
            </a:xfrm>
            <a:prstGeom prst="rect">
              <a:avLst/>
            </a:prstGeom>
          </p:spPr>
        </p:pic>
        <p:sp>
          <p:nvSpPr>
            <p:cNvPr id="570" name="object 570"/>
            <p:cNvSpPr/>
            <p:nvPr/>
          </p:nvSpPr>
          <p:spPr>
            <a:xfrm>
              <a:off x="4237259" y="1432367"/>
              <a:ext cx="307975" cy="187960"/>
            </a:xfrm>
            <a:custGeom>
              <a:avLst/>
              <a:gdLst/>
              <a:ahLst/>
              <a:cxnLst/>
              <a:rect l="l" t="t" r="r" b="b"/>
              <a:pathLst>
                <a:path w="307975" h="187959">
                  <a:moveTo>
                    <a:pt x="141719" y="0"/>
                  </a:moveTo>
                  <a:lnTo>
                    <a:pt x="77802" y="33845"/>
                  </a:lnTo>
                  <a:lnTo>
                    <a:pt x="16471" y="71982"/>
                  </a:lnTo>
                  <a:lnTo>
                    <a:pt x="0" y="104581"/>
                  </a:lnTo>
                  <a:lnTo>
                    <a:pt x="8761" y="126339"/>
                  </a:lnTo>
                  <a:lnTo>
                    <a:pt x="38499" y="161146"/>
                  </a:lnTo>
                  <a:lnTo>
                    <a:pt x="87120" y="183488"/>
                  </a:lnTo>
                  <a:lnTo>
                    <a:pt x="117074" y="187720"/>
                  </a:lnTo>
                  <a:lnTo>
                    <a:pt x="147316" y="185626"/>
                  </a:lnTo>
                  <a:lnTo>
                    <a:pt x="176874" y="177172"/>
                  </a:lnTo>
                  <a:lnTo>
                    <a:pt x="307474" y="98484"/>
                  </a:lnTo>
                  <a:lnTo>
                    <a:pt x="141719" y="0"/>
                  </a:lnTo>
                  <a:close/>
                </a:path>
              </a:pathLst>
            </a:custGeom>
            <a:ln w="8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1" name="object 571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4417678" y="1149946"/>
              <a:ext cx="295569" cy="331762"/>
            </a:xfrm>
            <a:prstGeom prst="rect">
              <a:avLst/>
            </a:prstGeom>
          </p:spPr>
        </p:pic>
        <p:sp>
          <p:nvSpPr>
            <p:cNvPr id="572" name="object 572"/>
            <p:cNvSpPr/>
            <p:nvPr/>
          </p:nvSpPr>
          <p:spPr>
            <a:xfrm>
              <a:off x="4417678" y="1149946"/>
              <a:ext cx="295910" cy="332105"/>
            </a:xfrm>
            <a:custGeom>
              <a:avLst/>
              <a:gdLst/>
              <a:ahLst/>
              <a:cxnLst/>
              <a:rect l="l" t="t" r="r" b="b"/>
              <a:pathLst>
                <a:path w="295910" h="332105">
                  <a:moveTo>
                    <a:pt x="0" y="231141"/>
                  </a:moveTo>
                  <a:lnTo>
                    <a:pt x="172344" y="331762"/>
                  </a:lnTo>
                  <a:lnTo>
                    <a:pt x="183738" y="329451"/>
                  </a:lnTo>
                  <a:lnTo>
                    <a:pt x="281654" y="156897"/>
                  </a:lnTo>
                  <a:lnTo>
                    <a:pt x="295569" y="115859"/>
                  </a:lnTo>
                  <a:lnTo>
                    <a:pt x="293087" y="74302"/>
                  </a:lnTo>
                  <a:lnTo>
                    <a:pt x="275425" y="36992"/>
                  </a:lnTo>
                  <a:lnTo>
                    <a:pt x="243803" y="8696"/>
                  </a:lnTo>
                  <a:lnTo>
                    <a:pt x="224609" y="0"/>
                  </a:lnTo>
                  <a:lnTo>
                    <a:pt x="187772" y="328"/>
                  </a:lnTo>
                  <a:lnTo>
                    <a:pt x="153040" y="10972"/>
                  </a:lnTo>
                  <a:lnTo>
                    <a:pt x="122437" y="30979"/>
                  </a:lnTo>
                  <a:lnTo>
                    <a:pt x="97990" y="59400"/>
                  </a:lnTo>
                  <a:lnTo>
                    <a:pt x="0" y="231141"/>
                  </a:lnTo>
                  <a:close/>
                </a:path>
              </a:pathLst>
            </a:custGeom>
            <a:ln w="8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3" name="object 573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4378979" y="1381088"/>
              <a:ext cx="211044" cy="149762"/>
            </a:xfrm>
            <a:prstGeom prst="rect">
              <a:avLst/>
            </a:prstGeom>
          </p:spPr>
        </p:pic>
        <p:pic>
          <p:nvPicPr>
            <p:cNvPr id="574" name="object 574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4321929" y="1376592"/>
              <a:ext cx="272589" cy="184869"/>
            </a:xfrm>
            <a:prstGeom prst="rect">
              <a:avLst/>
            </a:prstGeom>
          </p:spPr>
        </p:pic>
        <p:pic>
          <p:nvPicPr>
            <p:cNvPr id="575" name="object 575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4511201" y="1170350"/>
              <a:ext cx="185232" cy="177089"/>
            </a:xfrm>
            <a:prstGeom prst="rect">
              <a:avLst/>
            </a:prstGeom>
          </p:spPr>
        </p:pic>
        <p:pic>
          <p:nvPicPr>
            <p:cNvPr id="576" name="object 576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4506705" y="1165855"/>
              <a:ext cx="194223" cy="186080"/>
            </a:xfrm>
            <a:prstGeom prst="rect">
              <a:avLst/>
            </a:prstGeom>
          </p:spPr>
        </p:pic>
        <p:sp>
          <p:nvSpPr>
            <p:cNvPr id="577" name="object 577"/>
            <p:cNvSpPr/>
            <p:nvPr/>
          </p:nvSpPr>
          <p:spPr>
            <a:xfrm>
              <a:off x="4237259" y="1149244"/>
              <a:ext cx="530860" cy="531495"/>
            </a:xfrm>
            <a:custGeom>
              <a:avLst/>
              <a:gdLst/>
              <a:ahLst/>
              <a:cxnLst/>
              <a:rect l="l" t="t" r="r" b="b"/>
              <a:pathLst>
                <a:path w="530860" h="531494">
                  <a:moveTo>
                    <a:pt x="180419" y="231844"/>
                  </a:moveTo>
                  <a:lnTo>
                    <a:pt x="166423" y="240796"/>
                  </a:lnTo>
                  <a:lnTo>
                    <a:pt x="155027" y="252699"/>
                  </a:lnTo>
                  <a:lnTo>
                    <a:pt x="146651" y="266994"/>
                  </a:lnTo>
                  <a:lnTo>
                    <a:pt x="141719" y="283122"/>
                  </a:lnTo>
                  <a:lnTo>
                    <a:pt x="16471" y="355105"/>
                  </a:lnTo>
                  <a:lnTo>
                    <a:pt x="0" y="387704"/>
                  </a:lnTo>
                  <a:lnTo>
                    <a:pt x="96" y="450741"/>
                  </a:lnTo>
                  <a:lnTo>
                    <a:pt x="34824" y="503103"/>
                  </a:lnTo>
                  <a:lnTo>
                    <a:pt x="91537" y="528283"/>
                  </a:lnTo>
                  <a:lnTo>
                    <a:pt x="115103" y="530882"/>
                  </a:lnTo>
                  <a:lnTo>
                    <a:pt x="138727" y="530664"/>
                  </a:lnTo>
                  <a:lnTo>
                    <a:pt x="162168" y="527646"/>
                  </a:lnTo>
                  <a:lnTo>
                    <a:pt x="185186" y="521845"/>
                  </a:lnTo>
                  <a:lnTo>
                    <a:pt x="319130" y="442838"/>
                  </a:lnTo>
                  <a:lnTo>
                    <a:pt x="339642" y="447119"/>
                  </a:lnTo>
                  <a:lnTo>
                    <a:pt x="359780" y="444069"/>
                  </a:lnTo>
                  <a:lnTo>
                    <a:pt x="391800" y="418379"/>
                  </a:lnTo>
                  <a:lnTo>
                    <a:pt x="404114" y="381673"/>
                  </a:lnTo>
                  <a:lnTo>
                    <a:pt x="403244" y="368512"/>
                  </a:lnTo>
                  <a:lnTo>
                    <a:pt x="526905" y="158649"/>
                  </a:lnTo>
                  <a:lnTo>
                    <a:pt x="530401" y="122117"/>
                  </a:lnTo>
                  <a:lnTo>
                    <a:pt x="522551" y="87213"/>
                  </a:lnTo>
                  <a:lnTo>
                    <a:pt x="504408" y="56587"/>
                  </a:lnTo>
                  <a:lnTo>
                    <a:pt x="477024" y="32889"/>
                  </a:lnTo>
                  <a:lnTo>
                    <a:pt x="405028" y="702"/>
                  </a:lnTo>
                  <a:lnTo>
                    <a:pt x="367784" y="0"/>
                  </a:lnTo>
                  <a:lnTo>
                    <a:pt x="332757" y="10376"/>
                  </a:lnTo>
                  <a:lnTo>
                    <a:pt x="302210" y="30766"/>
                  </a:lnTo>
                  <a:lnTo>
                    <a:pt x="278409" y="60102"/>
                  </a:lnTo>
                  <a:lnTo>
                    <a:pt x="180419" y="231844"/>
                  </a:lnTo>
                  <a:close/>
                </a:path>
              </a:pathLst>
            </a:custGeom>
            <a:ln w="18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8" name="object 578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4462505" y="1289701"/>
              <a:ext cx="161350" cy="157084"/>
            </a:xfrm>
            <a:prstGeom prst="rect">
              <a:avLst/>
            </a:prstGeom>
          </p:spPr>
        </p:pic>
        <p:pic>
          <p:nvPicPr>
            <p:cNvPr id="579" name="object 579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4479339" y="1297027"/>
              <a:ext cx="138614" cy="144231"/>
            </a:xfrm>
            <a:prstGeom prst="rect">
              <a:avLst/>
            </a:prstGeom>
          </p:spPr>
        </p:pic>
        <p:pic>
          <p:nvPicPr>
            <p:cNvPr id="580" name="object 580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4080779" y="1262203"/>
              <a:ext cx="264425" cy="231609"/>
            </a:xfrm>
            <a:prstGeom prst="rect">
              <a:avLst/>
            </a:prstGeom>
          </p:spPr>
        </p:pic>
        <p:sp>
          <p:nvSpPr>
            <p:cNvPr id="581" name="object 581"/>
            <p:cNvSpPr/>
            <p:nvPr/>
          </p:nvSpPr>
          <p:spPr>
            <a:xfrm>
              <a:off x="4080779" y="1262202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5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5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2" name="object 582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4137814" y="1138043"/>
              <a:ext cx="157332" cy="155287"/>
            </a:xfrm>
            <a:prstGeom prst="rect">
              <a:avLst/>
            </a:prstGeom>
          </p:spPr>
        </p:pic>
        <p:sp>
          <p:nvSpPr>
            <p:cNvPr id="583" name="object 583"/>
            <p:cNvSpPr/>
            <p:nvPr/>
          </p:nvSpPr>
          <p:spPr>
            <a:xfrm>
              <a:off x="4110113" y="1138043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70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70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70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70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4080779" y="1138038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5" h="356234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5" name="object 585"/>
          <p:cNvSpPr txBox="1"/>
          <p:nvPr/>
        </p:nvSpPr>
        <p:spPr>
          <a:xfrm>
            <a:off x="2058670" y="94589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業務①ユ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586" name="object 586"/>
          <p:cNvSpPr txBox="1"/>
          <p:nvPr/>
        </p:nvSpPr>
        <p:spPr>
          <a:xfrm>
            <a:off x="5156453" y="94589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業務③ユ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587" name="object 587"/>
          <p:cNvGrpSpPr/>
          <p:nvPr/>
        </p:nvGrpSpPr>
        <p:grpSpPr>
          <a:xfrm>
            <a:off x="2396363" y="1708530"/>
            <a:ext cx="4264025" cy="725805"/>
            <a:chOff x="2396363" y="1708530"/>
            <a:chExt cx="4264025" cy="725805"/>
          </a:xfrm>
        </p:grpSpPr>
        <p:sp>
          <p:nvSpPr>
            <p:cNvPr id="588" name="object 588"/>
            <p:cNvSpPr/>
            <p:nvPr/>
          </p:nvSpPr>
          <p:spPr>
            <a:xfrm>
              <a:off x="2396363" y="1708530"/>
              <a:ext cx="4264025" cy="725805"/>
            </a:xfrm>
            <a:custGeom>
              <a:avLst/>
              <a:gdLst/>
              <a:ahLst/>
              <a:cxnLst/>
              <a:rect l="l" t="t" r="r" b="b"/>
              <a:pathLst>
                <a:path w="4264025" h="725805">
                  <a:moveTo>
                    <a:pt x="237109" y="6223"/>
                  </a:moveTo>
                  <a:lnTo>
                    <a:pt x="224917" y="2667"/>
                  </a:lnTo>
                  <a:lnTo>
                    <a:pt x="30441" y="650519"/>
                  </a:lnTo>
                  <a:lnTo>
                    <a:pt x="0" y="641350"/>
                  </a:lnTo>
                  <a:lnTo>
                    <a:pt x="14605" y="725297"/>
                  </a:lnTo>
                  <a:lnTo>
                    <a:pt x="70269" y="666242"/>
                  </a:lnTo>
                  <a:lnTo>
                    <a:pt x="73025" y="663321"/>
                  </a:lnTo>
                  <a:lnTo>
                    <a:pt x="42608" y="654177"/>
                  </a:lnTo>
                  <a:lnTo>
                    <a:pt x="237109" y="6223"/>
                  </a:lnTo>
                  <a:close/>
                </a:path>
                <a:path w="4264025" h="725805">
                  <a:moveTo>
                    <a:pt x="4263517" y="725297"/>
                  </a:moveTo>
                  <a:lnTo>
                    <a:pt x="4250093" y="684784"/>
                  </a:lnTo>
                  <a:lnTo>
                    <a:pt x="4236707" y="644398"/>
                  </a:lnTo>
                  <a:lnTo>
                    <a:pt x="4214152" y="666915"/>
                  </a:lnTo>
                  <a:lnTo>
                    <a:pt x="3548634" y="0"/>
                  </a:lnTo>
                  <a:lnTo>
                    <a:pt x="3539744" y="8890"/>
                  </a:lnTo>
                  <a:lnTo>
                    <a:pt x="4205186" y="675855"/>
                  </a:lnTo>
                  <a:lnTo>
                    <a:pt x="4182732" y="698246"/>
                  </a:lnTo>
                  <a:lnTo>
                    <a:pt x="4263517" y="72529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9" name="object 589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3275076" y="1988819"/>
              <a:ext cx="2304288" cy="384048"/>
            </a:xfrm>
            <a:prstGeom prst="rect">
              <a:avLst/>
            </a:prstGeom>
          </p:spPr>
        </p:pic>
        <p:sp>
          <p:nvSpPr>
            <p:cNvPr id="590" name="object 590"/>
            <p:cNvSpPr/>
            <p:nvPr/>
          </p:nvSpPr>
          <p:spPr>
            <a:xfrm>
              <a:off x="3270250" y="1983993"/>
              <a:ext cx="2313940" cy="393700"/>
            </a:xfrm>
            <a:custGeom>
              <a:avLst/>
              <a:gdLst/>
              <a:ahLst/>
              <a:cxnLst/>
              <a:rect l="l" t="t" r="r" b="b"/>
              <a:pathLst>
                <a:path w="2313940" h="393700">
                  <a:moveTo>
                    <a:pt x="0" y="393573"/>
                  </a:moveTo>
                  <a:lnTo>
                    <a:pt x="2313813" y="393573"/>
                  </a:lnTo>
                  <a:lnTo>
                    <a:pt x="2313813" y="0"/>
                  </a:lnTo>
                  <a:lnTo>
                    <a:pt x="0" y="0"/>
                  </a:lnTo>
                  <a:lnTo>
                    <a:pt x="0" y="393573"/>
                  </a:lnTo>
                  <a:close/>
                </a:path>
              </a:pathLst>
            </a:custGeom>
            <a:ln w="952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4389120" y="1712975"/>
              <a:ext cx="76200" cy="721360"/>
            </a:xfrm>
            <a:custGeom>
              <a:avLst/>
              <a:gdLst/>
              <a:ahLst/>
              <a:cxnLst/>
              <a:rect l="l" t="t" r="r" b="b"/>
              <a:pathLst>
                <a:path w="76200" h="721360">
                  <a:moveTo>
                    <a:pt x="31750" y="644651"/>
                  </a:moveTo>
                  <a:lnTo>
                    <a:pt x="0" y="644651"/>
                  </a:lnTo>
                  <a:lnTo>
                    <a:pt x="38100" y="720851"/>
                  </a:lnTo>
                  <a:lnTo>
                    <a:pt x="69850" y="657351"/>
                  </a:lnTo>
                  <a:lnTo>
                    <a:pt x="31750" y="657351"/>
                  </a:lnTo>
                  <a:lnTo>
                    <a:pt x="31750" y="644651"/>
                  </a:lnTo>
                  <a:close/>
                </a:path>
                <a:path w="76200" h="721360">
                  <a:moveTo>
                    <a:pt x="44450" y="0"/>
                  </a:moveTo>
                  <a:lnTo>
                    <a:pt x="31750" y="0"/>
                  </a:lnTo>
                  <a:lnTo>
                    <a:pt x="31750" y="657351"/>
                  </a:lnTo>
                  <a:lnTo>
                    <a:pt x="44450" y="657351"/>
                  </a:lnTo>
                  <a:lnTo>
                    <a:pt x="44450" y="0"/>
                  </a:lnTo>
                  <a:close/>
                </a:path>
                <a:path w="76200" h="721360">
                  <a:moveTo>
                    <a:pt x="76200" y="644651"/>
                  </a:moveTo>
                  <a:lnTo>
                    <a:pt x="44450" y="644651"/>
                  </a:lnTo>
                  <a:lnTo>
                    <a:pt x="44450" y="657351"/>
                  </a:lnTo>
                  <a:lnTo>
                    <a:pt x="69850" y="657351"/>
                  </a:lnTo>
                  <a:lnTo>
                    <a:pt x="76200" y="644651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2" name="object 592"/>
          <p:cNvSpPr txBox="1"/>
          <p:nvPr/>
        </p:nvSpPr>
        <p:spPr>
          <a:xfrm>
            <a:off x="763016" y="5924803"/>
            <a:ext cx="7442834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sz="1800" dirty="0" err="1">
                <a:latin typeface="MS UI Gothic"/>
                <a:cs typeface="MS UI Gothic"/>
              </a:rPr>
              <a:t>複数</a:t>
            </a:r>
            <a:r>
              <a:rPr sz="1800" spc="-10" dirty="0" err="1">
                <a:latin typeface="MS UI Gothic"/>
                <a:cs typeface="MS UI Gothic"/>
              </a:rPr>
              <a:t>業</a:t>
            </a:r>
            <a:r>
              <a:rPr sz="1800" dirty="0" err="1">
                <a:latin typeface="MS UI Gothic"/>
                <a:cs typeface="MS UI Gothic"/>
              </a:rPr>
              <a:t>務（</a:t>
            </a:r>
            <a:r>
              <a:rPr sz="1800" spc="-10" dirty="0" err="1">
                <a:latin typeface="MS UI Gothic"/>
                <a:cs typeface="MS UI Gothic"/>
              </a:rPr>
              <a:t>商</a:t>
            </a:r>
            <a:r>
              <a:rPr sz="1800" spc="80" dirty="0" err="1">
                <a:latin typeface="MS UI Gothic"/>
                <a:cs typeface="MS UI Gothic"/>
              </a:rPr>
              <a:t>材）</a:t>
            </a:r>
            <a:r>
              <a:rPr sz="1800" spc="75" dirty="0" err="1">
                <a:latin typeface="MS UI Gothic"/>
                <a:cs typeface="MS UI Gothic"/>
              </a:rPr>
              <a:t>に</a:t>
            </a:r>
            <a:r>
              <a:rPr sz="1800" spc="40" dirty="0" err="1">
                <a:latin typeface="MS UI Gothic"/>
                <a:cs typeface="MS UI Gothic"/>
              </a:rPr>
              <a:t>対応</a:t>
            </a:r>
            <a:r>
              <a:rPr sz="1800" spc="15" dirty="0" err="1">
                <a:latin typeface="MS UI Gothic"/>
                <a:cs typeface="MS UI Gothic"/>
              </a:rPr>
              <a:t>し</a:t>
            </a:r>
            <a:r>
              <a:rPr sz="1800" spc="170" dirty="0" err="1">
                <a:latin typeface="MS UI Gothic"/>
                <a:cs typeface="MS UI Gothic"/>
              </a:rPr>
              <a:t>てお</a:t>
            </a:r>
            <a:r>
              <a:rPr sz="1800" spc="125" dirty="0" err="1">
                <a:latin typeface="MS UI Gothic"/>
                <a:cs typeface="MS UI Gothic"/>
              </a:rPr>
              <a:t>り</a:t>
            </a:r>
            <a:r>
              <a:rPr sz="1800" spc="5" dirty="0" err="1">
                <a:latin typeface="MS UI Gothic"/>
                <a:cs typeface="MS UI Gothic"/>
              </a:rPr>
              <a:t>、</a:t>
            </a:r>
            <a:r>
              <a:rPr sz="1800" dirty="0" err="1">
                <a:solidFill>
                  <a:srgbClr val="FF0000"/>
                </a:solidFill>
                <a:latin typeface="MS UI Gothic"/>
                <a:cs typeface="MS UI Gothic"/>
              </a:rPr>
              <a:t>各業</a:t>
            </a:r>
            <a:r>
              <a:rPr sz="1800" spc="-10" dirty="0" err="1">
                <a:solidFill>
                  <a:srgbClr val="FF0000"/>
                </a:solidFill>
                <a:latin typeface="MS UI Gothic"/>
                <a:cs typeface="MS UI Gothic"/>
              </a:rPr>
              <a:t>務</a:t>
            </a:r>
            <a:r>
              <a:rPr sz="1800" spc="85" dirty="0" err="1">
                <a:solidFill>
                  <a:srgbClr val="FF0000"/>
                </a:solidFill>
                <a:latin typeface="MS UI Gothic"/>
                <a:cs typeface="MS UI Gothic"/>
              </a:rPr>
              <a:t>ごとの管理、集計</a:t>
            </a:r>
            <a:endParaRPr lang="en-US" sz="1800" spc="85" dirty="0">
              <a:solidFill>
                <a:srgbClr val="FF0000"/>
              </a:solidFill>
              <a:latin typeface="MS UI Gothic"/>
              <a:cs typeface="MS UI Gothic"/>
            </a:endParaRPr>
          </a:p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sz="1800" spc="85" dirty="0" err="1">
                <a:solidFill>
                  <a:srgbClr val="FF0000"/>
                </a:solidFill>
                <a:latin typeface="MS UI Gothic"/>
                <a:cs typeface="MS UI Gothic"/>
              </a:rPr>
              <a:t>レ</a:t>
            </a:r>
            <a:r>
              <a:rPr sz="1800" spc="75" dirty="0" err="1">
                <a:solidFill>
                  <a:srgbClr val="FF0000"/>
                </a:solidFill>
                <a:latin typeface="MS UI Gothic"/>
                <a:cs typeface="MS UI Gothic"/>
              </a:rPr>
              <a:t>ポ</a:t>
            </a:r>
            <a:r>
              <a:rPr sz="1800" spc="90" dirty="0" err="1">
                <a:solidFill>
                  <a:srgbClr val="FF0000"/>
                </a:solidFill>
                <a:latin typeface="MS UI Gothic"/>
                <a:cs typeface="MS UI Gothic"/>
              </a:rPr>
              <a:t>ーテ</a:t>
            </a:r>
            <a:r>
              <a:rPr sz="1800" spc="50" dirty="0" err="1">
                <a:solidFill>
                  <a:srgbClr val="FF0000"/>
                </a:solidFill>
                <a:latin typeface="MS UI Gothic"/>
                <a:cs typeface="MS UI Gothic"/>
              </a:rPr>
              <a:t>ィ</a:t>
            </a:r>
            <a:r>
              <a:rPr sz="1800" spc="200" dirty="0" err="1">
                <a:solidFill>
                  <a:srgbClr val="FF0000"/>
                </a:solidFill>
                <a:latin typeface="MS UI Gothic"/>
                <a:cs typeface="MS UI Gothic"/>
              </a:rPr>
              <a:t>ン</a:t>
            </a:r>
            <a:r>
              <a:rPr sz="1800" spc="160" dirty="0" err="1">
                <a:solidFill>
                  <a:srgbClr val="FF0000"/>
                </a:solidFill>
                <a:latin typeface="MS UI Gothic"/>
                <a:cs typeface="MS UI Gothic"/>
              </a:rPr>
              <a:t>グ</a:t>
            </a:r>
            <a:r>
              <a:rPr sz="1800" spc="165" dirty="0" err="1">
                <a:solidFill>
                  <a:srgbClr val="FF0000"/>
                </a:solidFill>
                <a:latin typeface="MS UI Gothic"/>
                <a:cs typeface="MS UI Gothic"/>
              </a:rPr>
              <a:t>が</a:t>
            </a:r>
            <a:r>
              <a:rPr sz="1800" dirty="0" err="1">
                <a:solidFill>
                  <a:srgbClr val="FF0000"/>
                </a:solidFill>
                <a:latin typeface="MS UI Gothic"/>
                <a:cs typeface="MS UI Gothic"/>
              </a:rPr>
              <a:t>可能</a:t>
            </a:r>
            <a:r>
              <a:rPr sz="1800" spc="105" dirty="0" err="1">
                <a:latin typeface="MS UI Gothic"/>
                <a:cs typeface="MS UI Gothic"/>
              </a:rPr>
              <a:t>で</a:t>
            </a:r>
            <a:r>
              <a:rPr sz="1800" spc="114" dirty="0" err="1">
                <a:latin typeface="MS UI Gothic"/>
                <a:cs typeface="MS UI Gothic"/>
              </a:rPr>
              <a:t>効率的</a:t>
            </a:r>
            <a:r>
              <a:rPr sz="1800" spc="90" dirty="0" err="1">
                <a:latin typeface="MS UI Gothic"/>
                <a:cs typeface="MS UI Gothic"/>
              </a:rPr>
              <a:t>に</a:t>
            </a:r>
            <a:r>
              <a:rPr sz="1800" spc="80" dirty="0" err="1">
                <a:latin typeface="MS UI Gothic"/>
                <a:cs typeface="MS UI Gothic"/>
              </a:rPr>
              <a:t>コ</a:t>
            </a:r>
            <a:r>
              <a:rPr sz="1800" spc="90" dirty="0" err="1">
                <a:latin typeface="MS UI Gothic"/>
                <a:cs typeface="MS UI Gothic"/>
              </a:rPr>
              <a:t>ール</a:t>
            </a:r>
            <a:r>
              <a:rPr sz="1800" spc="80" dirty="0" err="1">
                <a:latin typeface="MS UI Gothic"/>
                <a:cs typeface="MS UI Gothic"/>
              </a:rPr>
              <a:t>セ</a:t>
            </a:r>
            <a:r>
              <a:rPr sz="1800" spc="210" dirty="0" err="1">
                <a:latin typeface="MS UI Gothic"/>
                <a:cs typeface="MS UI Gothic"/>
              </a:rPr>
              <a:t>ン</a:t>
            </a:r>
            <a:r>
              <a:rPr sz="1800" spc="190" dirty="0" err="1">
                <a:latin typeface="MS UI Gothic"/>
                <a:cs typeface="MS UI Gothic"/>
              </a:rPr>
              <a:t>タ</a:t>
            </a:r>
            <a:r>
              <a:rPr sz="1800" spc="40" dirty="0" err="1">
                <a:latin typeface="MS UI Gothic"/>
                <a:cs typeface="MS UI Gothic"/>
              </a:rPr>
              <a:t>ー</a:t>
            </a:r>
            <a:r>
              <a:rPr sz="1800" spc="50" dirty="0" err="1">
                <a:latin typeface="MS UI Gothic"/>
                <a:cs typeface="MS UI Gothic"/>
              </a:rPr>
              <a:t>運営</a:t>
            </a:r>
            <a:r>
              <a:rPr sz="1800" spc="40" dirty="0" err="1">
                <a:latin typeface="MS UI Gothic"/>
                <a:cs typeface="MS UI Gothic"/>
              </a:rPr>
              <a:t>が</a:t>
            </a:r>
            <a:r>
              <a:rPr sz="1800" spc="50" dirty="0" err="1">
                <a:latin typeface="MS UI Gothic"/>
                <a:cs typeface="MS UI Gothic"/>
              </a:rPr>
              <a:t>出来</a:t>
            </a:r>
            <a:r>
              <a:rPr sz="1800" spc="35" dirty="0" err="1">
                <a:latin typeface="MS UI Gothic"/>
                <a:cs typeface="MS UI Gothic"/>
              </a:rPr>
              <a:t>ま</a:t>
            </a:r>
            <a:r>
              <a:rPr sz="1800" spc="40" dirty="0" err="1">
                <a:latin typeface="MS UI Gothic"/>
                <a:cs typeface="MS UI Gothic"/>
              </a:rPr>
              <a:t>す</a:t>
            </a:r>
            <a:r>
              <a:rPr sz="1800" spc="3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593" name="object 5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5335" y="2267678"/>
            <a:ext cx="2661691" cy="21710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43376" y="87604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業務②ユ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069" y="1766697"/>
            <a:ext cx="5378450" cy="3042920"/>
            <a:chOff x="171069" y="1766697"/>
            <a:chExt cx="5378450" cy="3042920"/>
          </a:xfrm>
        </p:grpSpPr>
        <p:sp>
          <p:nvSpPr>
            <p:cNvPr id="5" name="object 5"/>
            <p:cNvSpPr/>
            <p:nvPr/>
          </p:nvSpPr>
          <p:spPr>
            <a:xfrm>
              <a:off x="3456432" y="2415540"/>
              <a:ext cx="2087880" cy="285115"/>
            </a:xfrm>
            <a:custGeom>
              <a:avLst/>
              <a:gdLst/>
              <a:ahLst/>
              <a:cxnLst/>
              <a:rect l="l" t="t" r="r" b="b"/>
              <a:pathLst>
                <a:path w="2087879" h="285114">
                  <a:moveTo>
                    <a:pt x="2087880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2087880" y="284988"/>
                  </a:lnTo>
                  <a:lnTo>
                    <a:pt x="20878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56432" y="2415540"/>
              <a:ext cx="2087880" cy="285115"/>
            </a:xfrm>
            <a:custGeom>
              <a:avLst/>
              <a:gdLst/>
              <a:ahLst/>
              <a:cxnLst/>
              <a:rect l="l" t="t" r="r" b="b"/>
              <a:pathLst>
                <a:path w="2087879" h="285114">
                  <a:moveTo>
                    <a:pt x="0" y="284988"/>
                  </a:moveTo>
                  <a:lnTo>
                    <a:pt x="2087880" y="284988"/>
                  </a:lnTo>
                  <a:lnTo>
                    <a:pt x="2087880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5831" y="2108479"/>
              <a:ext cx="215589" cy="1328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9491" y="1932336"/>
              <a:ext cx="286643" cy="19978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49491" y="1932335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19" h="200025">
                  <a:moveTo>
                    <a:pt x="286614" y="156248"/>
                  </a:moveTo>
                  <a:lnTo>
                    <a:pt x="271534" y="193468"/>
                  </a:lnTo>
                  <a:lnTo>
                    <a:pt x="249637" y="199786"/>
                  </a:lnTo>
                  <a:lnTo>
                    <a:pt x="249637" y="179194"/>
                  </a:lnTo>
                  <a:lnTo>
                    <a:pt x="246030" y="164994"/>
                  </a:lnTo>
                  <a:lnTo>
                    <a:pt x="240023" y="151760"/>
                  </a:lnTo>
                  <a:lnTo>
                    <a:pt x="231785" y="139792"/>
                  </a:lnTo>
                  <a:lnTo>
                    <a:pt x="221485" y="129393"/>
                  </a:lnTo>
                  <a:lnTo>
                    <a:pt x="47266" y="28010"/>
                  </a:lnTo>
                  <a:lnTo>
                    <a:pt x="34004" y="29635"/>
                  </a:lnTo>
                  <a:lnTo>
                    <a:pt x="21459" y="33843"/>
                  </a:lnTo>
                  <a:lnTo>
                    <a:pt x="10001" y="40468"/>
                  </a:lnTo>
                  <a:lnTo>
                    <a:pt x="0" y="49343"/>
                  </a:lnTo>
                  <a:lnTo>
                    <a:pt x="4927" y="36695"/>
                  </a:lnTo>
                  <a:lnTo>
                    <a:pt x="12509" y="25647"/>
                  </a:lnTo>
                  <a:lnTo>
                    <a:pt x="22391" y="16607"/>
                  </a:lnTo>
                  <a:lnTo>
                    <a:pt x="34222" y="9983"/>
                  </a:lnTo>
                  <a:lnTo>
                    <a:pt x="257099" y="110930"/>
                  </a:lnTo>
                  <a:lnTo>
                    <a:pt x="281578" y="143496"/>
                  </a:lnTo>
                  <a:lnTo>
                    <a:pt x="286614" y="156248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4961" y="2066212"/>
              <a:ext cx="154167" cy="17514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44961" y="2066212"/>
              <a:ext cx="154305" cy="175260"/>
            </a:xfrm>
            <a:custGeom>
              <a:avLst/>
              <a:gdLst/>
              <a:ahLst/>
              <a:cxnLst/>
              <a:rect l="l" t="t" r="r" b="b"/>
              <a:pathLst>
                <a:path w="154305" h="175260">
                  <a:moveTo>
                    <a:pt x="154167" y="88565"/>
                  </a:moveTo>
                  <a:lnTo>
                    <a:pt x="10275" y="171022"/>
                  </a:lnTo>
                  <a:lnTo>
                    <a:pt x="7193" y="173132"/>
                  </a:lnTo>
                  <a:lnTo>
                    <a:pt x="3683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959" y="12395"/>
                  </a:lnTo>
                  <a:lnTo>
                    <a:pt x="92497" y="0"/>
                  </a:lnTo>
                  <a:lnTo>
                    <a:pt x="154167" y="65910"/>
                  </a:lnTo>
                  <a:lnTo>
                    <a:pt x="154167" y="88565"/>
                  </a:lnTo>
                  <a:close/>
                </a:path>
              </a:pathLst>
            </a:custGeom>
            <a:ln w="5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7614" y="1996190"/>
              <a:ext cx="139844" cy="8241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97614" y="1996189"/>
              <a:ext cx="140335" cy="82550"/>
            </a:xfrm>
            <a:custGeom>
              <a:avLst/>
              <a:gdLst/>
              <a:ahLst/>
              <a:cxnLst/>
              <a:rect l="l" t="t" r="r" b="b"/>
              <a:pathLst>
                <a:path w="140334" h="82550">
                  <a:moveTo>
                    <a:pt x="22676" y="0"/>
                  </a:moveTo>
                  <a:lnTo>
                    <a:pt x="139844" y="70022"/>
                  </a:lnTo>
                  <a:lnTo>
                    <a:pt x="118306" y="82418"/>
                  </a:lnTo>
                  <a:lnTo>
                    <a:pt x="90104" y="66048"/>
                  </a:lnTo>
                  <a:lnTo>
                    <a:pt x="89647" y="48704"/>
                  </a:lnTo>
                  <a:lnTo>
                    <a:pt x="72786" y="39556"/>
                  </a:lnTo>
                  <a:lnTo>
                    <a:pt x="72714" y="55861"/>
                  </a:lnTo>
                  <a:lnTo>
                    <a:pt x="40030" y="36816"/>
                  </a:lnTo>
                  <a:lnTo>
                    <a:pt x="40080" y="19879"/>
                  </a:lnTo>
                  <a:lnTo>
                    <a:pt x="23626" y="10702"/>
                  </a:lnTo>
                  <a:lnTo>
                    <a:pt x="23568" y="27814"/>
                  </a:lnTo>
                  <a:lnTo>
                    <a:pt x="0" y="13493"/>
                  </a:lnTo>
                  <a:lnTo>
                    <a:pt x="22676" y="0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9447" y="1960346"/>
              <a:ext cx="249681" cy="17253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49447" y="1960346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90" h="172719">
                  <a:moveTo>
                    <a:pt x="188011" y="105866"/>
                  </a:moveTo>
                  <a:lnTo>
                    <a:pt x="195401" y="131813"/>
                  </a:lnTo>
                  <a:lnTo>
                    <a:pt x="195792" y="154461"/>
                  </a:lnTo>
                  <a:lnTo>
                    <a:pt x="207385" y="163680"/>
                  </a:lnTo>
                  <a:lnTo>
                    <a:pt x="220634" y="169769"/>
                  </a:lnTo>
                  <a:lnTo>
                    <a:pt x="234935" y="172533"/>
                  </a:lnTo>
                  <a:lnTo>
                    <a:pt x="249681" y="171776"/>
                  </a:lnTo>
                  <a:lnTo>
                    <a:pt x="249681" y="151184"/>
                  </a:lnTo>
                  <a:lnTo>
                    <a:pt x="246028" y="137004"/>
                  </a:lnTo>
                  <a:lnTo>
                    <a:pt x="240008" y="123782"/>
                  </a:lnTo>
                  <a:lnTo>
                    <a:pt x="231787" y="111810"/>
                  </a:lnTo>
                  <a:lnTo>
                    <a:pt x="221529" y="101382"/>
                  </a:lnTo>
                  <a:lnTo>
                    <a:pt x="47311" y="0"/>
                  </a:lnTo>
                  <a:lnTo>
                    <a:pt x="34048" y="1624"/>
                  </a:lnTo>
                  <a:lnTo>
                    <a:pt x="21504" y="5832"/>
                  </a:lnTo>
                  <a:lnTo>
                    <a:pt x="10045" y="12457"/>
                  </a:lnTo>
                  <a:lnTo>
                    <a:pt x="44" y="21333"/>
                  </a:lnTo>
                  <a:lnTo>
                    <a:pt x="16286" y="59914"/>
                  </a:lnTo>
                  <a:lnTo>
                    <a:pt x="38137" y="67065"/>
                  </a:lnTo>
                  <a:lnTo>
                    <a:pt x="48166" y="49336"/>
                  </a:lnTo>
                  <a:lnTo>
                    <a:pt x="70843" y="35843"/>
                  </a:lnTo>
                  <a:lnTo>
                    <a:pt x="188011" y="105866"/>
                  </a:lnTo>
                  <a:close/>
                </a:path>
              </a:pathLst>
            </a:custGeom>
            <a:ln w="5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7787" y="2006893"/>
              <a:ext cx="188134" cy="18908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27786" y="2006892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4" h="189230">
                  <a:moveTo>
                    <a:pt x="0" y="121110"/>
                  </a:moveTo>
                  <a:lnTo>
                    <a:pt x="117174" y="189081"/>
                  </a:lnTo>
                  <a:lnTo>
                    <a:pt x="188134" y="71715"/>
                  </a:lnTo>
                  <a:lnTo>
                    <a:pt x="159931" y="55345"/>
                  </a:lnTo>
                  <a:lnTo>
                    <a:pt x="159474" y="38001"/>
                  </a:lnTo>
                  <a:lnTo>
                    <a:pt x="142614" y="28853"/>
                  </a:lnTo>
                  <a:lnTo>
                    <a:pt x="142541" y="45158"/>
                  </a:lnTo>
                  <a:lnTo>
                    <a:pt x="109857" y="26114"/>
                  </a:lnTo>
                  <a:lnTo>
                    <a:pt x="109908" y="9176"/>
                  </a:lnTo>
                  <a:lnTo>
                    <a:pt x="93453" y="0"/>
                  </a:lnTo>
                  <a:lnTo>
                    <a:pt x="93395" y="17111"/>
                  </a:lnTo>
                  <a:lnTo>
                    <a:pt x="69827" y="2790"/>
                  </a:lnTo>
                  <a:lnTo>
                    <a:pt x="0" y="121110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6848" y="2060102"/>
              <a:ext cx="97287" cy="10721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76847" y="2060101"/>
              <a:ext cx="97790" cy="107314"/>
            </a:xfrm>
            <a:custGeom>
              <a:avLst/>
              <a:gdLst/>
              <a:ahLst/>
              <a:cxnLst/>
              <a:rect l="l" t="t" r="r" b="b"/>
              <a:pathLst>
                <a:path w="97790" h="107314">
                  <a:moveTo>
                    <a:pt x="46894" y="104550"/>
                  </a:moveTo>
                  <a:lnTo>
                    <a:pt x="51630" y="107217"/>
                  </a:lnTo>
                  <a:lnTo>
                    <a:pt x="61427" y="90716"/>
                  </a:lnTo>
                  <a:lnTo>
                    <a:pt x="56481" y="88267"/>
                  </a:lnTo>
                  <a:lnTo>
                    <a:pt x="46894" y="104550"/>
                  </a:lnTo>
                  <a:close/>
                </a:path>
                <a:path w="97790" h="107314">
                  <a:moveTo>
                    <a:pt x="59048" y="84373"/>
                  </a:moveTo>
                  <a:lnTo>
                    <a:pt x="63784" y="87039"/>
                  </a:lnTo>
                  <a:lnTo>
                    <a:pt x="73581" y="70545"/>
                  </a:lnTo>
                  <a:lnTo>
                    <a:pt x="68628" y="68097"/>
                  </a:lnTo>
                  <a:lnTo>
                    <a:pt x="59048" y="84373"/>
                  </a:lnTo>
                  <a:close/>
                </a:path>
                <a:path w="97790" h="107314">
                  <a:moveTo>
                    <a:pt x="70891" y="63977"/>
                  </a:moveTo>
                  <a:lnTo>
                    <a:pt x="75626" y="66644"/>
                  </a:lnTo>
                  <a:lnTo>
                    <a:pt x="85423" y="50150"/>
                  </a:lnTo>
                  <a:lnTo>
                    <a:pt x="80478" y="47701"/>
                  </a:lnTo>
                  <a:lnTo>
                    <a:pt x="70891" y="63977"/>
                  </a:lnTo>
                  <a:close/>
                </a:path>
                <a:path w="97790" h="107314">
                  <a:moveTo>
                    <a:pt x="82755" y="43952"/>
                  </a:moveTo>
                  <a:lnTo>
                    <a:pt x="87490" y="46618"/>
                  </a:lnTo>
                  <a:lnTo>
                    <a:pt x="97287" y="30117"/>
                  </a:lnTo>
                  <a:lnTo>
                    <a:pt x="92342" y="27669"/>
                  </a:lnTo>
                  <a:lnTo>
                    <a:pt x="82755" y="43952"/>
                  </a:lnTo>
                  <a:close/>
                </a:path>
                <a:path w="97790" h="107314">
                  <a:moveTo>
                    <a:pt x="59600" y="29972"/>
                  </a:moveTo>
                  <a:lnTo>
                    <a:pt x="64335" y="32639"/>
                  </a:lnTo>
                  <a:lnTo>
                    <a:pt x="74132" y="16137"/>
                  </a:lnTo>
                  <a:lnTo>
                    <a:pt x="69179" y="13689"/>
                  </a:lnTo>
                  <a:lnTo>
                    <a:pt x="59600" y="29972"/>
                  </a:lnTo>
                  <a:close/>
                </a:path>
                <a:path w="97790" h="107314">
                  <a:moveTo>
                    <a:pt x="47728" y="50004"/>
                  </a:moveTo>
                  <a:lnTo>
                    <a:pt x="52464" y="52664"/>
                  </a:lnTo>
                  <a:lnTo>
                    <a:pt x="62261" y="36170"/>
                  </a:lnTo>
                  <a:lnTo>
                    <a:pt x="57315" y="33721"/>
                  </a:lnTo>
                  <a:lnTo>
                    <a:pt x="47728" y="50004"/>
                  </a:lnTo>
                  <a:close/>
                </a:path>
                <a:path w="97790" h="107314">
                  <a:moveTo>
                    <a:pt x="35886" y="70400"/>
                  </a:moveTo>
                  <a:lnTo>
                    <a:pt x="40621" y="73067"/>
                  </a:lnTo>
                  <a:lnTo>
                    <a:pt x="50419" y="56566"/>
                  </a:lnTo>
                  <a:lnTo>
                    <a:pt x="45473" y="54117"/>
                  </a:lnTo>
                  <a:lnTo>
                    <a:pt x="35886" y="70400"/>
                  </a:lnTo>
                  <a:close/>
                </a:path>
                <a:path w="97790" h="107314">
                  <a:moveTo>
                    <a:pt x="23732" y="90571"/>
                  </a:moveTo>
                  <a:lnTo>
                    <a:pt x="28467" y="93237"/>
                  </a:lnTo>
                  <a:lnTo>
                    <a:pt x="38265" y="76743"/>
                  </a:lnTo>
                  <a:lnTo>
                    <a:pt x="33319" y="74295"/>
                  </a:lnTo>
                  <a:lnTo>
                    <a:pt x="23732" y="90571"/>
                  </a:lnTo>
                  <a:close/>
                </a:path>
                <a:path w="97790" h="107314">
                  <a:moveTo>
                    <a:pt x="0" y="76881"/>
                  </a:moveTo>
                  <a:lnTo>
                    <a:pt x="4736" y="79548"/>
                  </a:lnTo>
                  <a:lnTo>
                    <a:pt x="14537" y="63054"/>
                  </a:lnTo>
                  <a:lnTo>
                    <a:pt x="9585" y="60605"/>
                  </a:lnTo>
                  <a:lnTo>
                    <a:pt x="0" y="76881"/>
                  </a:lnTo>
                  <a:close/>
                </a:path>
                <a:path w="97790" h="107314">
                  <a:moveTo>
                    <a:pt x="12151" y="56711"/>
                  </a:moveTo>
                  <a:lnTo>
                    <a:pt x="16886" y="59377"/>
                  </a:lnTo>
                  <a:lnTo>
                    <a:pt x="26683" y="42876"/>
                  </a:lnTo>
                  <a:lnTo>
                    <a:pt x="21738" y="40428"/>
                  </a:lnTo>
                  <a:lnTo>
                    <a:pt x="12151" y="56711"/>
                  </a:lnTo>
                  <a:close/>
                </a:path>
                <a:path w="97790" h="107314">
                  <a:moveTo>
                    <a:pt x="24000" y="36308"/>
                  </a:moveTo>
                  <a:lnTo>
                    <a:pt x="28736" y="38974"/>
                  </a:lnTo>
                  <a:lnTo>
                    <a:pt x="38533" y="22481"/>
                  </a:lnTo>
                  <a:lnTo>
                    <a:pt x="33580" y="20032"/>
                  </a:lnTo>
                  <a:lnTo>
                    <a:pt x="24000" y="36308"/>
                  </a:lnTo>
                  <a:close/>
                </a:path>
                <a:path w="97790" h="107314">
                  <a:moveTo>
                    <a:pt x="35864" y="16283"/>
                  </a:moveTo>
                  <a:lnTo>
                    <a:pt x="40600" y="18949"/>
                  </a:lnTo>
                  <a:lnTo>
                    <a:pt x="50397" y="2448"/>
                  </a:lnTo>
                  <a:lnTo>
                    <a:pt x="45451" y="0"/>
                  </a:lnTo>
                  <a:lnTo>
                    <a:pt x="35864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61531" y="205107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56648" y="88267"/>
                  </a:moveTo>
                  <a:lnTo>
                    <a:pt x="46894" y="104834"/>
                  </a:ln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close/>
                </a:path>
                <a:path w="107950" h="113664">
                  <a:moveTo>
                    <a:pt x="33486" y="74287"/>
                  </a:moveTo>
                  <a:lnTo>
                    <a:pt x="23733" y="90854"/>
                  </a:ln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close/>
                </a:path>
                <a:path w="107950" h="113664">
                  <a:moveTo>
                    <a:pt x="68802" y="68089"/>
                  </a:moveTo>
                  <a:lnTo>
                    <a:pt x="59048" y="84656"/>
                  </a:ln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close/>
                </a:path>
                <a:path w="107950" h="113664">
                  <a:moveTo>
                    <a:pt x="9753" y="60598"/>
                  </a:moveTo>
                  <a:lnTo>
                    <a:pt x="0" y="77165"/>
                  </a:ln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close/>
                </a:path>
                <a:path w="107950" h="113664">
                  <a:moveTo>
                    <a:pt x="45640" y="54117"/>
                  </a:moveTo>
                  <a:lnTo>
                    <a:pt x="35886" y="70676"/>
                  </a:ln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close/>
                </a:path>
                <a:path w="107950" h="113664">
                  <a:moveTo>
                    <a:pt x="80644" y="47694"/>
                  </a:moveTo>
                  <a:lnTo>
                    <a:pt x="70891" y="64260"/>
                  </a:ln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close/>
                </a:path>
                <a:path w="107950" h="113664">
                  <a:moveTo>
                    <a:pt x="21905" y="40428"/>
                  </a:moveTo>
                  <a:lnTo>
                    <a:pt x="12152" y="56987"/>
                  </a:ln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close/>
                </a:path>
                <a:path w="107950" h="113664">
                  <a:moveTo>
                    <a:pt x="57482" y="33721"/>
                  </a:moveTo>
                  <a:lnTo>
                    <a:pt x="47728" y="50280"/>
                  </a:ln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close/>
                </a:path>
                <a:path w="107950" h="113664">
                  <a:moveTo>
                    <a:pt x="92508" y="27669"/>
                  </a:moveTo>
                  <a:lnTo>
                    <a:pt x="82755" y="44228"/>
                  </a:ln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close/>
                </a:path>
                <a:path w="107950" h="113664">
                  <a:moveTo>
                    <a:pt x="33754" y="20025"/>
                  </a:moveTo>
                  <a:lnTo>
                    <a:pt x="23998" y="36591"/>
                  </a:ln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close/>
                </a:path>
                <a:path w="107950" h="113664">
                  <a:moveTo>
                    <a:pt x="69353" y="13689"/>
                  </a:moveTo>
                  <a:lnTo>
                    <a:pt x="59600" y="30255"/>
                  </a:ln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close/>
                </a:path>
                <a:path w="107950" h="113664">
                  <a:moveTo>
                    <a:pt x="45618" y="0"/>
                  </a:moveTo>
                  <a:lnTo>
                    <a:pt x="35864" y="16566"/>
                  </a:ln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1531" y="205107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35864" y="16566"/>
                  </a:move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lnTo>
                    <a:pt x="35864" y="16566"/>
                  </a:lnTo>
                  <a:close/>
                </a:path>
                <a:path w="107950" h="113664">
                  <a:moveTo>
                    <a:pt x="23998" y="36591"/>
                  </a:move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lnTo>
                    <a:pt x="23998" y="36591"/>
                  </a:lnTo>
                  <a:close/>
                </a:path>
                <a:path w="107950" h="113664">
                  <a:moveTo>
                    <a:pt x="12152" y="56987"/>
                  </a:move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lnTo>
                    <a:pt x="12152" y="56987"/>
                  </a:lnTo>
                  <a:close/>
                </a:path>
                <a:path w="107950" h="113664">
                  <a:moveTo>
                    <a:pt x="0" y="77165"/>
                  </a:move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lnTo>
                    <a:pt x="0" y="77165"/>
                  </a:lnTo>
                  <a:close/>
                </a:path>
                <a:path w="107950" h="113664">
                  <a:moveTo>
                    <a:pt x="23733" y="90854"/>
                  </a:move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lnTo>
                    <a:pt x="23733" y="90854"/>
                  </a:lnTo>
                  <a:close/>
                </a:path>
                <a:path w="107950" h="113664">
                  <a:moveTo>
                    <a:pt x="35886" y="70676"/>
                  </a:move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lnTo>
                    <a:pt x="35886" y="70676"/>
                  </a:lnTo>
                  <a:close/>
                </a:path>
                <a:path w="107950" h="113664">
                  <a:moveTo>
                    <a:pt x="47728" y="50280"/>
                  </a:move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lnTo>
                    <a:pt x="47728" y="50280"/>
                  </a:lnTo>
                  <a:close/>
                </a:path>
                <a:path w="107950" h="113664">
                  <a:moveTo>
                    <a:pt x="59600" y="30255"/>
                  </a:move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lnTo>
                    <a:pt x="59600" y="30255"/>
                  </a:lnTo>
                  <a:close/>
                </a:path>
                <a:path w="107950" h="113664">
                  <a:moveTo>
                    <a:pt x="82755" y="44228"/>
                  </a:move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lnTo>
                    <a:pt x="82755" y="44228"/>
                  </a:lnTo>
                  <a:close/>
                </a:path>
                <a:path w="107950" h="113664">
                  <a:moveTo>
                    <a:pt x="70891" y="64260"/>
                  </a:move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lnTo>
                    <a:pt x="70891" y="64260"/>
                  </a:lnTo>
                  <a:close/>
                </a:path>
                <a:path w="107950" h="113664">
                  <a:moveTo>
                    <a:pt x="59048" y="84656"/>
                  </a:move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lnTo>
                    <a:pt x="59048" y="84656"/>
                  </a:lnTo>
                  <a:close/>
                </a:path>
                <a:path w="107950" h="113664">
                  <a:moveTo>
                    <a:pt x="46894" y="104834"/>
                  </a:move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lnTo>
                    <a:pt x="46894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7787" y="2128969"/>
              <a:ext cx="117174" cy="11231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27786" y="2128969"/>
              <a:ext cx="117475" cy="112395"/>
            </a:xfrm>
            <a:custGeom>
              <a:avLst/>
              <a:gdLst/>
              <a:ahLst/>
              <a:cxnLst/>
              <a:rect l="l" t="t" r="r" b="b"/>
              <a:pathLst>
                <a:path w="117475" h="112394">
                  <a:moveTo>
                    <a:pt x="0" y="46408"/>
                  </a:moveTo>
                  <a:lnTo>
                    <a:pt x="106891" y="108197"/>
                  </a:lnTo>
                  <a:lnTo>
                    <a:pt x="109980" y="110308"/>
                  </a:lnTo>
                  <a:lnTo>
                    <a:pt x="113483" y="111714"/>
                  </a:lnTo>
                  <a:lnTo>
                    <a:pt x="117174" y="112317"/>
                  </a:lnTo>
                  <a:lnTo>
                    <a:pt x="117174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27024" y="1932335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4" h="309880">
                  <a:moveTo>
                    <a:pt x="309081" y="156248"/>
                  </a:moveTo>
                  <a:lnTo>
                    <a:pt x="304247" y="143367"/>
                  </a:lnTo>
                  <a:lnTo>
                    <a:pt x="297636" y="131396"/>
                  </a:lnTo>
                  <a:lnTo>
                    <a:pt x="289369" y="120521"/>
                  </a:lnTo>
                  <a:lnTo>
                    <a:pt x="279566" y="110930"/>
                  </a:lnTo>
                  <a:lnTo>
                    <a:pt x="87102" y="0"/>
                  </a:lnTo>
                  <a:lnTo>
                    <a:pt x="56690" y="9983"/>
                  </a:lnTo>
                  <a:lnTo>
                    <a:pt x="45058" y="16788"/>
                  </a:lnTo>
                  <a:lnTo>
                    <a:pt x="35268" y="25857"/>
                  </a:lnTo>
                  <a:lnTo>
                    <a:pt x="27633" y="36828"/>
                  </a:lnTo>
                  <a:lnTo>
                    <a:pt x="22467" y="49343"/>
                  </a:lnTo>
                  <a:lnTo>
                    <a:pt x="38343" y="88590"/>
                  </a:lnTo>
                  <a:lnTo>
                    <a:pt x="60560" y="95075"/>
                  </a:lnTo>
                  <a:lnTo>
                    <a:pt x="6929" y="185370"/>
                  </a:lnTo>
                  <a:lnTo>
                    <a:pt x="2257" y="190326"/>
                  </a:lnTo>
                  <a:lnTo>
                    <a:pt x="0" y="197112"/>
                  </a:lnTo>
                  <a:lnTo>
                    <a:pt x="762" y="203906"/>
                  </a:lnTo>
                  <a:lnTo>
                    <a:pt x="762" y="243041"/>
                  </a:lnTo>
                  <a:lnTo>
                    <a:pt x="107654" y="304830"/>
                  </a:lnTo>
                  <a:lnTo>
                    <a:pt x="113600" y="309861"/>
                  </a:lnTo>
                  <a:lnTo>
                    <a:pt x="122266" y="309861"/>
                  </a:lnTo>
                  <a:lnTo>
                    <a:pt x="128213" y="304830"/>
                  </a:lnTo>
                  <a:lnTo>
                    <a:pt x="272104" y="222442"/>
                  </a:lnTo>
                  <a:lnTo>
                    <a:pt x="272104" y="199786"/>
                  </a:lnTo>
                  <a:lnTo>
                    <a:pt x="283812" y="198694"/>
                  </a:lnTo>
                  <a:lnTo>
                    <a:pt x="294368" y="194122"/>
                  </a:lnTo>
                  <a:lnTo>
                    <a:pt x="303044" y="186532"/>
                  </a:lnTo>
                  <a:lnTo>
                    <a:pt x="309110" y="176382"/>
                  </a:lnTo>
                  <a:lnTo>
                    <a:pt x="309081" y="156248"/>
                  </a:lnTo>
                  <a:close/>
                </a:path>
              </a:pathLst>
            </a:custGeom>
            <a:ln w="10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051" y="3548658"/>
              <a:ext cx="215589" cy="1328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4711" y="3372515"/>
              <a:ext cx="286643" cy="19978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04711" y="3372515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19" h="200025">
                  <a:moveTo>
                    <a:pt x="286614" y="156248"/>
                  </a:moveTo>
                  <a:lnTo>
                    <a:pt x="271534" y="193468"/>
                  </a:lnTo>
                  <a:lnTo>
                    <a:pt x="249637" y="199786"/>
                  </a:lnTo>
                  <a:lnTo>
                    <a:pt x="249637" y="179194"/>
                  </a:lnTo>
                  <a:lnTo>
                    <a:pt x="246030" y="164994"/>
                  </a:lnTo>
                  <a:lnTo>
                    <a:pt x="240023" y="151760"/>
                  </a:lnTo>
                  <a:lnTo>
                    <a:pt x="231785" y="139792"/>
                  </a:lnTo>
                  <a:lnTo>
                    <a:pt x="221485" y="129393"/>
                  </a:lnTo>
                  <a:lnTo>
                    <a:pt x="47266" y="28010"/>
                  </a:lnTo>
                  <a:lnTo>
                    <a:pt x="34004" y="29635"/>
                  </a:lnTo>
                  <a:lnTo>
                    <a:pt x="21459" y="33843"/>
                  </a:lnTo>
                  <a:lnTo>
                    <a:pt x="10001" y="40468"/>
                  </a:lnTo>
                  <a:lnTo>
                    <a:pt x="0" y="49343"/>
                  </a:lnTo>
                  <a:lnTo>
                    <a:pt x="4927" y="36695"/>
                  </a:lnTo>
                  <a:lnTo>
                    <a:pt x="12509" y="25647"/>
                  </a:lnTo>
                  <a:lnTo>
                    <a:pt x="22391" y="16607"/>
                  </a:lnTo>
                  <a:lnTo>
                    <a:pt x="34222" y="9983"/>
                  </a:lnTo>
                  <a:lnTo>
                    <a:pt x="257099" y="110930"/>
                  </a:lnTo>
                  <a:lnTo>
                    <a:pt x="281578" y="143496"/>
                  </a:lnTo>
                  <a:lnTo>
                    <a:pt x="286614" y="156248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0181" y="3506392"/>
              <a:ext cx="154167" cy="17514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00181" y="3506392"/>
              <a:ext cx="154305" cy="175260"/>
            </a:xfrm>
            <a:custGeom>
              <a:avLst/>
              <a:gdLst/>
              <a:ahLst/>
              <a:cxnLst/>
              <a:rect l="l" t="t" r="r" b="b"/>
              <a:pathLst>
                <a:path w="154305" h="175260">
                  <a:moveTo>
                    <a:pt x="154167" y="88565"/>
                  </a:moveTo>
                  <a:lnTo>
                    <a:pt x="10275" y="171022"/>
                  </a:lnTo>
                  <a:lnTo>
                    <a:pt x="7193" y="173132"/>
                  </a:lnTo>
                  <a:lnTo>
                    <a:pt x="3683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959" y="12395"/>
                  </a:lnTo>
                  <a:lnTo>
                    <a:pt x="92497" y="0"/>
                  </a:lnTo>
                  <a:lnTo>
                    <a:pt x="154167" y="65910"/>
                  </a:lnTo>
                  <a:lnTo>
                    <a:pt x="154167" y="88565"/>
                  </a:lnTo>
                  <a:close/>
                </a:path>
              </a:pathLst>
            </a:custGeom>
            <a:ln w="5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2834" y="3436369"/>
              <a:ext cx="139844" cy="8241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2834" y="3436369"/>
              <a:ext cx="140335" cy="82550"/>
            </a:xfrm>
            <a:custGeom>
              <a:avLst/>
              <a:gdLst/>
              <a:ahLst/>
              <a:cxnLst/>
              <a:rect l="l" t="t" r="r" b="b"/>
              <a:pathLst>
                <a:path w="140334" h="82550">
                  <a:moveTo>
                    <a:pt x="22676" y="0"/>
                  </a:moveTo>
                  <a:lnTo>
                    <a:pt x="139844" y="70022"/>
                  </a:lnTo>
                  <a:lnTo>
                    <a:pt x="118306" y="82418"/>
                  </a:lnTo>
                  <a:lnTo>
                    <a:pt x="90104" y="66048"/>
                  </a:lnTo>
                  <a:lnTo>
                    <a:pt x="89647" y="48704"/>
                  </a:lnTo>
                  <a:lnTo>
                    <a:pt x="72786" y="39556"/>
                  </a:lnTo>
                  <a:lnTo>
                    <a:pt x="72714" y="55861"/>
                  </a:lnTo>
                  <a:lnTo>
                    <a:pt x="40030" y="36816"/>
                  </a:lnTo>
                  <a:lnTo>
                    <a:pt x="40080" y="19879"/>
                  </a:lnTo>
                  <a:lnTo>
                    <a:pt x="23626" y="10702"/>
                  </a:lnTo>
                  <a:lnTo>
                    <a:pt x="23568" y="27814"/>
                  </a:lnTo>
                  <a:lnTo>
                    <a:pt x="0" y="13493"/>
                  </a:lnTo>
                  <a:lnTo>
                    <a:pt x="22676" y="0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4667" y="3400526"/>
              <a:ext cx="249681" cy="17253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04667" y="3400526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90" h="172720">
                  <a:moveTo>
                    <a:pt x="188011" y="105866"/>
                  </a:moveTo>
                  <a:lnTo>
                    <a:pt x="195401" y="131813"/>
                  </a:lnTo>
                  <a:lnTo>
                    <a:pt x="195792" y="154461"/>
                  </a:lnTo>
                  <a:lnTo>
                    <a:pt x="207385" y="163680"/>
                  </a:lnTo>
                  <a:lnTo>
                    <a:pt x="220634" y="169769"/>
                  </a:lnTo>
                  <a:lnTo>
                    <a:pt x="234935" y="172533"/>
                  </a:lnTo>
                  <a:lnTo>
                    <a:pt x="249681" y="171776"/>
                  </a:lnTo>
                  <a:lnTo>
                    <a:pt x="249681" y="151184"/>
                  </a:lnTo>
                  <a:lnTo>
                    <a:pt x="246028" y="137004"/>
                  </a:lnTo>
                  <a:lnTo>
                    <a:pt x="240008" y="123782"/>
                  </a:lnTo>
                  <a:lnTo>
                    <a:pt x="231787" y="111810"/>
                  </a:lnTo>
                  <a:lnTo>
                    <a:pt x="221529" y="101382"/>
                  </a:lnTo>
                  <a:lnTo>
                    <a:pt x="47311" y="0"/>
                  </a:lnTo>
                  <a:lnTo>
                    <a:pt x="34048" y="1624"/>
                  </a:lnTo>
                  <a:lnTo>
                    <a:pt x="21504" y="5832"/>
                  </a:lnTo>
                  <a:lnTo>
                    <a:pt x="10045" y="12457"/>
                  </a:lnTo>
                  <a:lnTo>
                    <a:pt x="44" y="21333"/>
                  </a:lnTo>
                  <a:lnTo>
                    <a:pt x="16286" y="59914"/>
                  </a:lnTo>
                  <a:lnTo>
                    <a:pt x="38137" y="67065"/>
                  </a:lnTo>
                  <a:lnTo>
                    <a:pt x="48166" y="49336"/>
                  </a:lnTo>
                  <a:lnTo>
                    <a:pt x="70843" y="35843"/>
                  </a:lnTo>
                  <a:lnTo>
                    <a:pt x="188011" y="105866"/>
                  </a:lnTo>
                  <a:close/>
                </a:path>
              </a:pathLst>
            </a:custGeom>
            <a:ln w="5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3007" y="3447072"/>
              <a:ext cx="188134" cy="18908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83006" y="3447072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4" h="189229">
                  <a:moveTo>
                    <a:pt x="0" y="121110"/>
                  </a:moveTo>
                  <a:lnTo>
                    <a:pt x="117174" y="189081"/>
                  </a:lnTo>
                  <a:lnTo>
                    <a:pt x="188134" y="71715"/>
                  </a:lnTo>
                  <a:lnTo>
                    <a:pt x="159931" y="55345"/>
                  </a:lnTo>
                  <a:lnTo>
                    <a:pt x="159474" y="38001"/>
                  </a:lnTo>
                  <a:lnTo>
                    <a:pt x="142614" y="28853"/>
                  </a:lnTo>
                  <a:lnTo>
                    <a:pt x="142541" y="45158"/>
                  </a:lnTo>
                  <a:lnTo>
                    <a:pt x="109857" y="26114"/>
                  </a:lnTo>
                  <a:lnTo>
                    <a:pt x="109908" y="9176"/>
                  </a:lnTo>
                  <a:lnTo>
                    <a:pt x="93453" y="0"/>
                  </a:lnTo>
                  <a:lnTo>
                    <a:pt x="93395" y="17111"/>
                  </a:lnTo>
                  <a:lnTo>
                    <a:pt x="69827" y="2790"/>
                  </a:lnTo>
                  <a:lnTo>
                    <a:pt x="0" y="121110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2067" y="3500281"/>
              <a:ext cx="97287" cy="10721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32067" y="3500281"/>
              <a:ext cx="97790" cy="107314"/>
            </a:xfrm>
            <a:custGeom>
              <a:avLst/>
              <a:gdLst/>
              <a:ahLst/>
              <a:cxnLst/>
              <a:rect l="l" t="t" r="r" b="b"/>
              <a:pathLst>
                <a:path w="97790" h="107314">
                  <a:moveTo>
                    <a:pt x="46894" y="104550"/>
                  </a:moveTo>
                  <a:lnTo>
                    <a:pt x="51630" y="107217"/>
                  </a:lnTo>
                  <a:lnTo>
                    <a:pt x="61427" y="90716"/>
                  </a:lnTo>
                  <a:lnTo>
                    <a:pt x="56481" y="88267"/>
                  </a:lnTo>
                  <a:lnTo>
                    <a:pt x="46894" y="104550"/>
                  </a:lnTo>
                  <a:close/>
                </a:path>
                <a:path w="97790" h="107314">
                  <a:moveTo>
                    <a:pt x="59048" y="84373"/>
                  </a:moveTo>
                  <a:lnTo>
                    <a:pt x="63784" y="87039"/>
                  </a:lnTo>
                  <a:lnTo>
                    <a:pt x="73581" y="70545"/>
                  </a:lnTo>
                  <a:lnTo>
                    <a:pt x="68628" y="68097"/>
                  </a:lnTo>
                  <a:lnTo>
                    <a:pt x="59048" y="84373"/>
                  </a:lnTo>
                  <a:close/>
                </a:path>
                <a:path w="97790" h="107314">
                  <a:moveTo>
                    <a:pt x="70891" y="63977"/>
                  </a:moveTo>
                  <a:lnTo>
                    <a:pt x="75626" y="66644"/>
                  </a:lnTo>
                  <a:lnTo>
                    <a:pt x="85423" y="50150"/>
                  </a:lnTo>
                  <a:lnTo>
                    <a:pt x="80478" y="47701"/>
                  </a:lnTo>
                  <a:lnTo>
                    <a:pt x="70891" y="63977"/>
                  </a:lnTo>
                  <a:close/>
                </a:path>
                <a:path w="97790" h="107314">
                  <a:moveTo>
                    <a:pt x="82755" y="43952"/>
                  </a:moveTo>
                  <a:lnTo>
                    <a:pt x="87490" y="46618"/>
                  </a:lnTo>
                  <a:lnTo>
                    <a:pt x="97287" y="30117"/>
                  </a:lnTo>
                  <a:lnTo>
                    <a:pt x="92342" y="27669"/>
                  </a:lnTo>
                  <a:lnTo>
                    <a:pt x="82755" y="43952"/>
                  </a:lnTo>
                  <a:close/>
                </a:path>
                <a:path w="97790" h="107314">
                  <a:moveTo>
                    <a:pt x="59600" y="29972"/>
                  </a:moveTo>
                  <a:lnTo>
                    <a:pt x="64335" y="32639"/>
                  </a:lnTo>
                  <a:lnTo>
                    <a:pt x="74132" y="16137"/>
                  </a:lnTo>
                  <a:lnTo>
                    <a:pt x="69179" y="13689"/>
                  </a:lnTo>
                  <a:lnTo>
                    <a:pt x="59600" y="29972"/>
                  </a:lnTo>
                  <a:close/>
                </a:path>
                <a:path w="97790" h="107314">
                  <a:moveTo>
                    <a:pt x="47728" y="50004"/>
                  </a:moveTo>
                  <a:lnTo>
                    <a:pt x="52464" y="52664"/>
                  </a:lnTo>
                  <a:lnTo>
                    <a:pt x="62261" y="36170"/>
                  </a:lnTo>
                  <a:lnTo>
                    <a:pt x="57315" y="33721"/>
                  </a:lnTo>
                  <a:lnTo>
                    <a:pt x="47728" y="50004"/>
                  </a:lnTo>
                  <a:close/>
                </a:path>
                <a:path w="97790" h="107314">
                  <a:moveTo>
                    <a:pt x="35886" y="70400"/>
                  </a:moveTo>
                  <a:lnTo>
                    <a:pt x="40621" y="73067"/>
                  </a:lnTo>
                  <a:lnTo>
                    <a:pt x="50419" y="56566"/>
                  </a:lnTo>
                  <a:lnTo>
                    <a:pt x="45473" y="54117"/>
                  </a:lnTo>
                  <a:lnTo>
                    <a:pt x="35886" y="70400"/>
                  </a:lnTo>
                  <a:close/>
                </a:path>
                <a:path w="97790" h="107314">
                  <a:moveTo>
                    <a:pt x="23732" y="90571"/>
                  </a:moveTo>
                  <a:lnTo>
                    <a:pt x="28467" y="93237"/>
                  </a:lnTo>
                  <a:lnTo>
                    <a:pt x="38265" y="76743"/>
                  </a:lnTo>
                  <a:lnTo>
                    <a:pt x="33319" y="74295"/>
                  </a:lnTo>
                  <a:lnTo>
                    <a:pt x="23732" y="90571"/>
                  </a:lnTo>
                  <a:close/>
                </a:path>
                <a:path w="97790" h="107314">
                  <a:moveTo>
                    <a:pt x="0" y="76881"/>
                  </a:moveTo>
                  <a:lnTo>
                    <a:pt x="4736" y="79548"/>
                  </a:lnTo>
                  <a:lnTo>
                    <a:pt x="14537" y="63054"/>
                  </a:lnTo>
                  <a:lnTo>
                    <a:pt x="9585" y="60605"/>
                  </a:lnTo>
                  <a:lnTo>
                    <a:pt x="0" y="76881"/>
                  </a:lnTo>
                  <a:close/>
                </a:path>
                <a:path w="97790" h="107314">
                  <a:moveTo>
                    <a:pt x="12151" y="56711"/>
                  </a:moveTo>
                  <a:lnTo>
                    <a:pt x="16886" y="59377"/>
                  </a:lnTo>
                  <a:lnTo>
                    <a:pt x="26683" y="42876"/>
                  </a:lnTo>
                  <a:lnTo>
                    <a:pt x="21738" y="40428"/>
                  </a:lnTo>
                  <a:lnTo>
                    <a:pt x="12151" y="56711"/>
                  </a:lnTo>
                  <a:close/>
                </a:path>
                <a:path w="97790" h="107314">
                  <a:moveTo>
                    <a:pt x="24000" y="36308"/>
                  </a:moveTo>
                  <a:lnTo>
                    <a:pt x="28736" y="38974"/>
                  </a:lnTo>
                  <a:lnTo>
                    <a:pt x="38533" y="22481"/>
                  </a:lnTo>
                  <a:lnTo>
                    <a:pt x="33580" y="20032"/>
                  </a:lnTo>
                  <a:lnTo>
                    <a:pt x="24000" y="36308"/>
                  </a:lnTo>
                  <a:close/>
                </a:path>
                <a:path w="97790" h="107314">
                  <a:moveTo>
                    <a:pt x="35864" y="16283"/>
                  </a:moveTo>
                  <a:lnTo>
                    <a:pt x="40600" y="18949"/>
                  </a:lnTo>
                  <a:lnTo>
                    <a:pt x="50397" y="2448"/>
                  </a:lnTo>
                  <a:lnTo>
                    <a:pt x="45451" y="0"/>
                  </a:lnTo>
                  <a:lnTo>
                    <a:pt x="35864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16752" y="349125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56648" y="88267"/>
                  </a:moveTo>
                  <a:lnTo>
                    <a:pt x="46894" y="104834"/>
                  </a:ln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close/>
                </a:path>
                <a:path w="107950" h="113664">
                  <a:moveTo>
                    <a:pt x="33486" y="74287"/>
                  </a:moveTo>
                  <a:lnTo>
                    <a:pt x="23733" y="90854"/>
                  </a:ln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close/>
                </a:path>
                <a:path w="107950" h="113664">
                  <a:moveTo>
                    <a:pt x="68802" y="68089"/>
                  </a:moveTo>
                  <a:lnTo>
                    <a:pt x="59048" y="84656"/>
                  </a:ln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close/>
                </a:path>
                <a:path w="107950" h="113664">
                  <a:moveTo>
                    <a:pt x="9753" y="60598"/>
                  </a:moveTo>
                  <a:lnTo>
                    <a:pt x="0" y="77165"/>
                  </a:ln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close/>
                </a:path>
                <a:path w="107950" h="113664">
                  <a:moveTo>
                    <a:pt x="45640" y="54117"/>
                  </a:moveTo>
                  <a:lnTo>
                    <a:pt x="35886" y="70676"/>
                  </a:ln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close/>
                </a:path>
                <a:path w="107950" h="113664">
                  <a:moveTo>
                    <a:pt x="80644" y="47694"/>
                  </a:moveTo>
                  <a:lnTo>
                    <a:pt x="70891" y="64260"/>
                  </a:ln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close/>
                </a:path>
                <a:path w="107950" h="113664">
                  <a:moveTo>
                    <a:pt x="21905" y="40428"/>
                  </a:moveTo>
                  <a:lnTo>
                    <a:pt x="12152" y="56987"/>
                  </a:ln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close/>
                </a:path>
                <a:path w="107950" h="113664">
                  <a:moveTo>
                    <a:pt x="57482" y="33721"/>
                  </a:moveTo>
                  <a:lnTo>
                    <a:pt x="47728" y="50280"/>
                  </a:ln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close/>
                </a:path>
                <a:path w="107950" h="113664">
                  <a:moveTo>
                    <a:pt x="92508" y="27669"/>
                  </a:moveTo>
                  <a:lnTo>
                    <a:pt x="82755" y="44228"/>
                  </a:ln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close/>
                </a:path>
                <a:path w="107950" h="113664">
                  <a:moveTo>
                    <a:pt x="33754" y="20025"/>
                  </a:moveTo>
                  <a:lnTo>
                    <a:pt x="23998" y="36591"/>
                  </a:ln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close/>
                </a:path>
                <a:path w="107950" h="113664">
                  <a:moveTo>
                    <a:pt x="69353" y="13689"/>
                  </a:moveTo>
                  <a:lnTo>
                    <a:pt x="59600" y="30255"/>
                  </a:ln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close/>
                </a:path>
                <a:path w="107950" h="113664">
                  <a:moveTo>
                    <a:pt x="45618" y="0"/>
                  </a:moveTo>
                  <a:lnTo>
                    <a:pt x="35864" y="16566"/>
                  </a:ln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16752" y="349125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35864" y="16566"/>
                  </a:move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lnTo>
                    <a:pt x="35864" y="16566"/>
                  </a:lnTo>
                  <a:close/>
                </a:path>
                <a:path w="107950" h="113664">
                  <a:moveTo>
                    <a:pt x="23998" y="36591"/>
                  </a:move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lnTo>
                    <a:pt x="23998" y="36591"/>
                  </a:lnTo>
                  <a:close/>
                </a:path>
                <a:path w="107950" h="113664">
                  <a:moveTo>
                    <a:pt x="12152" y="56987"/>
                  </a:move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lnTo>
                    <a:pt x="12152" y="56987"/>
                  </a:lnTo>
                  <a:close/>
                </a:path>
                <a:path w="107950" h="113664">
                  <a:moveTo>
                    <a:pt x="0" y="77165"/>
                  </a:move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lnTo>
                    <a:pt x="0" y="77165"/>
                  </a:lnTo>
                  <a:close/>
                </a:path>
                <a:path w="107950" h="113664">
                  <a:moveTo>
                    <a:pt x="23733" y="90854"/>
                  </a:move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lnTo>
                    <a:pt x="23733" y="90854"/>
                  </a:lnTo>
                  <a:close/>
                </a:path>
                <a:path w="107950" h="113664">
                  <a:moveTo>
                    <a:pt x="35886" y="70676"/>
                  </a:move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lnTo>
                    <a:pt x="35886" y="70676"/>
                  </a:lnTo>
                  <a:close/>
                </a:path>
                <a:path w="107950" h="113664">
                  <a:moveTo>
                    <a:pt x="47728" y="50280"/>
                  </a:move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lnTo>
                    <a:pt x="47728" y="50280"/>
                  </a:lnTo>
                  <a:close/>
                </a:path>
                <a:path w="107950" h="113664">
                  <a:moveTo>
                    <a:pt x="59600" y="30255"/>
                  </a:move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lnTo>
                    <a:pt x="59600" y="30255"/>
                  </a:lnTo>
                  <a:close/>
                </a:path>
                <a:path w="107950" h="113664">
                  <a:moveTo>
                    <a:pt x="82755" y="44228"/>
                  </a:move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lnTo>
                    <a:pt x="82755" y="44228"/>
                  </a:lnTo>
                  <a:close/>
                </a:path>
                <a:path w="107950" h="113664">
                  <a:moveTo>
                    <a:pt x="70891" y="64260"/>
                  </a:move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lnTo>
                    <a:pt x="70891" y="64260"/>
                  </a:lnTo>
                  <a:close/>
                </a:path>
                <a:path w="107950" h="113664">
                  <a:moveTo>
                    <a:pt x="59048" y="84656"/>
                  </a:move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lnTo>
                    <a:pt x="59048" y="84656"/>
                  </a:lnTo>
                  <a:close/>
                </a:path>
                <a:path w="107950" h="113664">
                  <a:moveTo>
                    <a:pt x="46894" y="104834"/>
                  </a:move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lnTo>
                    <a:pt x="46894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3007" y="3569149"/>
              <a:ext cx="117174" cy="11231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3006" y="3569149"/>
              <a:ext cx="117475" cy="112395"/>
            </a:xfrm>
            <a:custGeom>
              <a:avLst/>
              <a:gdLst/>
              <a:ahLst/>
              <a:cxnLst/>
              <a:rect l="l" t="t" r="r" b="b"/>
              <a:pathLst>
                <a:path w="117475" h="112395">
                  <a:moveTo>
                    <a:pt x="0" y="46408"/>
                  </a:moveTo>
                  <a:lnTo>
                    <a:pt x="106891" y="108197"/>
                  </a:lnTo>
                  <a:lnTo>
                    <a:pt x="109980" y="110308"/>
                  </a:lnTo>
                  <a:lnTo>
                    <a:pt x="113483" y="111714"/>
                  </a:lnTo>
                  <a:lnTo>
                    <a:pt x="117174" y="112317"/>
                  </a:lnTo>
                  <a:lnTo>
                    <a:pt x="117174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2244" y="3372515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4" h="309879">
                  <a:moveTo>
                    <a:pt x="309081" y="156248"/>
                  </a:moveTo>
                  <a:lnTo>
                    <a:pt x="304247" y="143367"/>
                  </a:lnTo>
                  <a:lnTo>
                    <a:pt x="297636" y="131396"/>
                  </a:lnTo>
                  <a:lnTo>
                    <a:pt x="289369" y="120521"/>
                  </a:lnTo>
                  <a:lnTo>
                    <a:pt x="279566" y="110930"/>
                  </a:lnTo>
                  <a:lnTo>
                    <a:pt x="87102" y="0"/>
                  </a:lnTo>
                  <a:lnTo>
                    <a:pt x="56690" y="9983"/>
                  </a:lnTo>
                  <a:lnTo>
                    <a:pt x="45058" y="16788"/>
                  </a:lnTo>
                  <a:lnTo>
                    <a:pt x="35268" y="25857"/>
                  </a:lnTo>
                  <a:lnTo>
                    <a:pt x="27633" y="36828"/>
                  </a:lnTo>
                  <a:lnTo>
                    <a:pt x="22467" y="49343"/>
                  </a:lnTo>
                  <a:lnTo>
                    <a:pt x="38343" y="88590"/>
                  </a:lnTo>
                  <a:lnTo>
                    <a:pt x="60560" y="95075"/>
                  </a:lnTo>
                  <a:lnTo>
                    <a:pt x="6929" y="185370"/>
                  </a:lnTo>
                  <a:lnTo>
                    <a:pt x="2257" y="190326"/>
                  </a:lnTo>
                  <a:lnTo>
                    <a:pt x="0" y="197112"/>
                  </a:lnTo>
                  <a:lnTo>
                    <a:pt x="762" y="203906"/>
                  </a:lnTo>
                  <a:lnTo>
                    <a:pt x="762" y="243041"/>
                  </a:lnTo>
                  <a:lnTo>
                    <a:pt x="107654" y="304830"/>
                  </a:lnTo>
                  <a:lnTo>
                    <a:pt x="113600" y="309861"/>
                  </a:lnTo>
                  <a:lnTo>
                    <a:pt x="122266" y="309861"/>
                  </a:lnTo>
                  <a:lnTo>
                    <a:pt x="128213" y="304830"/>
                  </a:lnTo>
                  <a:lnTo>
                    <a:pt x="272104" y="222442"/>
                  </a:lnTo>
                  <a:lnTo>
                    <a:pt x="272104" y="199786"/>
                  </a:lnTo>
                  <a:lnTo>
                    <a:pt x="283812" y="198694"/>
                  </a:lnTo>
                  <a:lnTo>
                    <a:pt x="294368" y="194122"/>
                  </a:lnTo>
                  <a:lnTo>
                    <a:pt x="303044" y="186532"/>
                  </a:lnTo>
                  <a:lnTo>
                    <a:pt x="309110" y="176382"/>
                  </a:lnTo>
                  <a:lnTo>
                    <a:pt x="309081" y="156248"/>
                  </a:lnTo>
                  <a:close/>
                </a:path>
              </a:pathLst>
            </a:custGeom>
            <a:ln w="10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0594" y="1776222"/>
              <a:ext cx="1943100" cy="3023870"/>
            </a:xfrm>
            <a:custGeom>
              <a:avLst/>
              <a:gdLst/>
              <a:ahLst/>
              <a:cxnLst/>
              <a:rect l="l" t="t" r="r" b="b"/>
              <a:pathLst>
                <a:path w="1943100" h="3023870">
                  <a:moveTo>
                    <a:pt x="0" y="3023616"/>
                  </a:moveTo>
                  <a:lnTo>
                    <a:pt x="1943100" y="3023616"/>
                  </a:lnTo>
                  <a:lnTo>
                    <a:pt x="1943100" y="0"/>
                  </a:lnTo>
                  <a:lnTo>
                    <a:pt x="0" y="0"/>
                  </a:lnTo>
                  <a:lnTo>
                    <a:pt x="0" y="3023616"/>
                  </a:lnTo>
                  <a:close/>
                </a:path>
              </a:pathLst>
            </a:custGeom>
            <a:ln w="19049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45495" y="2707858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80" h="75564">
                  <a:moveTo>
                    <a:pt x="104724" y="0"/>
                  </a:moveTo>
                  <a:lnTo>
                    <a:pt x="98202" y="856"/>
                  </a:lnTo>
                  <a:lnTo>
                    <a:pt x="0" y="75493"/>
                  </a:lnTo>
                  <a:lnTo>
                    <a:pt x="60721" y="75119"/>
                  </a:lnTo>
                  <a:lnTo>
                    <a:pt x="113700" y="57694"/>
                  </a:lnTo>
                  <a:lnTo>
                    <a:pt x="131961" y="34224"/>
                  </a:lnTo>
                  <a:lnTo>
                    <a:pt x="131123" y="22749"/>
                  </a:lnTo>
                  <a:lnTo>
                    <a:pt x="126037" y="12425"/>
                  </a:lnTo>
                  <a:lnTo>
                    <a:pt x="117062" y="4573"/>
                  </a:lnTo>
                  <a:lnTo>
                    <a:pt x="111357" y="1299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45162" y="2691869"/>
              <a:ext cx="100083" cy="9148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345162" y="2691869"/>
              <a:ext cx="100330" cy="92075"/>
            </a:xfrm>
            <a:custGeom>
              <a:avLst/>
              <a:gdLst/>
              <a:ahLst/>
              <a:cxnLst/>
              <a:rect l="l" t="t" r="r" b="b"/>
              <a:pathLst>
                <a:path w="100330" h="92075">
                  <a:moveTo>
                    <a:pt x="0" y="91486"/>
                  </a:moveTo>
                  <a:lnTo>
                    <a:pt x="0" y="66102"/>
                  </a:lnTo>
                  <a:lnTo>
                    <a:pt x="100083" y="0"/>
                  </a:lnTo>
                  <a:lnTo>
                    <a:pt x="100083" y="32935"/>
                  </a:lnTo>
                  <a:lnTo>
                    <a:pt x="0" y="91486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30444" y="2565612"/>
              <a:ext cx="314800" cy="19235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130444" y="2565612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5">
                  <a:moveTo>
                    <a:pt x="0" y="67702"/>
                  </a:moveTo>
                  <a:lnTo>
                    <a:pt x="96441" y="0"/>
                  </a:lnTo>
                  <a:lnTo>
                    <a:pt x="314800" y="126257"/>
                  </a:lnTo>
                  <a:lnTo>
                    <a:pt x="214717" y="192359"/>
                  </a:lnTo>
                  <a:lnTo>
                    <a:pt x="0" y="67702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94374" y="2508889"/>
              <a:ext cx="253721" cy="17383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82386" y="2344211"/>
              <a:ext cx="410329" cy="23957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282386" y="2344211"/>
              <a:ext cx="410845" cy="240029"/>
            </a:xfrm>
            <a:custGeom>
              <a:avLst/>
              <a:gdLst/>
              <a:ahLst/>
              <a:cxnLst/>
              <a:rect l="l" t="t" r="r" b="b"/>
              <a:pathLst>
                <a:path w="410844" h="240030">
                  <a:moveTo>
                    <a:pt x="211988" y="239577"/>
                  </a:moveTo>
                  <a:lnTo>
                    <a:pt x="410329" y="124425"/>
                  </a:lnTo>
                  <a:lnTo>
                    <a:pt x="197428" y="0"/>
                  </a:lnTo>
                  <a:lnTo>
                    <a:pt x="0" y="117109"/>
                  </a:lnTo>
                  <a:lnTo>
                    <a:pt x="37248" y="149881"/>
                  </a:lnTo>
                  <a:lnTo>
                    <a:pt x="77385" y="178696"/>
                  </a:lnTo>
                  <a:lnTo>
                    <a:pt x="120097" y="203371"/>
                  </a:lnTo>
                  <a:lnTo>
                    <a:pt x="165070" y="223725"/>
                  </a:lnTo>
                  <a:lnTo>
                    <a:pt x="211988" y="239577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08934" y="2319844"/>
              <a:ext cx="41670" cy="22930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508934" y="2319844"/>
              <a:ext cx="41910" cy="229870"/>
            </a:xfrm>
            <a:custGeom>
              <a:avLst/>
              <a:gdLst/>
              <a:ahLst/>
              <a:cxnLst/>
              <a:rect l="l" t="t" r="r" b="b"/>
              <a:pathLst>
                <a:path w="41909" h="229869">
                  <a:moveTo>
                    <a:pt x="0" y="229304"/>
                  </a:moveTo>
                  <a:lnTo>
                    <a:pt x="0" y="24366"/>
                  </a:lnTo>
                  <a:lnTo>
                    <a:pt x="41670" y="0"/>
                  </a:lnTo>
                  <a:lnTo>
                    <a:pt x="40028" y="194537"/>
                  </a:lnTo>
                  <a:lnTo>
                    <a:pt x="0" y="229304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48962" y="2309444"/>
              <a:ext cx="78247" cy="18481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548962" y="2309444"/>
              <a:ext cx="78740" cy="185420"/>
            </a:xfrm>
            <a:custGeom>
              <a:avLst/>
              <a:gdLst/>
              <a:ahLst/>
              <a:cxnLst/>
              <a:rect l="l" t="t" r="r" b="b"/>
              <a:pathLst>
                <a:path w="78739" h="185419">
                  <a:moveTo>
                    <a:pt x="1475" y="29566"/>
                  </a:moveTo>
                  <a:lnTo>
                    <a:pt x="78247" y="0"/>
                  </a:lnTo>
                  <a:lnTo>
                    <a:pt x="78247" y="120763"/>
                  </a:lnTo>
                  <a:lnTo>
                    <a:pt x="0" y="184811"/>
                  </a:lnTo>
                  <a:lnTo>
                    <a:pt x="1475" y="29566"/>
                  </a:lnTo>
                  <a:close/>
                </a:path>
              </a:pathLst>
            </a:custGeom>
            <a:ln w="5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25227" y="2228940"/>
              <a:ext cx="201983" cy="11007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425227" y="2228940"/>
              <a:ext cx="202565" cy="110489"/>
            </a:xfrm>
            <a:custGeom>
              <a:avLst/>
              <a:gdLst/>
              <a:ahLst/>
              <a:cxnLst/>
              <a:rect l="l" t="t" r="r" b="b"/>
              <a:pathLst>
                <a:path w="202564" h="110489">
                  <a:moveTo>
                    <a:pt x="125211" y="110070"/>
                  </a:moveTo>
                  <a:lnTo>
                    <a:pt x="125377" y="90903"/>
                  </a:lnTo>
                  <a:lnTo>
                    <a:pt x="0" y="18294"/>
                  </a:lnTo>
                  <a:lnTo>
                    <a:pt x="63688" y="0"/>
                  </a:lnTo>
                  <a:lnTo>
                    <a:pt x="201983" y="80503"/>
                  </a:lnTo>
                  <a:lnTo>
                    <a:pt x="125211" y="110070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94374" y="2468637"/>
              <a:ext cx="198341" cy="20310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494374" y="2468637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5" h="203200">
                  <a:moveTo>
                    <a:pt x="0" y="115151"/>
                  </a:moveTo>
                  <a:lnTo>
                    <a:pt x="198341" y="0"/>
                  </a:lnTo>
                  <a:lnTo>
                    <a:pt x="198341" y="87828"/>
                  </a:lnTo>
                  <a:lnTo>
                    <a:pt x="0" y="203106"/>
                  </a:lnTo>
                  <a:lnTo>
                    <a:pt x="0" y="115151"/>
                  </a:lnTo>
                  <a:close/>
                </a:path>
              </a:pathLst>
            </a:custGeom>
            <a:ln w="57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30603" y="2221616"/>
              <a:ext cx="220001" cy="12259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330603" y="2221616"/>
              <a:ext cx="220345" cy="123189"/>
            </a:xfrm>
            <a:custGeom>
              <a:avLst/>
              <a:gdLst/>
              <a:ahLst/>
              <a:cxnLst/>
              <a:rect l="l" t="t" r="r" b="b"/>
              <a:pathLst>
                <a:path w="220344" h="123189">
                  <a:moveTo>
                    <a:pt x="0" y="20133"/>
                  </a:moveTo>
                  <a:lnTo>
                    <a:pt x="50953" y="0"/>
                  </a:lnTo>
                  <a:lnTo>
                    <a:pt x="94743" y="25650"/>
                  </a:lnTo>
                  <a:lnTo>
                    <a:pt x="220001" y="98315"/>
                  </a:lnTo>
                  <a:lnTo>
                    <a:pt x="178331" y="122594"/>
                  </a:lnTo>
                  <a:lnTo>
                    <a:pt x="129956" y="104070"/>
                  </a:lnTo>
                  <a:lnTo>
                    <a:pt x="83869" y="80680"/>
                  </a:lnTo>
                  <a:lnTo>
                    <a:pt x="40429" y="52632"/>
                  </a:lnTo>
                  <a:lnTo>
                    <a:pt x="0" y="20133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30444" y="2633315"/>
              <a:ext cx="214717" cy="15004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130444" y="2633315"/>
              <a:ext cx="215265" cy="150495"/>
            </a:xfrm>
            <a:custGeom>
              <a:avLst/>
              <a:gdLst/>
              <a:ahLst/>
              <a:cxnLst/>
              <a:rect l="l" t="t" r="r" b="b"/>
              <a:pathLst>
                <a:path w="215265" h="150494">
                  <a:moveTo>
                    <a:pt x="0" y="0"/>
                  </a:moveTo>
                  <a:lnTo>
                    <a:pt x="214717" y="124657"/>
                  </a:lnTo>
                  <a:lnTo>
                    <a:pt x="214717" y="150041"/>
                  </a:lnTo>
                  <a:lnTo>
                    <a:pt x="0" y="25619"/>
                  </a:lnTo>
                  <a:lnTo>
                    <a:pt x="0" y="0"/>
                  </a:lnTo>
                  <a:close/>
                </a:path>
              </a:pathLst>
            </a:custGeom>
            <a:ln w="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53828" y="2578271"/>
              <a:ext cx="262890" cy="163195"/>
            </a:xfrm>
            <a:custGeom>
              <a:avLst/>
              <a:gdLst/>
              <a:ahLst/>
              <a:cxnLst/>
              <a:rect l="l" t="t" r="r" b="b"/>
              <a:pathLst>
                <a:path w="262890" h="163194">
                  <a:moveTo>
                    <a:pt x="188548" y="144932"/>
                  </a:moveTo>
                  <a:lnTo>
                    <a:pt x="175425" y="153549"/>
                  </a:lnTo>
                  <a:lnTo>
                    <a:pt x="191167" y="162908"/>
                  </a:lnTo>
                  <a:lnTo>
                    <a:pt x="204290" y="154297"/>
                  </a:lnTo>
                  <a:lnTo>
                    <a:pt x="188548" y="144932"/>
                  </a:lnTo>
                  <a:close/>
                </a:path>
                <a:path w="262890" h="163194">
                  <a:moveTo>
                    <a:pt x="208043" y="131821"/>
                  </a:moveTo>
                  <a:lnTo>
                    <a:pt x="194920" y="140437"/>
                  </a:lnTo>
                  <a:lnTo>
                    <a:pt x="210661" y="149799"/>
                  </a:lnTo>
                  <a:lnTo>
                    <a:pt x="223785" y="141190"/>
                  </a:lnTo>
                  <a:lnTo>
                    <a:pt x="208043" y="131821"/>
                  </a:lnTo>
                  <a:close/>
                </a:path>
                <a:path w="262890" h="163194">
                  <a:moveTo>
                    <a:pt x="159310" y="127335"/>
                  </a:moveTo>
                  <a:lnTo>
                    <a:pt x="146187" y="135951"/>
                  </a:lnTo>
                  <a:lnTo>
                    <a:pt x="161929" y="145304"/>
                  </a:lnTo>
                  <a:lnTo>
                    <a:pt x="175052" y="136696"/>
                  </a:lnTo>
                  <a:lnTo>
                    <a:pt x="159310" y="127335"/>
                  </a:lnTo>
                  <a:close/>
                </a:path>
                <a:path w="262890" h="163194">
                  <a:moveTo>
                    <a:pt x="227529" y="118710"/>
                  </a:moveTo>
                  <a:lnTo>
                    <a:pt x="214414" y="127327"/>
                  </a:lnTo>
                  <a:lnTo>
                    <a:pt x="230156" y="136688"/>
                  </a:lnTo>
                  <a:lnTo>
                    <a:pt x="243279" y="128080"/>
                  </a:lnTo>
                  <a:lnTo>
                    <a:pt x="227529" y="118710"/>
                  </a:lnTo>
                  <a:close/>
                </a:path>
                <a:path w="262890" h="163194">
                  <a:moveTo>
                    <a:pt x="178805" y="114224"/>
                  </a:moveTo>
                  <a:lnTo>
                    <a:pt x="165682" y="122840"/>
                  </a:lnTo>
                  <a:lnTo>
                    <a:pt x="181423" y="132202"/>
                  </a:lnTo>
                  <a:lnTo>
                    <a:pt x="194547" y="123585"/>
                  </a:lnTo>
                  <a:lnTo>
                    <a:pt x="178805" y="114224"/>
                  </a:lnTo>
                  <a:close/>
                </a:path>
                <a:path w="262890" h="163194">
                  <a:moveTo>
                    <a:pt x="71597" y="74527"/>
                  </a:moveTo>
                  <a:lnTo>
                    <a:pt x="58474" y="83143"/>
                  </a:lnTo>
                  <a:lnTo>
                    <a:pt x="132691" y="127707"/>
                  </a:lnTo>
                  <a:lnTo>
                    <a:pt x="145814" y="119099"/>
                  </a:lnTo>
                  <a:lnTo>
                    <a:pt x="71597" y="74527"/>
                  </a:lnTo>
                  <a:close/>
                </a:path>
                <a:path w="262890" h="163194">
                  <a:moveTo>
                    <a:pt x="247024" y="105607"/>
                  </a:moveTo>
                  <a:lnTo>
                    <a:pt x="233909" y="114224"/>
                  </a:lnTo>
                  <a:lnTo>
                    <a:pt x="249650" y="123577"/>
                  </a:lnTo>
                  <a:lnTo>
                    <a:pt x="262774" y="114969"/>
                  </a:lnTo>
                  <a:lnTo>
                    <a:pt x="247024" y="105607"/>
                  </a:lnTo>
                  <a:close/>
                </a:path>
                <a:path w="262890" h="163194">
                  <a:moveTo>
                    <a:pt x="198292" y="101113"/>
                  </a:moveTo>
                  <a:lnTo>
                    <a:pt x="185176" y="109729"/>
                  </a:lnTo>
                  <a:lnTo>
                    <a:pt x="200918" y="119091"/>
                  </a:lnTo>
                  <a:lnTo>
                    <a:pt x="214041" y="110474"/>
                  </a:lnTo>
                  <a:lnTo>
                    <a:pt x="198292" y="101113"/>
                  </a:lnTo>
                  <a:close/>
                </a:path>
                <a:path w="262890" h="163194">
                  <a:moveTo>
                    <a:pt x="149567" y="96618"/>
                  </a:moveTo>
                  <a:lnTo>
                    <a:pt x="136444" y="105235"/>
                  </a:lnTo>
                  <a:lnTo>
                    <a:pt x="152185" y="114596"/>
                  </a:lnTo>
                  <a:lnTo>
                    <a:pt x="165309" y="105988"/>
                  </a:lnTo>
                  <a:lnTo>
                    <a:pt x="149567" y="96618"/>
                  </a:lnTo>
                  <a:close/>
                </a:path>
                <a:path w="262890" h="163194">
                  <a:moveTo>
                    <a:pt x="217786" y="88002"/>
                  </a:moveTo>
                  <a:lnTo>
                    <a:pt x="204671" y="96618"/>
                  </a:lnTo>
                  <a:lnTo>
                    <a:pt x="220412" y="105980"/>
                  </a:lnTo>
                  <a:lnTo>
                    <a:pt x="233536" y="97364"/>
                  </a:lnTo>
                  <a:lnTo>
                    <a:pt x="217786" y="88002"/>
                  </a:lnTo>
                  <a:close/>
                </a:path>
                <a:path w="262890" h="163194">
                  <a:moveTo>
                    <a:pt x="169054" y="83516"/>
                  </a:moveTo>
                  <a:lnTo>
                    <a:pt x="155938" y="92132"/>
                  </a:lnTo>
                  <a:lnTo>
                    <a:pt x="171680" y="101485"/>
                  </a:lnTo>
                  <a:lnTo>
                    <a:pt x="184803" y="92877"/>
                  </a:lnTo>
                  <a:lnTo>
                    <a:pt x="169054" y="83516"/>
                  </a:lnTo>
                  <a:close/>
                </a:path>
                <a:path w="262890" h="163194">
                  <a:moveTo>
                    <a:pt x="120329" y="79021"/>
                  </a:moveTo>
                  <a:lnTo>
                    <a:pt x="107206" y="87637"/>
                  </a:lnTo>
                  <a:lnTo>
                    <a:pt x="122948" y="96999"/>
                  </a:lnTo>
                  <a:lnTo>
                    <a:pt x="136071" y="88383"/>
                  </a:lnTo>
                  <a:lnTo>
                    <a:pt x="120329" y="79021"/>
                  </a:lnTo>
                  <a:close/>
                </a:path>
                <a:path w="262890" h="163194">
                  <a:moveTo>
                    <a:pt x="188548" y="70405"/>
                  </a:moveTo>
                  <a:lnTo>
                    <a:pt x="175433" y="79021"/>
                  </a:lnTo>
                  <a:lnTo>
                    <a:pt x="191175" y="88375"/>
                  </a:lnTo>
                  <a:lnTo>
                    <a:pt x="204298" y="79766"/>
                  </a:lnTo>
                  <a:lnTo>
                    <a:pt x="188548" y="70405"/>
                  </a:lnTo>
                  <a:close/>
                </a:path>
                <a:path w="262890" h="163194">
                  <a:moveTo>
                    <a:pt x="139816" y="65910"/>
                  </a:moveTo>
                  <a:lnTo>
                    <a:pt x="126701" y="74527"/>
                  </a:lnTo>
                  <a:lnTo>
                    <a:pt x="142442" y="83888"/>
                  </a:lnTo>
                  <a:lnTo>
                    <a:pt x="155566" y="75272"/>
                  </a:lnTo>
                  <a:lnTo>
                    <a:pt x="139816" y="65910"/>
                  </a:lnTo>
                  <a:close/>
                </a:path>
                <a:path w="262890" h="163194">
                  <a:moveTo>
                    <a:pt x="91091" y="61424"/>
                  </a:moveTo>
                  <a:lnTo>
                    <a:pt x="77968" y="70040"/>
                  </a:lnTo>
                  <a:lnTo>
                    <a:pt x="93710" y="79394"/>
                  </a:lnTo>
                  <a:lnTo>
                    <a:pt x="106833" y="70785"/>
                  </a:lnTo>
                  <a:lnTo>
                    <a:pt x="91091" y="61424"/>
                  </a:lnTo>
                  <a:close/>
                </a:path>
                <a:path w="262890" h="163194">
                  <a:moveTo>
                    <a:pt x="42359" y="56929"/>
                  </a:moveTo>
                  <a:lnTo>
                    <a:pt x="29237" y="65546"/>
                  </a:lnTo>
                  <a:lnTo>
                    <a:pt x="44977" y="74907"/>
                  </a:lnTo>
                  <a:lnTo>
                    <a:pt x="58101" y="66291"/>
                  </a:lnTo>
                  <a:lnTo>
                    <a:pt x="42359" y="56929"/>
                  </a:lnTo>
                  <a:close/>
                </a:path>
                <a:path w="262890" h="163194">
                  <a:moveTo>
                    <a:pt x="159310" y="52799"/>
                  </a:moveTo>
                  <a:lnTo>
                    <a:pt x="146195" y="61416"/>
                  </a:lnTo>
                  <a:lnTo>
                    <a:pt x="161937" y="70777"/>
                  </a:lnTo>
                  <a:lnTo>
                    <a:pt x="175060" y="62169"/>
                  </a:lnTo>
                  <a:lnTo>
                    <a:pt x="159310" y="52799"/>
                  </a:lnTo>
                  <a:close/>
                </a:path>
                <a:path w="262890" h="163194">
                  <a:moveTo>
                    <a:pt x="110578" y="48313"/>
                  </a:moveTo>
                  <a:lnTo>
                    <a:pt x="97463" y="56929"/>
                  </a:lnTo>
                  <a:lnTo>
                    <a:pt x="113204" y="66283"/>
                  </a:lnTo>
                  <a:lnTo>
                    <a:pt x="126328" y="57674"/>
                  </a:lnTo>
                  <a:lnTo>
                    <a:pt x="110578" y="48313"/>
                  </a:lnTo>
                  <a:close/>
                </a:path>
                <a:path w="262890" h="163194">
                  <a:moveTo>
                    <a:pt x="61846" y="43818"/>
                  </a:moveTo>
                  <a:lnTo>
                    <a:pt x="48730" y="52435"/>
                  </a:lnTo>
                  <a:lnTo>
                    <a:pt x="64472" y="61796"/>
                  </a:lnTo>
                  <a:lnTo>
                    <a:pt x="77595" y="53180"/>
                  </a:lnTo>
                  <a:lnTo>
                    <a:pt x="61846" y="43818"/>
                  </a:lnTo>
                  <a:close/>
                </a:path>
                <a:path w="262890" h="163194">
                  <a:moveTo>
                    <a:pt x="13118" y="39332"/>
                  </a:moveTo>
                  <a:lnTo>
                    <a:pt x="0" y="47948"/>
                  </a:lnTo>
                  <a:lnTo>
                    <a:pt x="15740" y="57302"/>
                  </a:lnTo>
                  <a:lnTo>
                    <a:pt x="28861" y="48693"/>
                  </a:lnTo>
                  <a:lnTo>
                    <a:pt x="13118" y="39332"/>
                  </a:lnTo>
                  <a:close/>
                </a:path>
                <a:path w="262890" h="163194">
                  <a:moveTo>
                    <a:pt x="130073" y="35202"/>
                  </a:moveTo>
                  <a:lnTo>
                    <a:pt x="116957" y="43818"/>
                  </a:lnTo>
                  <a:lnTo>
                    <a:pt x="132699" y="53180"/>
                  </a:lnTo>
                  <a:lnTo>
                    <a:pt x="145822" y="44564"/>
                  </a:lnTo>
                  <a:lnTo>
                    <a:pt x="130073" y="35202"/>
                  </a:lnTo>
                  <a:close/>
                </a:path>
                <a:path w="262890" h="163194">
                  <a:moveTo>
                    <a:pt x="81340" y="30708"/>
                  </a:moveTo>
                  <a:lnTo>
                    <a:pt x="68225" y="39324"/>
                  </a:lnTo>
                  <a:lnTo>
                    <a:pt x="83966" y="48686"/>
                  </a:lnTo>
                  <a:lnTo>
                    <a:pt x="97090" y="40077"/>
                  </a:lnTo>
                  <a:lnTo>
                    <a:pt x="81340" y="30708"/>
                  </a:lnTo>
                  <a:close/>
                </a:path>
                <a:path w="262890" h="163194">
                  <a:moveTo>
                    <a:pt x="32612" y="26221"/>
                  </a:moveTo>
                  <a:lnTo>
                    <a:pt x="19493" y="34837"/>
                  </a:lnTo>
                  <a:lnTo>
                    <a:pt x="35234" y="44199"/>
                  </a:lnTo>
                  <a:lnTo>
                    <a:pt x="48357" y="35583"/>
                  </a:lnTo>
                  <a:lnTo>
                    <a:pt x="32612" y="26221"/>
                  </a:lnTo>
                  <a:close/>
                </a:path>
                <a:path w="262890" h="163194">
                  <a:moveTo>
                    <a:pt x="100835" y="17597"/>
                  </a:moveTo>
                  <a:lnTo>
                    <a:pt x="87719" y="26213"/>
                  </a:lnTo>
                  <a:lnTo>
                    <a:pt x="103461" y="35575"/>
                  </a:lnTo>
                  <a:lnTo>
                    <a:pt x="116576" y="26966"/>
                  </a:lnTo>
                  <a:lnTo>
                    <a:pt x="100835" y="17597"/>
                  </a:lnTo>
                  <a:close/>
                </a:path>
                <a:path w="262890" h="163194">
                  <a:moveTo>
                    <a:pt x="52102" y="13110"/>
                  </a:moveTo>
                  <a:lnTo>
                    <a:pt x="38987" y="21727"/>
                  </a:lnTo>
                  <a:lnTo>
                    <a:pt x="54729" y="31088"/>
                  </a:lnTo>
                  <a:lnTo>
                    <a:pt x="67852" y="22472"/>
                  </a:lnTo>
                  <a:lnTo>
                    <a:pt x="52102" y="13110"/>
                  </a:lnTo>
                  <a:close/>
                </a:path>
                <a:path w="262890" h="163194">
                  <a:moveTo>
                    <a:pt x="71597" y="0"/>
                  </a:moveTo>
                  <a:lnTo>
                    <a:pt x="58482" y="8616"/>
                  </a:lnTo>
                  <a:lnTo>
                    <a:pt x="74223" y="17977"/>
                  </a:lnTo>
                  <a:lnTo>
                    <a:pt x="87339" y="9361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53834" y="2586880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102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49"/>
                  </a:lnTo>
                  <a:lnTo>
                    <a:pt x="74212" y="13102"/>
                  </a:lnTo>
                  <a:lnTo>
                    <a:pt x="74199" y="9353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97"/>
                  </a:moveTo>
                  <a:close/>
                </a:path>
                <a:path w="262890" h="158114">
                  <a:moveTo>
                    <a:pt x="87341" y="745"/>
                  </a:moveTo>
                  <a:lnTo>
                    <a:pt x="74218" y="9353"/>
                  </a:lnTo>
                  <a:lnTo>
                    <a:pt x="74226" y="13097"/>
                  </a:lnTo>
                  <a:lnTo>
                    <a:pt x="87341" y="4486"/>
                  </a:lnTo>
                  <a:lnTo>
                    <a:pt x="87341" y="745"/>
                  </a:lnTo>
                  <a:close/>
                </a:path>
                <a:path w="262890" h="158114">
                  <a:moveTo>
                    <a:pt x="103463" y="30708"/>
                  </a:moveTo>
                  <a:close/>
                </a:path>
                <a:path w="262890" h="158114">
                  <a:moveTo>
                    <a:pt x="87714" y="17605"/>
                  </a:moveTo>
                  <a:lnTo>
                    <a:pt x="87722" y="21354"/>
                  </a:lnTo>
                  <a:lnTo>
                    <a:pt x="103450" y="30708"/>
                  </a:lnTo>
                  <a:lnTo>
                    <a:pt x="103437" y="26958"/>
                  </a:lnTo>
                  <a:lnTo>
                    <a:pt x="87714" y="17605"/>
                  </a:lnTo>
                  <a:close/>
                </a:path>
                <a:path w="262890" h="158114">
                  <a:moveTo>
                    <a:pt x="103463" y="30702"/>
                  </a:moveTo>
                  <a:close/>
                </a:path>
                <a:path w="262890" h="158114">
                  <a:moveTo>
                    <a:pt x="116579" y="18350"/>
                  </a:moveTo>
                  <a:lnTo>
                    <a:pt x="103455" y="26958"/>
                  </a:lnTo>
                  <a:lnTo>
                    <a:pt x="103463" y="30702"/>
                  </a:lnTo>
                  <a:lnTo>
                    <a:pt x="116571" y="22091"/>
                  </a:lnTo>
                  <a:lnTo>
                    <a:pt x="116579" y="18350"/>
                  </a:lnTo>
                  <a:close/>
                </a:path>
                <a:path w="262890" h="158114">
                  <a:moveTo>
                    <a:pt x="132701" y="48305"/>
                  </a:moveTo>
                  <a:close/>
                </a:path>
                <a:path w="262890" h="158114">
                  <a:moveTo>
                    <a:pt x="116952" y="35202"/>
                  </a:moveTo>
                  <a:lnTo>
                    <a:pt x="116960" y="38944"/>
                  </a:lnTo>
                  <a:lnTo>
                    <a:pt x="132688" y="48305"/>
                  </a:lnTo>
                  <a:lnTo>
                    <a:pt x="132688" y="44564"/>
                  </a:lnTo>
                  <a:lnTo>
                    <a:pt x="116952" y="35202"/>
                  </a:lnTo>
                  <a:close/>
                </a:path>
                <a:path w="262890" h="158114">
                  <a:moveTo>
                    <a:pt x="132701" y="48300"/>
                  </a:moveTo>
                  <a:close/>
                </a:path>
                <a:path w="262890" h="158114">
                  <a:moveTo>
                    <a:pt x="145817" y="35947"/>
                  </a:moveTo>
                  <a:lnTo>
                    <a:pt x="132693" y="44564"/>
                  </a:lnTo>
                  <a:lnTo>
                    <a:pt x="132701" y="48300"/>
                  </a:lnTo>
                  <a:lnTo>
                    <a:pt x="145809" y="39697"/>
                  </a:lnTo>
                  <a:lnTo>
                    <a:pt x="145817" y="35947"/>
                  </a:lnTo>
                  <a:close/>
                </a:path>
                <a:path w="262890" h="158114">
                  <a:moveTo>
                    <a:pt x="146190" y="52799"/>
                  </a:moveTo>
                  <a:lnTo>
                    <a:pt x="146190" y="56549"/>
                  </a:lnTo>
                  <a:lnTo>
                    <a:pt x="161931" y="65910"/>
                  </a:lnTo>
                  <a:lnTo>
                    <a:pt x="161918" y="62161"/>
                  </a:lnTo>
                  <a:lnTo>
                    <a:pt x="146190" y="52799"/>
                  </a:lnTo>
                  <a:close/>
                </a:path>
                <a:path w="262890" h="158114">
                  <a:moveTo>
                    <a:pt x="175054" y="53553"/>
                  </a:moveTo>
                  <a:lnTo>
                    <a:pt x="161931" y="62161"/>
                  </a:lnTo>
                  <a:lnTo>
                    <a:pt x="161931" y="65910"/>
                  </a:lnTo>
                  <a:lnTo>
                    <a:pt x="175047" y="57294"/>
                  </a:lnTo>
                  <a:lnTo>
                    <a:pt x="175054" y="53553"/>
                  </a:lnTo>
                  <a:close/>
                </a:path>
                <a:path w="262890" h="158114">
                  <a:moveTo>
                    <a:pt x="175427" y="70397"/>
                  </a:moveTo>
                  <a:lnTo>
                    <a:pt x="175427" y="74146"/>
                  </a:lnTo>
                  <a:lnTo>
                    <a:pt x="191169" y="83516"/>
                  </a:lnTo>
                  <a:lnTo>
                    <a:pt x="191169" y="79766"/>
                  </a:lnTo>
                  <a:lnTo>
                    <a:pt x="175427" y="70397"/>
                  </a:lnTo>
                  <a:close/>
                </a:path>
                <a:path w="262890" h="158114">
                  <a:moveTo>
                    <a:pt x="204292" y="71158"/>
                  </a:moveTo>
                  <a:lnTo>
                    <a:pt x="191169" y="79766"/>
                  </a:lnTo>
                  <a:lnTo>
                    <a:pt x="191169" y="83508"/>
                  </a:lnTo>
                  <a:lnTo>
                    <a:pt x="204284" y="74899"/>
                  </a:lnTo>
                  <a:lnTo>
                    <a:pt x="204292" y="71158"/>
                  </a:lnTo>
                  <a:close/>
                </a:path>
                <a:path w="262890" h="158114">
                  <a:moveTo>
                    <a:pt x="204665" y="88010"/>
                  </a:moveTo>
                  <a:lnTo>
                    <a:pt x="204665" y="91759"/>
                  </a:lnTo>
                  <a:lnTo>
                    <a:pt x="220407" y="101121"/>
                  </a:lnTo>
                  <a:lnTo>
                    <a:pt x="220394" y="97372"/>
                  </a:lnTo>
                  <a:lnTo>
                    <a:pt x="204665" y="88010"/>
                  </a:lnTo>
                  <a:close/>
                </a:path>
                <a:path w="262890" h="158114">
                  <a:moveTo>
                    <a:pt x="233522" y="88755"/>
                  </a:moveTo>
                  <a:lnTo>
                    <a:pt x="220407" y="97372"/>
                  </a:lnTo>
                  <a:lnTo>
                    <a:pt x="220407" y="101113"/>
                  </a:lnTo>
                  <a:lnTo>
                    <a:pt x="233522" y="92504"/>
                  </a:lnTo>
                  <a:lnTo>
                    <a:pt x="233522" y="88755"/>
                  </a:lnTo>
                  <a:close/>
                </a:path>
                <a:path w="262890" h="158114">
                  <a:moveTo>
                    <a:pt x="233903" y="105599"/>
                  </a:moveTo>
                  <a:lnTo>
                    <a:pt x="233903" y="109349"/>
                  </a:lnTo>
                  <a:lnTo>
                    <a:pt x="249645" y="118718"/>
                  </a:lnTo>
                  <a:lnTo>
                    <a:pt x="249645" y="114969"/>
                  </a:lnTo>
                  <a:lnTo>
                    <a:pt x="233903" y="105599"/>
                  </a:lnTo>
                  <a:close/>
                </a:path>
                <a:path w="262890" h="158114">
                  <a:moveTo>
                    <a:pt x="262760" y="106360"/>
                  </a:moveTo>
                  <a:lnTo>
                    <a:pt x="249645" y="114969"/>
                  </a:lnTo>
                  <a:lnTo>
                    <a:pt x="249645" y="118718"/>
                  </a:lnTo>
                  <a:lnTo>
                    <a:pt x="262760" y="110102"/>
                  </a:lnTo>
                  <a:lnTo>
                    <a:pt x="262760" y="106360"/>
                  </a:lnTo>
                  <a:close/>
                </a:path>
                <a:path w="262890" h="158114">
                  <a:moveTo>
                    <a:pt x="54731" y="26213"/>
                  </a:moveTo>
                  <a:close/>
                </a:path>
                <a:path w="262890" h="158114">
                  <a:moveTo>
                    <a:pt x="38988" y="13102"/>
                  </a:moveTo>
                  <a:lnTo>
                    <a:pt x="38989" y="16852"/>
                  </a:lnTo>
                  <a:lnTo>
                    <a:pt x="54718" y="26213"/>
                  </a:lnTo>
                  <a:lnTo>
                    <a:pt x="54718" y="22464"/>
                  </a:lnTo>
                  <a:lnTo>
                    <a:pt x="38988" y="13102"/>
                  </a:lnTo>
                  <a:close/>
                </a:path>
                <a:path w="262890" h="158114">
                  <a:moveTo>
                    <a:pt x="54731" y="26208"/>
                  </a:moveTo>
                  <a:close/>
                </a:path>
                <a:path w="262890" h="158114">
                  <a:moveTo>
                    <a:pt x="67846" y="13855"/>
                  </a:moveTo>
                  <a:lnTo>
                    <a:pt x="54723" y="22464"/>
                  </a:lnTo>
                  <a:lnTo>
                    <a:pt x="54731" y="26208"/>
                  </a:lnTo>
                  <a:lnTo>
                    <a:pt x="67846" y="17597"/>
                  </a:lnTo>
                  <a:lnTo>
                    <a:pt x="67846" y="13855"/>
                  </a:lnTo>
                  <a:close/>
                </a:path>
                <a:path w="262890" h="158114">
                  <a:moveTo>
                    <a:pt x="83969" y="43811"/>
                  </a:moveTo>
                  <a:close/>
                </a:path>
                <a:path w="262890" h="158114">
                  <a:moveTo>
                    <a:pt x="68227" y="30716"/>
                  </a:moveTo>
                  <a:lnTo>
                    <a:pt x="68227" y="34465"/>
                  </a:lnTo>
                  <a:lnTo>
                    <a:pt x="83942" y="43811"/>
                  </a:lnTo>
                  <a:lnTo>
                    <a:pt x="83942" y="40069"/>
                  </a:lnTo>
                  <a:lnTo>
                    <a:pt x="68227" y="30716"/>
                  </a:lnTo>
                  <a:close/>
                </a:path>
                <a:path w="262890" h="158114">
                  <a:moveTo>
                    <a:pt x="83969" y="43805"/>
                  </a:moveTo>
                  <a:close/>
                </a:path>
                <a:path w="262890" h="158114">
                  <a:moveTo>
                    <a:pt x="97084" y="31461"/>
                  </a:moveTo>
                  <a:lnTo>
                    <a:pt x="83961" y="40069"/>
                  </a:lnTo>
                  <a:lnTo>
                    <a:pt x="83969" y="43805"/>
                  </a:lnTo>
                  <a:lnTo>
                    <a:pt x="97084" y="35202"/>
                  </a:lnTo>
                  <a:lnTo>
                    <a:pt x="97084" y="31461"/>
                  </a:lnTo>
                  <a:close/>
                </a:path>
                <a:path w="262890" h="158114">
                  <a:moveTo>
                    <a:pt x="113207" y="61416"/>
                  </a:moveTo>
                  <a:close/>
                </a:path>
                <a:path w="262890" h="158114">
                  <a:moveTo>
                    <a:pt x="97457" y="48305"/>
                  </a:moveTo>
                  <a:lnTo>
                    <a:pt x="97465" y="52054"/>
                  </a:lnTo>
                  <a:lnTo>
                    <a:pt x="113193" y="61416"/>
                  </a:lnTo>
                  <a:lnTo>
                    <a:pt x="113203" y="57672"/>
                  </a:lnTo>
                  <a:lnTo>
                    <a:pt x="97457" y="48305"/>
                  </a:lnTo>
                  <a:close/>
                </a:path>
                <a:path w="262890" h="158114">
                  <a:moveTo>
                    <a:pt x="113207" y="61411"/>
                  </a:moveTo>
                  <a:close/>
                </a:path>
                <a:path w="262890" h="158114">
                  <a:moveTo>
                    <a:pt x="126322" y="49058"/>
                  </a:moveTo>
                  <a:lnTo>
                    <a:pt x="113203" y="57672"/>
                  </a:lnTo>
                  <a:lnTo>
                    <a:pt x="113207" y="61411"/>
                  </a:lnTo>
                  <a:lnTo>
                    <a:pt x="126322" y="52807"/>
                  </a:lnTo>
                  <a:lnTo>
                    <a:pt x="126322" y="49058"/>
                  </a:lnTo>
                  <a:close/>
                </a:path>
                <a:path w="262890" h="158114">
                  <a:moveTo>
                    <a:pt x="175419" y="144932"/>
                  </a:moveTo>
                  <a:lnTo>
                    <a:pt x="175419" y="148681"/>
                  </a:lnTo>
                  <a:lnTo>
                    <a:pt x="191161" y="158045"/>
                  </a:lnTo>
                  <a:lnTo>
                    <a:pt x="191158" y="154300"/>
                  </a:lnTo>
                  <a:lnTo>
                    <a:pt x="175419" y="144932"/>
                  </a:lnTo>
                  <a:close/>
                </a:path>
                <a:path w="262890" h="158114">
                  <a:moveTo>
                    <a:pt x="204284" y="145688"/>
                  </a:moveTo>
                  <a:lnTo>
                    <a:pt x="191161" y="154300"/>
                  </a:lnTo>
                  <a:lnTo>
                    <a:pt x="191161" y="158045"/>
                  </a:lnTo>
                  <a:lnTo>
                    <a:pt x="204284" y="149433"/>
                  </a:lnTo>
                  <a:lnTo>
                    <a:pt x="204284" y="145688"/>
                  </a:lnTo>
                  <a:close/>
                </a:path>
                <a:path w="262890" h="158114">
                  <a:moveTo>
                    <a:pt x="194914" y="131821"/>
                  </a:moveTo>
                  <a:lnTo>
                    <a:pt x="194914" y="135570"/>
                  </a:lnTo>
                  <a:lnTo>
                    <a:pt x="210656" y="144936"/>
                  </a:lnTo>
                  <a:lnTo>
                    <a:pt x="210652" y="141190"/>
                  </a:lnTo>
                  <a:lnTo>
                    <a:pt x="194914" y="131821"/>
                  </a:lnTo>
                  <a:close/>
                </a:path>
                <a:path w="262890" h="158114">
                  <a:moveTo>
                    <a:pt x="223779" y="132582"/>
                  </a:moveTo>
                  <a:lnTo>
                    <a:pt x="210656" y="141190"/>
                  </a:lnTo>
                  <a:lnTo>
                    <a:pt x="210656" y="144936"/>
                  </a:lnTo>
                  <a:lnTo>
                    <a:pt x="223779" y="136323"/>
                  </a:lnTo>
                  <a:lnTo>
                    <a:pt x="223779" y="132582"/>
                  </a:lnTo>
                  <a:close/>
                </a:path>
                <a:path w="262890" h="158114">
                  <a:moveTo>
                    <a:pt x="146182" y="127335"/>
                  </a:moveTo>
                  <a:lnTo>
                    <a:pt x="146182" y="131084"/>
                  </a:lnTo>
                  <a:lnTo>
                    <a:pt x="161919" y="140443"/>
                  </a:lnTo>
                  <a:lnTo>
                    <a:pt x="161918" y="136696"/>
                  </a:lnTo>
                  <a:lnTo>
                    <a:pt x="146182" y="127335"/>
                  </a:lnTo>
                  <a:close/>
                </a:path>
                <a:path w="262890" h="158114">
                  <a:moveTo>
                    <a:pt x="161931" y="140438"/>
                  </a:moveTo>
                  <a:close/>
                </a:path>
                <a:path w="262890" h="158114">
                  <a:moveTo>
                    <a:pt x="175047" y="128088"/>
                  </a:moveTo>
                  <a:lnTo>
                    <a:pt x="161923" y="136696"/>
                  </a:lnTo>
                  <a:lnTo>
                    <a:pt x="161931" y="140438"/>
                  </a:lnTo>
                  <a:lnTo>
                    <a:pt x="175047" y="131829"/>
                  </a:lnTo>
                  <a:lnTo>
                    <a:pt x="175047" y="128088"/>
                  </a:lnTo>
                  <a:close/>
                </a:path>
                <a:path w="262890" h="158114">
                  <a:moveTo>
                    <a:pt x="214409" y="118710"/>
                  </a:moveTo>
                  <a:lnTo>
                    <a:pt x="214409" y="122460"/>
                  </a:lnTo>
                  <a:lnTo>
                    <a:pt x="230150" y="131829"/>
                  </a:lnTo>
                  <a:lnTo>
                    <a:pt x="230150" y="128080"/>
                  </a:lnTo>
                  <a:lnTo>
                    <a:pt x="214409" y="118710"/>
                  </a:lnTo>
                  <a:close/>
                </a:path>
                <a:path w="262890" h="158114">
                  <a:moveTo>
                    <a:pt x="243274" y="119471"/>
                  </a:moveTo>
                  <a:lnTo>
                    <a:pt x="230150" y="128080"/>
                  </a:lnTo>
                  <a:lnTo>
                    <a:pt x="230150" y="131829"/>
                  </a:lnTo>
                  <a:lnTo>
                    <a:pt x="243274" y="123213"/>
                  </a:lnTo>
                  <a:lnTo>
                    <a:pt x="243274" y="119471"/>
                  </a:lnTo>
                  <a:close/>
                </a:path>
                <a:path w="262890" h="158114">
                  <a:moveTo>
                    <a:pt x="165676" y="114224"/>
                  </a:moveTo>
                  <a:lnTo>
                    <a:pt x="165676" y="117973"/>
                  </a:lnTo>
                  <a:lnTo>
                    <a:pt x="181418" y="127342"/>
                  </a:lnTo>
                  <a:lnTo>
                    <a:pt x="181404" y="123585"/>
                  </a:lnTo>
                  <a:lnTo>
                    <a:pt x="165676" y="114224"/>
                  </a:lnTo>
                  <a:close/>
                </a:path>
                <a:path w="262890" h="158114">
                  <a:moveTo>
                    <a:pt x="194541" y="114977"/>
                  </a:moveTo>
                  <a:lnTo>
                    <a:pt x="181418" y="123585"/>
                  </a:lnTo>
                  <a:lnTo>
                    <a:pt x="181418" y="127335"/>
                  </a:lnTo>
                  <a:lnTo>
                    <a:pt x="194541" y="118718"/>
                  </a:lnTo>
                  <a:lnTo>
                    <a:pt x="194541" y="114977"/>
                  </a:lnTo>
                  <a:close/>
                </a:path>
                <a:path w="262890" h="158114">
                  <a:moveTo>
                    <a:pt x="58476" y="74527"/>
                  </a:moveTo>
                  <a:lnTo>
                    <a:pt x="58476" y="78276"/>
                  </a:lnTo>
                  <a:lnTo>
                    <a:pt x="132685" y="122835"/>
                  </a:lnTo>
                  <a:lnTo>
                    <a:pt x="132689" y="119096"/>
                  </a:lnTo>
                  <a:lnTo>
                    <a:pt x="58476" y="74527"/>
                  </a:lnTo>
                  <a:close/>
                </a:path>
                <a:path w="262890" h="158114">
                  <a:moveTo>
                    <a:pt x="145809" y="110482"/>
                  </a:moveTo>
                  <a:lnTo>
                    <a:pt x="132689" y="119096"/>
                  </a:lnTo>
                  <a:lnTo>
                    <a:pt x="132693" y="122835"/>
                  </a:lnTo>
                  <a:lnTo>
                    <a:pt x="145809" y="114232"/>
                  </a:lnTo>
                  <a:lnTo>
                    <a:pt x="145809" y="110482"/>
                  </a:lnTo>
                  <a:close/>
                </a:path>
                <a:path w="262890" h="158114">
                  <a:moveTo>
                    <a:pt x="185171" y="101121"/>
                  </a:moveTo>
                  <a:lnTo>
                    <a:pt x="185171" y="104870"/>
                  </a:lnTo>
                  <a:lnTo>
                    <a:pt x="200912" y="114232"/>
                  </a:lnTo>
                  <a:lnTo>
                    <a:pt x="200886" y="110474"/>
                  </a:lnTo>
                  <a:lnTo>
                    <a:pt x="185171" y="101121"/>
                  </a:lnTo>
                  <a:close/>
                </a:path>
                <a:path w="262890" h="158114">
                  <a:moveTo>
                    <a:pt x="214036" y="101866"/>
                  </a:moveTo>
                  <a:lnTo>
                    <a:pt x="200912" y="110474"/>
                  </a:lnTo>
                  <a:lnTo>
                    <a:pt x="200912" y="114224"/>
                  </a:lnTo>
                  <a:lnTo>
                    <a:pt x="214036" y="105607"/>
                  </a:lnTo>
                  <a:lnTo>
                    <a:pt x="214036" y="101866"/>
                  </a:lnTo>
                  <a:close/>
                </a:path>
                <a:path w="262890" h="158114">
                  <a:moveTo>
                    <a:pt x="152188" y="109729"/>
                  </a:moveTo>
                  <a:close/>
                </a:path>
                <a:path w="262890" h="158114">
                  <a:moveTo>
                    <a:pt x="136438" y="96618"/>
                  </a:moveTo>
                  <a:lnTo>
                    <a:pt x="136438" y="100368"/>
                  </a:lnTo>
                  <a:lnTo>
                    <a:pt x="152175" y="109729"/>
                  </a:lnTo>
                  <a:lnTo>
                    <a:pt x="152184" y="105985"/>
                  </a:lnTo>
                  <a:lnTo>
                    <a:pt x="136438" y="96618"/>
                  </a:lnTo>
                  <a:close/>
                </a:path>
                <a:path w="262890" h="158114">
                  <a:moveTo>
                    <a:pt x="152188" y="109724"/>
                  </a:moveTo>
                  <a:close/>
                </a:path>
                <a:path w="262890" h="158114">
                  <a:moveTo>
                    <a:pt x="165303" y="97372"/>
                  </a:moveTo>
                  <a:lnTo>
                    <a:pt x="152184" y="105985"/>
                  </a:lnTo>
                  <a:lnTo>
                    <a:pt x="152188" y="109724"/>
                  </a:lnTo>
                  <a:lnTo>
                    <a:pt x="165303" y="101121"/>
                  </a:lnTo>
                  <a:lnTo>
                    <a:pt x="165303" y="97372"/>
                  </a:lnTo>
                  <a:close/>
                </a:path>
                <a:path w="262890" h="158114">
                  <a:moveTo>
                    <a:pt x="155933" y="83508"/>
                  </a:moveTo>
                  <a:lnTo>
                    <a:pt x="155933" y="87257"/>
                  </a:lnTo>
                  <a:lnTo>
                    <a:pt x="171674" y="96626"/>
                  </a:lnTo>
                  <a:lnTo>
                    <a:pt x="171674" y="92877"/>
                  </a:lnTo>
                  <a:lnTo>
                    <a:pt x="155933" y="83508"/>
                  </a:lnTo>
                  <a:close/>
                </a:path>
                <a:path w="262890" h="158114">
                  <a:moveTo>
                    <a:pt x="184798" y="84261"/>
                  </a:moveTo>
                  <a:lnTo>
                    <a:pt x="171674" y="92877"/>
                  </a:lnTo>
                  <a:lnTo>
                    <a:pt x="171674" y="96618"/>
                  </a:lnTo>
                  <a:lnTo>
                    <a:pt x="184798" y="88010"/>
                  </a:lnTo>
                  <a:lnTo>
                    <a:pt x="184798" y="84261"/>
                  </a:lnTo>
                  <a:close/>
                </a:path>
                <a:path w="262890" h="158114">
                  <a:moveTo>
                    <a:pt x="107200" y="79021"/>
                  </a:moveTo>
                  <a:lnTo>
                    <a:pt x="107208" y="82770"/>
                  </a:lnTo>
                  <a:lnTo>
                    <a:pt x="122942" y="92127"/>
                  </a:lnTo>
                  <a:lnTo>
                    <a:pt x="122937" y="88383"/>
                  </a:lnTo>
                  <a:lnTo>
                    <a:pt x="107200" y="79021"/>
                  </a:lnTo>
                  <a:close/>
                </a:path>
                <a:path w="262890" h="158114">
                  <a:moveTo>
                    <a:pt x="136065" y="79774"/>
                  </a:moveTo>
                  <a:lnTo>
                    <a:pt x="122942" y="88383"/>
                  </a:lnTo>
                  <a:lnTo>
                    <a:pt x="122950" y="92127"/>
                  </a:lnTo>
                  <a:lnTo>
                    <a:pt x="136065" y="83516"/>
                  </a:lnTo>
                  <a:lnTo>
                    <a:pt x="136065" y="79774"/>
                  </a:lnTo>
                  <a:close/>
                </a:path>
                <a:path w="262890" h="158114">
                  <a:moveTo>
                    <a:pt x="126695" y="65910"/>
                  </a:moveTo>
                  <a:lnTo>
                    <a:pt x="126703" y="69660"/>
                  </a:lnTo>
                  <a:lnTo>
                    <a:pt x="142437" y="79016"/>
                  </a:lnTo>
                  <a:lnTo>
                    <a:pt x="142431" y="75272"/>
                  </a:lnTo>
                  <a:lnTo>
                    <a:pt x="126695" y="65910"/>
                  </a:lnTo>
                  <a:close/>
                </a:path>
                <a:path w="262890" h="158114">
                  <a:moveTo>
                    <a:pt x="155560" y="66663"/>
                  </a:moveTo>
                  <a:lnTo>
                    <a:pt x="142437" y="75272"/>
                  </a:lnTo>
                  <a:lnTo>
                    <a:pt x="142445" y="79016"/>
                  </a:lnTo>
                  <a:lnTo>
                    <a:pt x="155560" y="70405"/>
                  </a:lnTo>
                  <a:lnTo>
                    <a:pt x="155560" y="66663"/>
                  </a:lnTo>
                  <a:close/>
                </a:path>
                <a:path w="262890" h="158114">
                  <a:moveTo>
                    <a:pt x="93712" y="74527"/>
                  </a:moveTo>
                  <a:close/>
                </a:path>
                <a:path w="262890" h="158114">
                  <a:moveTo>
                    <a:pt x="77971" y="61416"/>
                  </a:moveTo>
                  <a:lnTo>
                    <a:pt x="77971" y="65165"/>
                  </a:lnTo>
                  <a:lnTo>
                    <a:pt x="93699" y="74527"/>
                  </a:lnTo>
                  <a:lnTo>
                    <a:pt x="93699" y="70777"/>
                  </a:lnTo>
                  <a:lnTo>
                    <a:pt x="77971" y="61416"/>
                  </a:lnTo>
                  <a:close/>
                </a:path>
                <a:path w="262890" h="158114">
                  <a:moveTo>
                    <a:pt x="93712" y="74521"/>
                  </a:moveTo>
                  <a:close/>
                </a:path>
                <a:path w="262890" h="158114">
                  <a:moveTo>
                    <a:pt x="106828" y="62169"/>
                  </a:moveTo>
                  <a:lnTo>
                    <a:pt x="93704" y="70777"/>
                  </a:lnTo>
                  <a:lnTo>
                    <a:pt x="93712" y="74521"/>
                  </a:lnTo>
                  <a:lnTo>
                    <a:pt x="106828" y="65910"/>
                  </a:lnTo>
                  <a:lnTo>
                    <a:pt x="106828" y="62169"/>
                  </a:lnTo>
                  <a:close/>
                </a:path>
                <a:path w="262890" h="158114">
                  <a:moveTo>
                    <a:pt x="35238" y="39324"/>
                  </a:moveTo>
                  <a:close/>
                </a:path>
                <a:path w="262890" h="158114">
                  <a:moveTo>
                    <a:pt x="19493" y="26213"/>
                  </a:moveTo>
                  <a:lnTo>
                    <a:pt x="19496" y="29963"/>
                  </a:lnTo>
                  <a:lnTo>
                    <a:pt x="35225" y="39324"/>
                  </a:lnTo>
                  <a:lnTo>
                    <a:pt x="35224" y="35575"/>
                  </a:lnTo>
                  <a:lnTo>
                    <a:pt x="19493" y="26213"/>
                  </a:lnTo>
                  <a:close/>
                </a:path>
                <a:path w="262890" h="158114">
                  <a:moveTo>
                    <a:pt x="48352" y="26966"/>
                  </a:moveTo>
                  <a:lnTo>
                    <a:pt x="35230" y="35575"/>
                  </a:lnTo>
                  <a:lnTo>
                    <a:pt x="35238" y="39319"/>
                  </a:lnTo>
                  <a:lnTo>
                    <a:pt x="48352" y="30708"/>
                  </a:lnTo>
                  <a:lnTo>
                    <a:pt x="48352" y="26966"/>
                  </a:lnTo>
                  <a:close/>
                </a:path>
                <a:path w="262890" h="158114">
                  <a:moveTo>
                    <a:pt x="64474" y="56921"/>
                  </a:moveTo>
                  <a:close/>
                </a:path>
                <a:path w="262890" h="158114">
                  <a:moveTo>
                    <a:pt x="48733" y="43826"/>
                  </a:moveTo>
                  <a:lnTo>
                    <a:pt x="48733" y="47576"/>
                  </a:lnTo>
                  <a:lnTo>
                    <a:pt x="64448" y="56921"/>
                  </a:lnTo>
                  <a:lnTo>
                    <a:pt x="64448" y="53180"/>
                  </a:lnTo>
                  <a:lnTo>
                    <a:pt x="48733" y="43826"/>
                  </a:lnTo>
                  <a:close/>
                </a:path>
                <a:path w="262890" h="158114">
                  <a:moveTo>
                    <a:pt x="64474" y="56916"/>
                  </a:moveTo>
                  <a:close/>
                </a:path>
                <a:path w="262890" h="158114">
                  <a:moveTo>
                    <a:pt x="77590" y="44564"/>
                  </a:moveTo>
                  <a:lnTo>
                    <a:pt x="64466" y="53180"/>
                  </a:lnTo>
                  <a:lnTo>
                    <a:pt x="64474" y="56916"/>
                  </a:lnTo>
                  <a:lnTo>
                    <a:pt x="77590" y="48313"/>
                  </a:lnTo>
                  <a:lnTo>
                    <a:pt x="77590" y="44564"/>
                  </a:lnTo>
                  <a:close/>
                </a:path>
                <a:path w="262890" h="158114">
                  <a:moveTo>
                    <a:pt x="15744" y="52435"/>
                  </a:moveTo>
                  <a:close/>
                </a:path>
                <a:path w="262890" h="158114">
                  <a:moveTo>
                    <a:pt x="0" y="39324"/>
                  </a:moveTo>
                  <a:lnTo>
                    <a:pt x="2" y="43073"/>
                  </a:lnTo>
                  <a:lnTo>
                    <a:pt x="15731" y="52435"/>
                  </a:lnTo>
                  <a:lnTo>
                    <a:pt x="15730" y="48686"/>
                  </a:lnTo>
                  <a:lnTo>
                    <a:pt x="0" y="39324"/>
                  </a:lnTo>
                  <a:close/>
                </a:path>
                <a:path w="262890" h="158114">
                  <a:moveTo>
                    <a:pt x="28857" y="40077"/>
                  </a:moveTo>
                  <a:lnTo>
                    <a:pt x="15736" y="48686"/>
                  </a:lnTo>
                  <a:lnTo>
                    <a:pt x="15744" y="52430"/>
                  </a:lnTo>
                  <a:lnTo>
                    <a:pt x="28856" y="43818"/>
                  </a:lnTo>
                  <a:lnTo>
                    <a:pt x="28857" y="40077"/>
                  </a:lnTo>
                  <a:close/>
                </a:path>
                <a:path w="262890" h="158114">
                  <a:moveTo>
                    <a:pt x="44980" y="70032"/>
                  </a:moveTo>
                  <a:close/>
                </a:path>
                <a:path w="262890" h="158114">
                  <a:moveTo>
                    <a:pt x="29237" y="56929"/>
                  </a:moveTo>
                  <a:lnTo>
                    <a:pt x="29238" y="60679"/>
                  </a:lnTo>
                  <a:lnTo>
                    <a:pt x="44953" y="70032"/>
                  </a:lnTo>
                  <a:lnTo>
                    <a:pt x="44966" y="66291"/>
                  </a:lnTo>
                  <a:lnTo>
                    <a:pt x="29237" y="56929"/>
                  </a:lnTo>
                  <a:close/>
                </a:path>
                <a:path w="262890" h="158114">
                  <a:moveTo>
                    <a:pt x="44980" y="70027"/>
                  </a:moveTo>
                  <a:close/>
                </a:path>
                <a:path w="262890" h="158114">
                  <a:moveTo>
                    <a:pt x="58095" y="57674"/>
                  </a:moveTo>
                  <a:lnTo>
                    <a:pt x="44972" y="66291"/>
                  </a:lnTo>
                  <a:lnTo>
                    <a:pt x="44980" y="70027"/>
                  </a:lnTo>
                  <a:lnTo>
                    <a:pt x="58095" y="61424"/>
                  </a:lnTo>
                  <a:lnTo>
                    <a:pt x="58095" y="5767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646395" y="2496253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4">
                  <a:moveTo>
                    <a:pt x="24913" y="0"/>
                  </a:moveTo>
                  <a:lnTo>
                    <a:pt x="13567" y="7149"/>
                  </a:lnTo>
                  <a:lnTo>
                    <a:pt x="13567" y="53901"/>
                  </a:lnTo>
                  <a:lnTo>
                    <a:pt x="24913" y="46751"/>
                  </a:lnTo>
                  <a:lnTo>
                    <a:pt x="24913" y="0"/>
                  </a:lnTo>
                  <a:close/>
                </a:path>
                <a:path w="25400" h="61594">
                  <a:moveTo>
                    <a:pt x="6291" y="10812"/>
                  </a:moveTo>
                  <a:lnTo>
                    <a:pt x="0" y="14466"/>
                  </a:lnTo>
                  <a:lnTo>
                    <a:pt x="0" y="61218"/>
                  </a:lnTo>
                  <a:lnTo>
                    <a:pt x="6291" y="57556"/>
                  </a:lnTo>
                  <a:lnTo>
                    <a:pt x="6291" y="1081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46395" y="2496253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4">
                  <a:moveTo>
                    <a:pt x="13567" y="7149"/>
                  </a:moveTo>
                  <a:lnTo>
                    <a:pt x="24913" y="0"/>
                  </a:lnTo>
                  <a:lnTo>
                    <a:pt x="24913" y="46751"/>
                  </a:lnTo>
                  <a:lnTo>
                    <a:pt x="13567" y="53901"/>
                  </a:lnTo>
                  <a:lnTo>
                    <a:pt x="13567" y="7149"/>
                  </a:lnTo>
                  <a:close/>
                </a:path>
                <a:path w="25400" h="61594">
                  <a:moveTo>
                    <a:pt x="0" y="14466"/>
                  </a:moveTo>
                  <a:lnTo>
                    <a:pt x="6291" y="10812"/>
                  </a:lnTo>
                  <a:lnTo>
                    <a:pt x="6291" y="57556"/>
                  </a:lnTo>
                  <a:lnTo>
                    <a:pt x="0" y="61218"/>
                  </a:lnTo>
                  <a:lnTo>
                    <a:pt x="0" y="1446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82386" y="2241750"/>
              <a:ext cx="226547" cy="42999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330603" y="2241750"/>
              <a:ext cx="178435" cy="307975"/>
            </a:xfrm>
            <a:custGeom>
              <a:avLst/>
              <a:gdLst/>
              <a:ahLst/>
              <a:cxnLst/>
              <a:rect l="l" t="t" r="r" b="b"/>
              <a:pathLst>
                <a:path w="178434" h="307975">
                  <a:moveTo>
                    <a:pt x="178331" y="307398"/>
                  </a:moveTo>
                  <a:lnTo>
                    <a:pt x="129211" y="291010"/>
                  </a:lnTo>
                  <a:lnTo>
                    <a:pt x="82750" y="268568"/>
                  </a:lnTo>
                  <a:lnTo>
                    <a:pt x="39497" y="240382"/>
                  </a:lnTo>
                  <a:lnTo>
                    <a:pt x="0" y="206760"/>
                  </a:lnTo>
                  <a:lnTo>
                    <a:pt x="0" y="0"/>
                  </a:lnTo>
                  <a:lnTo>
                    <a:pt x="40359" y="32612"/>
                  </a:lnTo>
                  <a:lnTo>
                    <a:pt x="83783" y="60703"/>
                  </a:lnTo>
                  <a:lnTo>
                    <a:pt x="129897" y="84058"/>
                  </a:lnTo>
                  <a:lnTo>
                    <a:pt x="178331" y="102460"/>
                  </a:lnTo>
                  <a:lnTo>
                    <a:pt x="178331" y="307398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79531" y="2250714"/>
              <a:ext cx="308680" cy="4238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130444" y="2221616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10" h="561975">
                  <a:moveTo>
                    <a:pt x="363929" y="450127"/>
                  </a:moveTo>
                  <a:lnTo>
                    <a:pt x="562271" y="334849"/>
                  </a:lnTo>
                  <a:lnTo>
                    <a:pt x="562271" y="247020"/>
                  </a:lnTo>
                  <a:lnTo>
                    <a:pt x="496765" y="208592"/>
                  </a:lnTo>
                  <a:lnTo>
                    <a:pt x="496765" y="87828"/>
                  </a:lnTo>
                  <a:lnTo>
                    <a:pt x="358471" y="7324"/>
                  </a:lnTo>
                  <a:lnTo>
                    <a:pt x="294782" y="25619"/>
                  </a:lnTo>
                  <a:lnTo>
                    <a:pt x="251112" y="0"/>
                  </a:lnTo>
                  <a:lnTo>
                    <a:pt x="200158" y="20133"/>
                  </a:lnTo>
                  <a:lnTo>
                    <a:pt x="200158" y="212254"/>
                  </a:lnTo>
                  <a:lnTo>
                    <a:pt x="151941" y="239704"/>
                  </a:lnTo>
                  <a:lnTo>
                    <a:pt x="151941" y="327532"/>
                  </a:lnTo>
                  <a:lnTo>
                    <a:pt x="189154" y="360375"/>
                  </a:lnTo>
                  <a:lnTo>
                    <a:pt x="229277" y="389240"/>
                  </a:lnTo>
                  <a:lnTo>
                    <a:pt x="271992" y="413942"/>
                  </a:lnTo>
                  <a:lnTo>
                    <a:pt x="316982" y="434299"/>
                  </a:lnTo>
                  <a:lnTo>
                    <a:pt x="363929" y="450127"/>
                  </a:lnTo>
                  <a:close/>
                </a:path>
                <a:path w="562610" h="561975">
                  <a:moveTo>
                    <a:pt x="0" y="411698"/>
                  </a:moveTo>
                  <a:lnTo>
                    <a:pt x="96441" y="343996"/>
                  </a:lnTo>
                  <a:lnTo>
                    <a:pt x="314800" y="470253"/>
                  </a:lnTo>
                  <a:lnTo>
                    <a:pt x="314800" y="503189"/>
                  </a:lnTo>
                  <a:lnTo>
                    <a:pt x="214717" y="561739"/>
                  </a:lnTo>
                  <a:lnTo>
                    <a:pt x="0" y="437317"/>
                  </a:lnTo>
                  <a:lnTo>
                    <a:pt x="0" y="411698"/>
                  </a:lnTo>
                  <a:close/>
                </a:path>
              </a:pathLst>
            </a:custGeom>
            <a:ln w="11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92864" y="2558700"/>
              <a:ext cx="92766" cy="8248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456298" y="2512725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80">
                  <a:moveTo>
                    <a:pt x="12821" y="5699"/>
                  </a:moveTo>
                  <a:lnTo>
                    <a:pt x="10568" y="1799"/>
                  </a:lnTo>
                  <a:lnTo>
                    <a:pt x="6371" y="0"/>
                  </a:lnTo>
                  <a:lnTo>
                    <a:pt x="3459" y="1680"/>
                  </a:lnTo>
                  <a:lnTo>
                    <a:pt x="539" y="3368"/>
                  </a:lnTo>
                  <a:lnTo>
                    <a:pt x="0" y="7895"/>
                  </a:lnTo>
                  <a:lnTo>
                    <a:pt x="2253" y="11794"/>
                  </a:lnTo>
                  <a:lnTo>
                    <a:pt x="4506" y="15694"/>
                  </a:lnTo>
                  <a:lnTo>
                    <a:pt x="8695" y="17494"/>
                  </a:lnTo>
                  <a:lnTo>
                    <a:pt x="11615" y="15805"/>
                  </a:lnTo>
                  <a:lnTo>
                    <a:pt x="14535" y="14125"/>
                  </a:lnTo>
                  <a:lnTo>
                    <a:pt x="15075" y="9599"/>
                  </a:lnTo>
                  <a:lnTo>
                    <a:pt x="12821" y="5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52446" y="2287487"/>
              <a:ext cx="129194" cy="218127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352446" y="2287487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781"/>
                  </a:moveTo>
                  <a:lnTo>
                    <a:pt x="5474" y="5469"/>
                  </a:lnTo>
                  <a:lnTo>
                    <a:pt x="0" y="0"/>
                  </a:lnTo>
                  <a:lnTo>
                    <a:pt x="28645" y="25012"/>
                  </a:lnTo>
                  <a:lnTo>
                    <a:pt x="59964" y="46299"/>
                  </a:lnTo>
                  <a:lnTo>
                    <a:pt x="93599" y="63648"/>
                  </a:lnTo>
                  <a:lnTo>
                    <a:pt x="129194" y="76849"/>
                  </a:lnTo>
                  <a:lnTo>
                    <a:pt x="129194" y="224738"/>
                  </a:lnTo>
                  <a:lnTo>
                    <a:pt x="129194" y="218127"/>
                  </a:lnTo>
                  <a:lnTo>
                    <a:pt x="95863" y="204105"/>
                  </a:lnTo>
                  <a:lnTo>
                    <a:pt x="64004" y="187132"/>
                  </a:lnTo>
                  <a:lnTo>
                    <a:pt x="33811" y="167319"/>
                  </a:lnTo>
                  <a:lnTo>
                    <a:pt x="5474" y="144781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5791" y="2294686"/>
              <a:ext cx="460701" cy="40486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05791" y="2294686"/>
              <a:ext cx="461009" cy="405130"/>
            </a:xfrm>
            <a:custGeom>
              <a:avLst/>
              <a:gdLst/>
              <a:ahLst/>
              <a:cxnLst/>
              <a:rect l="l" t="t" r="r" b="b"/>
              <a:pathLst>
                <a:path w="461009" h="405130">
                  <a:moveTo>
                    <a:pt x="74446" y="350542"/>
                  </a:moveTo>
                  <a:lnTo>
                    <a:pt x="118291" y="370361"/>
                  </a:lnTo>
                  <a:lnTo>
                    <a:pt x="163720" y="385782"/>
                  </a:lnTo>
                  <a:lnTo>
                    <a:pt x="210398" y="396726"/>
                  </a:lnTo>
                  <a:lnTo>
                    <a:pt x="257988" y="403112"/>
                  </a:lnTo>
                  <a:lnTo>
                    <a:pt x="306154" y="404863"/>
                  </a:lnTo>
                  <a:lnTo>
                    <a:pt x="325623" y="403394"/>
                  </a:lnTo>
                  <a:lnTo>
                    <a:pt x="344692" y="399587"/>
                  </a:lnTo>
                  <a:lnTo>
                    <a:pt x="363149" y="393499"/>
                  </a:lnTo>
                  <a:lnTo>
                    <a:pt x="380782" y="385187"/>
                  </a:lnTo>
                  <a:lnTo>
                    <a:pt x="387357" y="389969"/>
                  </a:lnTo>
                  <a:lnTo>
                    <a:pt x="394927" y="392439"/>
                  </a:lnTo>
                  <a:lnTo>
                    <a:pt x="402898" y="392499"/>
                  </a:lnTo>
                  <a:lnTo>
                    <a:pt x="410674" y="390055"/>
                  </a:lnTo>
                  <a:lnTo>
                    <a:pt x="426479" y="380500"/>
                  </a:lnTo>
                  <a:lnTo>
                    <a:pt x="440278" y="368474"/>
                  </a:lnTo>
                  <a:lnTo>
                    <a:pt x="451782" y="354275"/>
                  </a:lnTo>
                  <a:lnTo>
                    <a:pt x="460701" y="338204"/>
                  </a:lnTo>
                  <a:lnTo>
                    <a:pt x="460701" y="190136"/>
                  </a:lnTo>
                  <a:lnTo>
                    <a:pt x="453005" y="144837"/>
                  </a:lnTo>
                  <a:lnTo>
                    <a:pt x="435521" y="103213"/>
                  </a:lnTo>
                  <a:lnTo>
                    <a:pt x="409272" y="66691"/>
                  </a:lnTo>
                  <a:lnTo>
                    <a:pt x="375284" y="36696"/>
                  </a:lnTo>
                  <a:lnTo>
                    <a:pt x="334583" y="14656"/>
                  </a:lnTo>
                </a:path>
                <a:path w="461009" h="405130">
                  <a:moveTo>
                    <a:pt x="126464" y="0"/>
                  </a:moveTo>
                  <a:lnTo>
                    <a:pt x="85459" y="22784"/>
                  </a:lnTo>
                  <a:lnTo>
                    <a:pt x="51295" y="53519"/>
                  </a:lnTo>
                  <a:lnTo>
                    <a:pt x="24987" y="90765"/>
                  </a:lnTo>
                  <a:lnTo>
                    <a:pt x="7550" y="133086"/>
                  </a:lnTo>
                  <a:lnTo>
                    <a:pt x="0" y="179046"/>
                  </a:lnTo>
                  <a:lnTo>
                    <a:pt x="680" y="262968"/>
                  </a:lnTo>
                  <a:lnTo>
                    <a:pt x="15717" y="307021"/>
                  </a:lnTo>
                  <a:lnTo>
                    <a:pt x="49283" y="325558"/>
                  </a:lnTo>
                  <a:lnTo>
                    <a:pt x="57126" y="323316"/>
                  </a:lnTo>
                  <a:lnTo>
                    <a:pt x="58929" y="331499"/>
                  </a:lnTo>
                  <a:lnTo>
                    <a:pt x="62538" y="338954"/>
                  </a:lnTo>
                  <a:lnTo>
                    <a:pt x="67771" y="345397"/>
                  </a:lnTo>
                  <a:lnTo>
                    <a:pt x="74446" y="350542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05161" y="2077650"/>
              <a:ext cx="274115" cy="271448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757205" y="2077650"/>
              <a:ext cx="334010" cy="602615"/>
            </a:xfrm>
            <a:custGeom>
              <a:avLst/>
              <a:gdLst/>
              <a:ahLst/>
              <a:cxnLst/>
              <a:rect l="l" t="t" r="r" b="b"/>
              <a:pathLst>
                <a:path w="334009" h="602614">
                  <a:moveTo>
                    <a:pt x="322072" y="135724"/>
                  </a:moveTo>
                  <a:lnTo>
                    <a:pt x="315084" y="92824"/>
                  </a:lnTo>
                  <a:lnTo>
                    <a:pt x="295626" y="55566"/>
                  </a:lnTo>
                  <a:lnTo>
                    <a:pt x="265956" y="26186"/>
                  </a:lnTo>
                  <a:lnTo>
                    <a:pt x="228333" y="6919"/>
                  </a:lnTo>
                  <a:lnTo>
                    <a:pt x="185014" y="0"/>
                  </a:lnTo>
                  <a:lnTo>
                    <a:pt x="141691" y="6919"/>
                  </a:lnTo>
                  <a:lnTo>
                    <a:pt x="104067" y="26186"/>
                  </a:lnTo>
                  <a:lnTo>
                    <a:pt x="74399" y="55566"/>
                  </a:lnTo>
                  <a:lnTo>
                    <a:pt x="54943" y="92824"/>
                  </a:lnTo>
                  <a:lnTo>
                    <a:pt x="47956" y="135724"/>
                  </a:lnTo>
                  <a:lnTo>
                    <a:pt x="54943" y="178624"/>
                  </a:lnTo>
                  <a:lnTo>
                    <a:pt x="74399" y="215882"/>
                  </a:lnTo>
                  <a:lnTo>
                    <a:pt x="104067" y="245262"/>
                  </a:lnTo>
                  <a:lnTo>
                    <a:pt x="141691" y="264529"/>
                  </a:lnTo>
                  <a:lnTo>
                    <a:pt x="185014" y="271448"/>
                  </a:lnTo>
                  <a:lnTo>
                    <a:pt x="228333" y="264529"/>
                  </a:lnTo>
                  <a:lnTo>
                    <a:pt x="265956" y="245262"/>
                  </a:lnTo>
                  <a:lnTo>
                    <a:pt x="295626" y="215882"/>
                  </a:lnTo>
                  <a:lnTo>
                    <a:pt x="315084" y="178624"/>
                  </a:lnTo>
                  <a:lnTo>
                    <a:pt x="322072" y="135724"/>
                  </a:lnTo>
                  <a:close/>
                </a:path>
                <a:path w="334009" h="602614">
                  <a:moveTo>
                    <a:pt x="5712" y="540352"/>
                  </a:moveTo>
                  <a:lnTo>
                    <a:pt x="0" y="487131"/>
                  </a:lnTo>
                  <a:lnTo>
                    <a:pt x="1444" y="434398"/>
                  </a:lnTo>
                  <a:lnTo>
                    <a:pt x="9970" y="382619"/>
                  </a:lnTo>
                  <a:lnTo>
                    <a:pt x="25499" y="332261"/>
                  </a:lnTo>
                  <a:lnTo>
                    <a:pt x="47956" y="283790"/>
                  </a:lnTo>
                </a:path>
                <a:path w="334009" h="602614">
                  <a:moveTo>
                    <a:pt x="329401" y="602258"/>
                  </a:moveTo>
                  <a:lnTo>
                    <a:pt x="333384" y="547484"/>
                  </a:lnTo>
                  <a:lnTo>
                    <a:pt x="333369" y="492796"/>
                  </a:lnTo>
                  <a:lnTo>
                    <a:pt x="329365" y="438338"/>
                  </a:lnTo>
                  <a:lnTo>
                    <a:pt x="321382" y="384250"/>
                  </a:lnTo>
                  <a:lnTo>
                    <a:pt x="309430" y="330677"/>
                  </a:lnTo>
                </a:path>
                <a:path w="334009" h="602614">
                  <a:moveTo>
                    <a:pt x="75365" y="214765"/>
                  </a:moveTo>
                  <a:lnTo>
                    <a:pt x="107003" y="244992"/>
                  </a:lnTo>
                  <a:lnTo>
                    <a:pt x="145212" y="263274"/>
                  </a:lnTo>
                  <a:lnTo>
                    <a:pt x="186825" y="269165"/>
                  </a:lnTo>
                  <a:lnTo>
                    <a:pt x="228676" y="262216"/>
                  </a:lnTo>
                  <a:lnTo>
                    <a:pt x="267600" y="241982"/>
                  </a:lnTo>
                  <a:lnTo>
                    <a:pt x="272804" y="238110"/>
                  </a:lnTo>
                  <a:lnTo>
                    <a:pt x="277727" y="233886"/>
                  </a:lnTo>
                  <a:lnTo>
                    <a:pt x="282324" y="229333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05791" y="2079196"/>
              <a:ext cx="461009" cy="620395"/>
            </a:xfrm>
            <a:custGeom>
              <a:avLst/>
              <a:gdLst/>
              <a:ahLst/>
              <a:cxnLst/>
              <a:rect l="l" t="t" r="r" b="b"/>
              <a:pathLst>
                <a:path w="461009" h="620394">
                  <a:moveTo>
                    <a:pt x="126464" y="215489"/>
                  </a:moveTo>
                  <a:lnTo>
                    <a:pt x="85792" y="238622"/>
                  </a:lnTo>
                  <a:lnTo>
                    <a:pt x="51841" y="269471"/>
                  </a:lnTo>
                  <a:lnTo>
                    <a:pt x="25580" y="306664"/>
                  </a:lnTo>
                  <a:lnTo>
                    <a:pt x="7976" y="348831"/>
                  </a:lnTo>
                  <a:lnTo>
                    <a:pt x="0" y="394601"/>
                  </a:lnTo>
                  <a:lnTo>
                    <a:pt x="680" y="478458"/>
                  </a:lnTo>
                  <a:lnTo>
                    <a:pt x="15717" y="522511"/>
                  </a:lnTo>
                  <a:lnTo>
                    <a:pt x="49283" y="541047"/>
                  </a:lnTo>
                  <a:lnTo>
                    <a:pt x="57126" y="538806"/>
                  </a:lnTo>
                  <a:lnTo>
                    <a:pt x="58929" y="546988"/>
                  </a:lnTo>
                  <a:lnTo>
                    <a:pt x="118291" y="585851"/>
                  </a:lnTo>
                  <a:lnTo>
                    <a:pt x="163720" y="601272"/>
                  </a:lnTo>
                  <a:lnTo>
                    <a:pt x="210398" y="612215"/>
                  </a:lnTo>
                  <a:lnTo>
                    <a:pt x="257988" y="618602"/>
                  </a:lnTo>
                  <a:lnTo>
                    <a:pt x="306154" y="620353"/>
                  </a:lnTo>
                  <a:lnTo>
                    <a:pt x="325623" y="618884"/>
                  </a:lnTo>
                  <a:lnTo>
                    <a:pt x="344692" y="615077"/>
                  </a:lnTo>
                  <a:lnTo>
                    <a:pt x="363149" y="608989"/>
                  </a:lnTo>
                  <a:lnTo>
                    <a:pt x="380782" y="600677"/>
                  </a:lnTo>
                  <a:lnTo>
                    <a:pt x="387357" y="605459"/>
                  </a:lnTo>
                  <a:lnTo>
                    <a:pt x="394927" y="607928"/>
                  </a:lnTo>
                  <a:lnTo>
                    <a:pt x="402898" y="607989"/>
                  </a:lnTo>
                  <a:lnTo>
                    <a:pt x="410674" y="605544"/>
                  </a:lnTo>
                  <a:lnTo>
                    <a:pt x="426479" y="595990"/>
                  </a:lnTo>
                  <a:lnTo>
                    <a:pt x="440278" y="583964"/>
                  </a:lnTo>
                  <a:lnTo>
                    <a:pt x="451782" y="569765"/>
                  </a:lnTo>
                  <a:lnTo>
                    <a:pt x="460701" y="553693"/>
                  </a:lnTo>
                  <a:lnTo>
                    <a:pt x="460701" y="419383"/>
                  </a:lnTo>
                  <a:lnTo>
                    <a:pt x="455822" y="370800"/>
                  </a:lnTo>
                  <a:lnTo>
                    <a:pt x="439583" y="325801"/>
                  </a:lnTo>
                  <a:lnTo>
                    <a:pt x="413172" y="286170"/>
                  </a:lnTo>
                  <a:lnTo>
                    <a:pt x="377776" y="253690"/>
                  </a:lnTo>
                  <a:lnTo>
                    <a:pt x="334583" y="230146"/>
                  </a:lnTo>
                  <a:lnTo>
                    <a:pt x="333423" y="230069"/>
                  </a:lnTo>
                  <a:lnTo>
                    <a:pt x="359063" y="194784"/>
                  </a:lnTo>
                  <a:lnTo>
                    <a:pt x="371843" y="154777"/>
                  </a:lnTo>
                  <a:lnTo>
                    <a:pt x="371771" y="113211"/>
                  </a:lnTo>
                  <a:lnTo>
                    <a:pt x="358850" y="73246"/>
                  </a:lnTo>
                  <a:lnTo>
                    <a:pt x="333087" y="38045"/>
                  </a:lnTo>
                  <a:lnTo>
                    <a:pt x="297455" y="12655"/>
                  </a:lnTo>
                  <a:lnTo>
                    <a:pt x="257056" y="0"/>
                  </a:lnTo>
                  <a:lnTo>
                    <a:pt x="215081" y="72"/>
                  </a:lnTo>
                  <a:lnTo>
                    <a:pt x="174725" y="12865"/>
                  </a:lnTo>
                  <a:lnTo>
                    <a:pt x="139182" y="38374"/>
                  </a:lnTo>
                  <a:lnTo>
                    <a:pt x="111204" y="78594"/>
                  </a:lnTo>
                  <a:lnTo>
                    <a:pt x="99536" y="124587"/>
                  </a:lnTo>
                  <a:lnTo>
                    <a:pt x="104512" y="171753"/>
                  </a:lnTo>
                  <a:lnTo>
                    <a:pt x="126464" y="215489"/>
                  </a:lnTo>
                  <a:close/>
                </a:path>
              </a:pathLst>
            </a:custGeom>
            <a:ln w="217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03763" y="4128226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80" h="75564">
                  <a:moveTo>
                    <a:pt x="104724" y="0"/>
                  </a:moveTo>
                  <a:lnTo>
                    <a:pt x="98202" y="856"/>
                  </a:lnTo>
                  <a:lnTo>
                    <a:pt x="0" y="75493"/>
                  </a:lnTo>
                  <a:lnTo>
                    <a:pt x="60721" y="75119"/>
                  </a:lnTo>
                  <a:lnTo>
                    <a:pt x="113700" y="57694"/>
                  </a:lnTo>
                  <a:lnTo>
                    <a:pt x="131961" y="34224"/>
                  </a:lnTo>
                  <a:lnTo>
                    <a:pt x="131123" y="22749"/>
                  </a:lnTo>
                  <a:lnTo>
                    <a:pt x="126037" y="12425"/>
                  </a:lnTo>
                  <a:lnTo>
                    <a:pt x="117062" y="4573"/>
                  </a:lnTo>
                  <a:lnTo>
                    <a:pt x="111357" y="1299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03430" y="4112237"/>
              <a:ext cx="100083" cy="9148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203430" y="4112237"/>
              <a:ext cx="100330" cy="92075"/>
            </a:xfrm>
            <a:custGeom>
              <a:avLst/>
              <a:gdLst/>
              <a:ahLst/>
              <a:cxnLst/>
              <a:rect l="l" t="t" r="r" b="b"/>
              <a:pathLst>
                <a:path w="100330" h="92075">
                  <a:moveTo>
                    <a:pt x="0" y="91486"/>
                  </a:moveTo>
                  <a:lnTo>
                    <a:pt x="0" y="66102"/>
                  </a:lnTo>
                  <a:lnTo>
                    <a:pt x="100083" y="0"/>
                  </a:lnTo>
                  <a:lnTo>
                    <a:pt x="100083" y="32935"/>
                  </a:lnTo>
                  <a:lnTo>
                    <a:pt x="0" y="91486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88712" y="3985980"/>
              <a:ext cx="314800" cy="192359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988712" y="3985980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702"/>
                  </a:moveTo>
                  <a:lnTo>
                    <a:pt x="96441" y="0"/>
                  </a:lnTo>
                  <a:lnTo>
                    <a:pt x="314800" y="126257"/>
                  </a:lnTo>
                  <a:lnTo>
                    <a:pt x="214717" y="192359"/>
                  </a:lnTo>
                  <a:lnTo>
                    <a:pt x="0" y="67702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52642" y="3929257"/>
              <a:ext cx="253721" cy="17383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40654" y="3764579"/>
              <a:ext cx="410329" cy="239577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140654" y="3764579"/>
              <a:ext cx="410845" cy="240029"/>
            </a:xfrm>
            <a:custGeom>
              <a:avLst/>
              <a:gdLst/>
              <a:ahLst/>
              <a:cxnLst/>
              <a:rect l="l" t="t" r="r" b="b"/>
              <a:pathLst>
                <a:path w="410844" h="240029">
                  <a:moveTo>
                    <a:pt x="211988" y="239577"/>
                  </a:moveTo>
                  <a:lnTo>
                    <a:pt x="410329" y="124425"/>
                  </a:lnTo>
                  <a:lnTo>
                    <a:pt x="197428" y="0"/>
                  </a:lnTo>
                  <a:lnTo>
                    <a:pt x="0" y="117109"/>
                  </a:lnTo>
                  <a:lnTo>
                    <a:pt x="37248" y="149881"/>
                  </a:lnTo>
                  <a:lnTo>
                    <a:pt x="77385" y="178696"/>
                  </a:lnTo>
                  <a:lnTo>
                    <a:pt x="120097" y="203371"/>
                  </a:lnTo>
                  <a:lnTo>
                    <a:pt x="165070" y="223725"/>
                  </a:lnTo>
                  <a:lnTo>
                    <a:pt x="211988" y="239577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67202" y="3740212"/>
              <a:ext cx="41670" cy="22930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367202" y="3740212"/>
              <a:ext cx="41910" cy="229870"/>
            </a:xfrm>
            <a:custGeom>
              <a:avLst/>
              <a:gdLst/>
              <a:ahLst/>
              <a:cxnLst/>
              <a:rect l="l" t="t" r="r" b="b"/>
              <a:pathLst>
                <a:path w="41909" h="229870">
                  <a:moveTo>
                    <a:pt x="0" y="229304"/>
                  </a:moveTo>
                  <a:lnTo>
                    <a:pt x="0" y="24366"/>
                  </a:lnTo>
                  <a:lnTo>
                    <a:pt x="41670" y="0"/>
                  </a:lnTo>
                  <a:lnTo>
                    <a:pt x="40028" y="194537"/>
                  </a:lnTo>
                  <a:lnTo>
                    <a:pt x="0" y="229304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07230" y="3729812"/>
              <a:ext cx="78247" cy="184811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407230" y="3729812"/>
              <a:ext cx="78740" cy="185420"/>
            </a:xfrm>
            <a:custGeom>
              <a:avLst/>
              <a:gdLst/>
              <a:ahLst/>
              <a:cxnLst/>
              <a:rect l="l" t="t" r="r" b="b"/>
              <a:pathLst>
                <a:path w="78740" h="185420">
                  <a:moveTo>
                    <a:pt x="1475" y="29566"/>
                  </a:moveTo>
                  <a:lnTo>
                    <a:pt x="78247" y="0"/>
                  </a:lnTo>
                  <a:lnTo>
                    <a:pt x="78247" y="120763"/>
                  </a:lnTo>
                  <a:lnTo>
                    <a:pt x="0" y="184811"/>
                  </a:lnTo>
                  <a:lnTo>
                    <a:pt x="1475" y="29566"/>
                  </a:lnTo>
                  <a:close/>
                </a:path>
              </a:pathLst>
            </a:custGeom>
            <a:ln w="5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83495" y="3649308"/>
              <a:ext cx="201983" cy="110070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283495" y="3649308"/>
              <a:ext cx="202565" cy="110489"/>
            </a:xfrm>
            <a:custGeom>
              <a:avLst/>
              <a:gdLst/>
              <a:ahLst/>
              <a:cxnLst/>
              <a:rect l="l" t="t" r="r" b="b"/>
              <a:pathLst>
                <a:path w="202565" h="110489">
                  <a:moveTo>
                    <a:pt x="125211" y="110070"/>
                  </a:moveTo>
                  <a:lnTo>
                    <a:pt x="125377" y="90903"/>
                  </a:lnTo>
                  <a:lnTo>
                    <a:pt x="0" y="18294"/>
                  </a:lnTo>
                  <a:lnTo>
                    <a:pt x="63688" y="0"/>
                  </a:lnTo>
                  <a:lnTo>
                    <a:pt x="201983" y="80503"/>
                  </a:lnTo>
                  <a:lnTo>
                    <a:pt x="125211" y="110070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52642" y="3889005"/>
              <a:ext cx="198341" cy="20310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352642" y="3889005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5" h="203200">
                  <a:moveTo>
                    <a:pt x="0" y="115151"/>
                  </a:moveTo>
                  <a:lnTo>
                    <a:pt x="198341" y="0"/>
                  </a:lnTo>
                  <a:lnTo>
                    <a:pt x="198341" y="87828"/>
                  </a:lnTo>
                  <a:lnTo>
                    <a:pt x="0" y="203106"/>
                  </a:lnTo>
                  <a:lnTo>
                    <a:pt x="0" y="115151"/>
                  </a:lnTo>
                  <a:close/>
                </a:path>
              </a:pathLst>
            </a:custGeom>
            <a:ln w="57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188871" y="3641984"/>
              <a:ext cx="220001" cy="12259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188871" y="3641984"/>
              <a:ext cx="220345" cy="123189"/>
            </a:xfrm>
            <a:custGeom>
              <a:avLst/>
              <a:gdLst/>
              <a:ahLst/>
              <a:cxnLst/>
              <a:rect l="l" t="t" r="r" b="b"/>
              <a:pathLst>
                <a:path w="220344" h="123189">
                  <a:moveTo>
                    <a:pt x="0" y="20133"/>
                  </a:moveTo>
                  <a:lnTo>
                    <a:pt x="50953" y="0"/>
                  </a:lnTo>
                  <a:lnTo>
                    <a:pt x="94743" y="25650"/>
                  </a:lnTo>
                  <a:lnTo>
                    <a:pt x="220001" y="98315"/>
                  </a:lnTo>
                  <a:lnTo>
                    <a:pt x="178331" y="122594"/>
                  </a:lnTo>
                  <a:lnTo>
                    <a:pt x="129956" y="104070"/>
                  </a:lnTo>
                  <a:lnTo>
                    <a:pt x="83869" y="80680"/>
                  </a:lnTo>
                  <a:lnTo>
                    <a:pt x="40429" y="52632"/>
                  </a:lnTo>
                  <a:lnTo>
                    <a:pt x="0" y="20133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88712" y="4053683"/>
              <a:ext cx="214717" cy="15004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988712" y="4053683"/>
              <a:ext cx="215265" cy="150495"/>
            </a:xfrm>
            <a:custGeom>
              <a:avLst/>
              <a:gdLst/>
              <a:ahLst/>
              <a:cxnLst/>
              <a:rect l="l" t="t" r="r" b="b"/>
              <a:pathLst>
                <a:path w="215265" h="150495">
                  <a:moveTo>
                    <a:pt x="0" y="0"/>
                  </a:moveTo>
                  <a:lnTo>
                    <a:pt x="214717" y="124657"/>
                  </a:lnTo>
                  <a:lnTo>
                    <a:pt x="214717" y="150041"/>
                  </a:lnTo>
                  <a:lnTo>
                    <a:pt x="0" y="25619"/>
                  </a:lnTo>
                  <a:lnTo>
                    <a:pt x="0" y="0"/>
                  </a:lnTo>
                  <a:close/>
                </a:path>
              </a:pathLst>
            </a:custGeom>
            <a:ln w="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12096" y="3998639"/>
              <a:ext cx="262890" cy="163195"/>
            </a:xfrm>
            <a:custGeom>
              <a:avLst/>
              <a:gdLst/>
              <a:ahLst/>
              <a:cxnLst/>
              <a:rect l="l" t="t" r="r" b="b"/>
              <a:pathLst>
                <a:path w="262890" h="163195">
                  <a:moveTo>
                    <a:pt x="188548" y="144932"/>
                  </a:moveTo>
                  <a:lnTo>
                    <a:pt x="175425" y="153549"/>
                  </a:lnTo>
                  <a:lnTo>
                    <a:pt x="191167" y="162908"/>
                  </a:lnTo>
                  <a:lnTo>
                    <a:pt x="204290" y="154297"/>
                  </a:lnTo>
                  <a:lnTo>
                    <a:pt x="188548" y="144932"/>
                  </a:lnTo>
                  <a:close/>
                </a:path>
                <a:path w="262890" h="163195">
                  <a:moveTo>
                    <a:pt x="208043" y="131821"/>
                  </a:moveTo>
                  <a:lnTo>
                    <a:pt x="194920" y="140437"/>
                  </a:lnTo>
                  <a:lnTo>
                    <a:pt x="210661" y="149799"/>
                  </a:lnTo>
                  <a:lnTo>
                    <a:pt x="223785" y="141190"/>
                  </a:lnTo>
                  <a:lnTo>
                    <a:pt x="208043" y="131821"/>
                  </a:lnTo>
                  <a:close/>
                </a:path>
                <a:path w="262890" h="163195">
                  <a:moveTo>
                    <a:pt x="159310" y="127335"/>
                  </a:moveTo>
                  <a:lnTo>
                    <a:pt x="146187" y="135951"/>
                  </a:lnTo>
                  <a:lnTo>
                    <a:pt x="161929" y="145304"/>
                  </a:lnTo>
                  <a:lnTo>
                    <a:pt x="175052" y="136696"/>
                  </a:lnTo>
                  <a:lnTo>
                    <a:pt x="159310" y="127335"/>
                  </a:lnTo>
                  <a:close/>
                </a:path>
                <a:path w="262890" h="163195">
                  <a:moveTo>
                    <a:pt x="227529" y="118710"/>
                  </a:moveTo>
                  <a:lnTo>
                    <a:pt x="214414" y="127327"/>
                  </a:lnTo>
                  <a:lnTo>
                    <a:pt x="230156" y="136688"/>
                  </a:lnTo>
                  <a:lnTo>
                    <a:pt x="243279" y="128080"/>
                  </a:lnTo>
                  <a:lnTo>
                    <a:pt x="227529" y="118710"/>
                  </a:lnTo>
                  <a:close/>
                </a:path>
                <a:path w="262890" h="163195">
                  <a:moveTo>
                    <a:pt x="178805" y="114224"/>
                  </a:moveTo>
                  <a:lnTo>
                    <a:pt x="165682" y="122840"/>
                  </a:lnTo>
                  <a:lnTo>
                    <a:pt x="181423" y="132202"/>
                  </a:lnTo>
                  <a:lnTo>
                    <a:pt x="194547" y="123585"/>
                  </a:lnTo>
                  <a:lnTo>
                    <a:pt x="178805" y="114224"/>
                  </a:lnTo>
                  <a:close/>
                </a:path>
                <a:path w="262890" h="163195">
                  <a:moveTo>
                    <a:pt x="71597" y="74527"/>
                  </a:moveTo>
                  <a:lnTo>
                    <a:pt x="58474" y="83143"/>
                  </a:lnTo>
                  <a:lnTo>
                    <a:pt x="132691" y="127707"/>
                  </a:lnTo>
                  <a:lnTo>
                    <a:pt x="145814" y="119099"/>
                  </a:lnTo>
                  <a:lnTo>
                    <a:pt x="71597" y="74527"/>
                  </a:lnTo>
                  <a:close/>
                </a:path>
                <a:path w="262890" h="163195">
                  <a:moveTo>
                    <a:pt x="247024" y="105607"/>
                  </a:moveTo>
                  <a:lnTo>
                    <a:pt x="233909" y="114224"/>
                  </a:lnTo>
                  <a:lnTo>
                    <a:pt x="249650" y="123577"/>
                  </a:lnTo>
                  <a:lnTo>
                    <a:pt x="262774" y="114969"/>
                  </a:lnTo>
                  <a:lnTo>
                    <a:pt x="247024" y="105607"/>
                  </a:lnTo>
                  <a:close/>
                </a:path>
                <a:path w="262890" h="163195">
                  <a:moveTo>
                    <a:pt x="198292" y="101113"/>
                  </a:moveTo>
                  <a:lnTo>
                    <a:pt x="185176" y="109729"/>
                  </a:lnTo>
                  <a:lnTo>
                    <a:pt x="200918" y="119091"/>
                  </a:lnTo>
                  <a:lnTo>
                    <a:pt x="214041" y="110474"/>
                  </a:lnTo>
                  <a:lnTo>
                    <a:pt x="198292" y="101113"/>
                  </a:lnTo>
                  <a:close/>
                </a:path>
                <a:path w="262890" h="163195">
                  <a:moveTo>
                    <a:pt x="149567" y="96618"/>
                  </a:moveTo>
                  <a:lnTo>
                    <a:pt x="136444" y="105235"/>
                  </a:lnTo>
                  <a:lnTo>
                    <a:pt x="152185" y="114596"/>
                  </a:lnTo>
                  <a:lnTo>
                    <a:pt x="165309" y="105988"/>
                  </a:lnTo>
                  <a:lnTo>
                    <a:pt x="149567" y="96618"/>
                  </a:lnTo>
                  <a:close/>
                </a:path>
                <a:path w="262890" h="163195">
                  <a:moveTo>
                    <a:pt x="217786" y="88002"/>
                  </a:moveTo>
                  <a:lnTo>
                    <a:pt x="204671" y="96618"/>
                  </a:lnTo>
                  <a:lnTo>
                    <a:pt x="220412" y="105980"/>
                  </a:lnTo>
                  <a:lnTo>
                    <a:pt x="233536" y="97364"/>
                  </a:lnTo>
                  <a:lnTo>
                    <a:pt x="217786" y="88002"/>
                  </a:lnTo>
                  <a:close/>
                </a:path>
                <a:path w="262890" h="163195">
                  <a:moveTo>
                    <a:pt x="169054" y="83516"/>
                  </a:moveTo>
                  <a:lnTo>
                    <a:pt x="155938" y="92132"/>
                  </a:lnTo>
                  <a:lnTo>
                    <a:pt x="171680" y="101485"/>
                  </a:lnTo>
                  <a:lnTo>
                    <a:pt x="184803" y="92877"/>
                  </a:lnTo>
                  <a:lnTo>
                    <a:pt x="169054" y="83516"/>
                  </a:lnTo>
                  <a:close/>
                </a:path>
                <a:path w="262890" h="163195">
                  <a:moveTo>
                    <a:pt x="120329" y="79021"/>
                  </a:moveTo>
                  <a:lnTo>
                    <a:pt x="107206" y="87637"/>
                  </a:lnTo>
                  <a:lnTo>
                    <a:pt x="122948" y="96999"/>
                  </a:lnTo>
                  <a:lnTo>
                    <a:pt x="136071" y="88383"/>
                  </a:lnTo>
                  <a:lnTo>
                    <a:pt x="120329" y="79021"/>
                  </a:lnTo>
                  <a:close/>
                </a:path>
                <a:path w="262890" h="163195">
                  <a:moveTo>
                    <a:pt x="188548" y="70405"/>
                  </a:moveTo>
                  <a:lnTo>
                    <a:pt x="175433" y="79021"/>
                  </a:lnTo>
                  <a:lnTo>
                    <a:pt x="191175" y="88375"/>
                  </a:lnTo>
                  <a:lnTo>
                    <a:pt x="204298" y="79766"/>
                  </a:lnTo>
                  <a:lnTo>
                    <a:pt x="188548" y="70405"/>
                  </a:lnTo>
                  <a:close/>
                </a:path>
                <a:path w="262890" h="163195">
                  <a:moveTo>
                    <a:pt x="139816" y="65910"/>
                  </a:moveTo>
                  <a:lnTo>
                    <a:pt x="126701" y="74527"/>
                  </a:lnTo>
                  <a:lnTo>
                    <a:pt x="142442" y="83888"/>
                  </a:lnTo>
                  <a:lnTo>
                    <a:pt x="155566" y="75272"/>
                  </a:lnTo>
                  <a:lnTo>
                    <a:pt x="139816" y="65910"/>
                  </a:lnTo>
                  <a:close/>
                </a:path>
                <a:path w="262890" h="163195">
                  <a:moveTo>
                    <a:pt x="91091" y="61424"/>
                  </a:moveTo>
                  <a:lnTo>
                    <a:pt x="77968" y="70040"/>
                  </a:lnTo>
                  <a:lnTo>
                    <a:pt x="93710" y="79394"/>
                  </a:lnTo>
                  <a:lnTo>
                    <a:pt x="106833" y="70785"/>
                  </a:lnTo>
                  <a:lnTo>
                    <a:pt x="91091" y="61424"/>
                  </a:lnTo>
                  <a:close/>
                </a:path>
                <a:path w="262890" h="163195">
                  <a:moveTo>
                    <a:pt x="42359" y="56929"/>
                  </a:moveTo>
                  <a:lnTo>
                    <a:pt x="29237" y="65546"/>
                  </a:lnTo>
                  <a:lnTo>
                    <a:pt x="44977" y="74907"/>
                  </a:lnTo>
                  <a:lnTo>
                    <a:pt x="58101" y="66291"/>
                  </a:lnTo>
                  <a:lnTo>
                    <a:pt x="42359" y="56929"/>
                  </a:lnTo>
                  <a:close/>
                </a:path>
                <a:path w="262890" h="163195">
                  <a:moveTo>
                    <a:pt x="159310" y="52799"/>
                  </a:moveTo>
                  <a:lnTo>
                    <a:pt x="146195" y="61416"/>
                  </a:lnTo>
                  <a:lnTo>
                    <a:pt x="161937" y="70777"/>
                  </a:lnTo>
                  <a:lnTo>
                    <a:pt x="175060" y="62169"/>
                  </a:lnTo>
                  <a:lnTo>
                    <a:pt x="159310" y="52799"/>
                  </a:lnTo>
                  <a:close/>
                </a:path>
                <a:path w="262890" h="163195">
                  <a:moveTo>
                    <a:pt x="110578" y="48313"/>
                  </a:moveTo>
                  <a:lnTo>
                    <a:pt x="97463" y="56929"/>
                  </a:lnTo>
                  <a:lnTo>
                    <a:pt x="113204" y="66283"/>
                  </a:lnTo>
                  <a:lnTo>
                    <a:pt x="126328" y="57674"/>
                  </a:lnTo>
                  <a:lnTo>
                    <a:pt x="110578" y="48313"/>
                  </a:lnTo>
                  <a:close/>
                </a:path>
                <a:path w="262890" h="163195">
                  <a:moveTo>
                    <a:pt x="61846" y="43818"/>
                  </a:moveTo>
                  <a:lnTo>
                    <a:pt x="48730" y="52435"/>
                  </a:lnTo>
                  <a:lnTo>
                    <a:pt x="64472" y="61796"/>
                  </a:lnTo>
                  <a:lnTo>
                    <a:pt x="77595" y="53180"/>
                  </a:lnTo>
                  <a:lnTo>
                    <a:pt x="61846" y="43818"/>
                  </a:lnTo>
                  <a:close/>
                </a:path>
                <a:path w="262890" h="163195">
                  <a:moveTo>
                    <a:pt x="13118" y="39332"/>
                  </a:moveTo>
                  <a:lnTo>
                    <a:pt x="0" y="47948"/>
                  </a:lnTo>
                  <a:lnTo>
                    <a:pt x="15740" y="57302"/>
                  </a:lnTo>
                  <a:lnTo>
                    <a:pt x="28861" y="48693"/>
                  </a:lnTo>
                  <a:lnTo>
                    <a:pt x="13118" y="39332"/>
                  </a:lnTo>
                  <a:close/>
                </a:path>
                <a:path w="262890" h="163195">
                  <a:moveTo>
                    <a:pt x="130073" y="35202"/>
                  </a:moveTo>
                  <a:lnTo>
                    <a:pt x="116957" y="43818"/>
                  </a:lnTo>
                  <a:lnTo>
                    <a:pt x="132699" y="53180"/>
                  </a:lnTo>
                  <a:lnTo>
                    <a:pt x="145822" y="44564"/>
                  </a:lnTo>
                  <a:lnTo>
                    <a:pt x="130073" y="35202"/>
                  </a:lnTo>
                  <a:close/>
                </a:path>
                <a:path w="262890" h="163195">
                  <a:moveTo>
                    <a:pt x="81340" y="30708"/>
                  </a:moveTo>
                  <a:lnTo>
                    <a:pt x="68225" y="39324"/>
                  </a:lnTo>
                  <a:lnTo>
                    <a:pt x="83966" y="48686"/>
                  </a:lnTo>
                  <a:lnTo>
                    <a:pt x="97090" y="40077"/>
                  </a:lnTo>
                  <a:lnTo>
                    <a:pt x="81340" y="30708"/>
                  </a:lnTo>
                  <a:close/>
                </a:path>
                <a:path w="262890" h="163195">
                  <a:moveTo>
                    <a:pt x="32612" y="26221"/>
                  </a:moveTo>
                  <a:lnTo>
                    <a:pt x="19493" y="34837"/>
                  </a:lnTo>
                  <a:lnTo>
                    <a:pt x="35234" y="44199"/>
                  </a:lnTo>
                  <a:lnTo>
                    <a:pt x="48357" y="35583"/>
                  </a:lnTo>
                  <a:lnTo>
                    <a:pt x="32612" y="26221"/>
                  </a:lnTo>
                  <a:close/>
                </a:path>
                <a:path w="262890" h="163195">
                  <a:moveTo>
                    <a:pt x="100835" y="17597"/>
                  </a:moveTo>
                  <a:lnTo>
                    <a:pt x="87719" y="26213"/>
                  </a:lnTo>
                  <a:lnTo>
                    <a:pt x="103461" y="35575"/>
                  </a:lnTo>
                  <a:lnTo>
                    <a:pt x="116576" y="26966"/>
                  </a:lnTo>
                  <a:lnTo>
                    <a:pt x="100835" y="17597"/>
                  </a:lnTo>
                  <a:close/>
                </a:path>
                <a:path w="262890" h="163195">
                  <a:moveTo>
                    <a:pt x="52102" y="13110"/>
                  </a:moveTo>
                  <a:lnTo>
                    <a:pt x="38987" y="21727"/>
                  </a:lnTo>
                  <a:lnTo>
                    <a:pt x="54729" y="31088"/>
                  </a:lnTo>
                  <a:lnTo>
                    <a:pt x="67852" y="22472"/>
                  </a:lnTo>
                  <a:lnTo>
                    <a:pt x="52102" y="13110"/>
                  </a:lnTo>
                  <a:close/>
                </a:path>
                <a:path w="262890" h="163195">
                  <a:moveTo>
                    <a:pt x="71597" y="0"/>
                  </a:moveTo>
                  <a:lnTo>
                    <a:pt x="58482" y="8616"/>
                  </a:lnTo>
                  <a:lnTo>
                    <a:pt x="74223" y="17977"/>
                  </a:lnTo>
                  <a:lnTo>
                    <a:pt x="87339" y="9361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12102" y="4007248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102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49"/>
                  </a:lnTo>
                  <a:lnTo>
                    <a:pt x="74212" y="13102"/>
                  </a:lnTo>
                  <a:lnTo>
                    <a:pt x="74199" y="9353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97"/>
                  </a:moveTo>
                  <a:close/>
                </a:path>
                <a:path w="262890" h="158114">
                  <a:moveTo>
                    <a:pt x="87341" y="745"/>
                  </a:moveTo>
                  <a:lnTo>
                    <a:pt x="74218" y="9353"/>
                  </a:lnTo>
                  <a:lnTo>
                    <a:pt x="74226" y="13097"/>
                  </a:lnTo>
                  <a:lnTo>
                    <a:pt x="87341" y="4486"/>
                  </a:lnTo>
                  <a:lnTo>
                    <a:pt x="87341" y="745"/>
                  </a:lnTo>
                  <a:close/>
                </a:path>
                <a:path w="262890" h="158114">
                  <a:moveTo>
                    <a:pt x="103463" y="30708"/>
                  </a:moveTo>
                  <a:close/>
                </a:path>
                <a:path w="262890" h="158114">
                  <a:moveTo>
                    <a:pt x="87714" y="17605"/>
                  </a:moveTo>
                  <a:lnTo>
                    <a:pt x="87722" y="21354"/>
                  </a:lnTo>
                  <a:lnTo>
                    <a:pt x="103450" y="30708"/>
                  </a:lnTo>
                  <a:lnTo>
                    <a:pt x="103437" y="26958"/>
                  </a:lnTo>
                  <a:lnTo>
                    <a:pt x="87714" y="17605"/>
                  </a:lnTo>
                  <a:close/>
                </a:path>
                <a:path w="262890" h="158114">
                  <a:moveTo>
                    <a:pt x="103463" y="30702"/>
                  </a:moveTo>
                  <a:close/>
                </a:path>
                <a:path w="262890" h="158114">
                  <a:moveTo>
                    <a:pt x="116579" y="18350"/>
                  </a:moveTo>
                  <a:lnTo>
                    <a:pt x="103455" y="26958"/>
                  </a:lnTo>
                  <a:lnTo>
                    <a:pt x="103463" y="30702"/>
                  </a:lnTo>
                  <a:lnTo>
                    <a:pt x="116571" y="22091"/>
                  </a:lnTo>
                  <a:lnTo>
                    <a:pt x="116579" y="18350"/>
                  </a:lnTo>
                  <a:close/>
                </a:path>
                <a:path w="262890" h="158114">
                  <a:moveTo>
                    <a:pt x="132701" y="48305"/>
                  </a:moveTo>
                  <a:close/>
                </a:path>
                <a:path w="262890" h="158114">
                  <a:moveTo>
                    <a:pt x="116952" y="35202"/>
                  </a:moveTo>
                  <a:lnTo>
                    <a:pt x="116960" y="38944"/>
                  </a:lnTo>
                  <a:lnTo>
                    <a:pt x="132688" y="48305"/>
                  </a:lnTo>
                  <a:lnTo>
                    <a:pt x="132688" y="44564"/>
                  </a:lnTo>
                  <a:lnTo>
                    <a:pt x="116952" y="35202"/>
                  </a:lnTo>
                  <a:close/>
                </a:path>
                <a:path w="262890" h="158114">
                  <a:moveTo>
                    <a:pt x="132701" y="48300"/>
                  </a:moveTo>
                  <a:close/>
                </a:path>
                <a:path w="262890" h="158114">
                  <a:moveTo>
                    <a:pt x="145817" y="35947"/>
                  </a:moveTo>
                  <a:lnTo>
                    <a:pt x="132693" y="44564"/>
                  </a:lnTo>
                  <a:lnTo>
                    <a:pt x="132701" y="48300"/>
                  </a:lnTo>
                  <a:lnTo>
                    <a:pt x="145809" y="39697"/>
                  </a:lnTo>
                  <a:lnTo>
                    <a:pt x="145817" y="35947"/>
                  </a:lnTo>
                  <a:close/>
                </a:path>
                <a:path w="262890" h="158114">
                  <a:moveTo>
                    <a:pt x="146190" y="52799"/>
                  </a:moveTo>
                  <a:lnTo>
                    <a:pt x="146190" y="56549"/>
                  </a:lnTo>
                  <a:lnTo>
                    <a:pt x="161931" y="65910"/>
                  </a:lnTo>
                  <a:lnTo>
                    <a:pt x="161918" y="62161"/>
                  </a:lnTo>
                  <a:lnTo>
                    <a:pt x="146190" y="52799"/>
                  </a:lnTo>
                  <a:close/>
                </a:path>
                <a:path w="262890" h="158114">
                  <a:moveTo>
                    <a:pt x="175054" y="53553"/>
                  </a:moveTo>
                  <a:lnTo>
                    <a:pt x="161931" y="62161"/>
                  </a:lnTo>
                  <a:lnTo>
                    <a:pt x="161931" y="65910"/>
                  </a:lnTo>
                  <a:lnTo>
                    <a:pt x="175047" y="57294"/>
                  </a:lnTo>
                  <a:lnTo>
                    <a:pt x="175054" y="53553"/>
                  </a:lnTo>
                  <a:close/>
                </a:path>
                <a:path w="262890" h="158114">
                  <a:moveTo>
                    <a:pt x="175427" y="70397"/>
                  </a:moveTo>
                  <a:lnTo>
                    <a:pt x="175427" y="74146"/>
                  </a:lnTo>
                  <a:lnTo>
                    <a:pt x="191169" y="83516"/>
                  </a:lnTo>
                  <a:lnTo>
                    <a:pt x="191169" y="79766"/>
                  </a:lnTo>
                  <a:lnTo>
                    <a:pt x="175427" y="70397"/>
                  </a:lnTo>
                  <a:close/>
                </a:path>
                <a:path w="262890" h="158114">
                  <a:moveTo>
                    <a:pt x="204292" y="71158"/>
                  </a:moveTo>
                  <a:lnTo>
                    <a:pt x="191169" y="79766"/>
                  </a:lnTo>
                  <a:lnTo>
                    <a:pt x="191169" y="83508"/>
                  </a:lnTo>
                  <a:lnTo>
                    <a:pt x="204284" y="74899"/>
                  </a:lnTo>
                  <a:lnTo>
                    <a:pt x="204292" y="71158"/>
                  </a:lnTo>
                  <a:close/>
                </a:path>
                <a:path w="262890" h="158114">
                  <a:moveTo>
                    <a:pt x="204665" y="88010"/>
                  </a:moveTo>
                  <a:lnTo>
                    <a:pt x="204665" y="91759"/>
                  </a:lnTo>
                  <a:lnTo>
                    <a:pt x="220407" y="101121"/>
                  </a:lnTo>
                  <a:lnTo>
                    <a:pt x="220394" y="97372"/>
                  </a:lnTo>
                  <a:lnTo>
                    <a:pt x="204665" y="88010"/>
                  </a:lnTo>
                  <a:close/>
                </a:path>
                <a:path w="262890" h="158114">
                  <a:moveTo>
                    <a:pt x="233522" y="88755"/>
                  </a:moveTo>
                  <a:lnTo>
                    <a:pt x="220407" y="97372"/>
                  </a:lnTo>
                  <a:lnTo>
                    <a:pt x="220407" y="101113"/>
                  </a:lnTo>
                  <a:lnTo>
                    <a:pt x="233522" y="92504"/>
                  </a:lnTo>
                  <a:lnTo>
                    <a:pt x="233522" y="88755"/>
                  </a:lnTo>
                  <a:close/>
                </a:path>
                <a:path w="262890" h="158114">
                  <a:moveTo>
                    <a:pt x="233903" y="105599"/>
                  </a:moveTo>
                  <a:lnTo>
                    <a:pt x="233903" y="109349"/>
                  </a:lnTo>
                  <a:lnTo>
                    <a:pt x="249645" y="118718"/>
                  </a:lnTo>
                  <a:lnTo>
                    <a:pt x="249645" y="114969"/>
                  </a:lnTo>
                  <a:lnTo>
                    <a:pt x="233903" y="105599"/>
                  </a:lnTo>
                  <a:close/>
                </a:path>
                <a:path w="262890" h="158114">
                  <a:moveTo>
                    <a:pt x="262760" y="106360"/>
                  </a:moveTo>
                  <a:lnTo>
                    <a:pt x="249645" y="114969"/>
                  </a:lnTo>
                  <a:lnTo>
                    <a:pt x="249645" y="118718"/>
                  </a:lnTo>
                  <a:lnTo>
                    <a:pt x="262760" y="110102"/>
                  </a:lnTo>
                  <a:lnTo>
                    <a:pt x="262760" y="106360"/>
                  </a:lnTo>
                  <a:close/>
                </a:path>
                <a:path w="262890" h="158114">
                  <a:moveTo>
                    <a:pt x="54731" y="26213"/>
                  </a:moveTo>
                  <a:close/>
                </a:path>
                <a:path w="262890" h="158114">
                  <a:moveTo>
                    <a:pt x="38988" y="13102"/>
                  </a:moveTo>
                  <a:lnTo>
                    <a:pt x="38989" y="16852"/>
                  </a:lnTo>
                  <a:lnTo>
                    <a:pt x="54718" y="26213"/>
                  </a:lnTo>
                  <a:lnTo>
                    <a:pt x="54718" y="22464"/>
                  </a:lnTo>
                  <a:lnTo>
                    <a:pt x="38988" y="13102"/>
                  </a:lnTo>
                  <a:close/>
                </a:path>
                <a:path w="262890" h="158114">
                  <a:moveTo>
                    <a:pt x="54731" y="26208"/>
                  </a:moveTo>
                  <a:close/>
                </a:path>
                <a:path w="262890" h="158114">
                  <a:moveTo>
                    <a:pt x="67846" y="13855"/>
                  </a:moveTo>
                  <a:lnTo>
                    <a:pt x="54723" y="22464"/>
                  </a:lnTo>
                  <a:lnTo>
                    <a:pt x="54731" y="26208"/>
                  </a:lnTo>
                  <a:lnTo>
                    <a:pt x="67846" y="17597"/>
                  </a:lnTo>
                  <a:lnTo>
                    <a:pt x="67846" y="13855"/>
                  </a:lnTo>
                  <a:close/>
                </a:path>
                <a:path w="262890" h="158114">
                  <a:moveTo>
                    <a:pt x="83969" y="43811"/>
                  </a:moveTo>
                  <a:close/>
                </a:path>
                <a:path w="262890" h="158114">
                  <a:moveTo>
                    <a:pt x="68227" y="30716"/>
                  </a:moveTo>
                  <a:lnTo>
                    <a:pt x="68227" y="34465"/>
                  </a:lnTo>
                  <a:lnTo>
                    <a:pt x="83942" y="43811"/>
                  </a:lnTo>
                  <a:lnTo>
                    <a:pt x="83942" y="40069"/>
                  </a:lnTo>
                  <a:lnTo>
                    <a:pt x="68227" y="30716"/>
                  </a:lnTo>
                  <a:close/>
                </a:path>
                <a:path w="262890" h="158114">
                  <a:moveTo>
                    <a:pt x="83969" y="43805"/>
                  </a:moveTo>
                  <a:close/>
                </a:path>
                <a:path w="262890" h="158114">
                  <a:moveTo>
                    <a:pt x="97084" y="31461"/>
                  </a:moveTo>
                  <a:lnTo>
                    <a:pt x="83961" y="40069"/>
                  </a:lnTo>
                  <a:lnTo>
                    <a:pt x="83969" y="43805"/>
                  </a:lnTo>
                  <a:lnTo>
                    <a:pt x="97084" y="35202"/>
                  </a:lnTo>
                  <a:lnTo>
                    <a:pt x="97084" y="31461"/>
                  </a:lnTo>
                  <a:close/>
                </a:path>
                <a:path w="262890" h="158114">
                  <a:moveTo>
                    <a:pt x="113207" y="61416"/>
                  </a:moveTo>
                  <a:close/>
                </a:path>
                <a:path w="262890" h="158114">
                  <a:moveTo>
                    <a:pt x="97457" y="48305"/>
                  </a:moveTo>
                  <a:lnTo>
                    <a:pt x="97465" y="52054"/>
                  </a:lnTo>
                  <a:lnTo>
                    <a:pt x="113193" y="61416"/>
                  </a:lnTo>
                  <a:lnTo>
                    <a:pt x="113203" y="57672"/>
                  </a:lnTo>
                  <a:lnTo>
                    <a:pt x="97457" y="48305"/>
                  </a:lnTo>
                  <a:close/>
                </a:path>
                <a:path w="262890" h="158114">
                  <a:moveTo>
                    <a:pt x="113207" y="61411"/>
                  </a:moveTo>
                  <a:close/>
                </a:path>
                <a:path w="262890" h="158114">
                  <a:moveTo>
                    <a:pt x="126322" y="49058"/>
                  </a:moveTo>
                  <a:lnTo>
                    <a:pt x="113203" y="57672"/>
                  </a:lnTo>
                  <a:lnTo>
                    <a:pt x="113207" y="61411"/>
                  </a:lnTo>
                  <a:lnTo>
                    <a:pt x="126322" y="52807"/>
                  </a:lnTo>
                  <a:lnTo>
                    <a:pt x="126322" y="49058"/>
                  </a:lnTo>
                  <a:close/>
                </a:path>
                <a:path w="262890" h="158114">
                  <a:moveTo>
                    <a:pt x="175419" y="144932"/>
                  </a:moveTo>
                  <a:lnTo>
                    <a:pt x="175419" y="148681"/>
                  </a:lnTo>
                  <a:lnTo>
                    <a:pt x="191161" y="158045"/>
                  </a:lnTo>
                  <a:lnTo>
                    <a:pt x="191158" y="154300"/>
                  </a:lnTo>
                  <a:lnTo>
                    <a:pt x="175419" y="144932"/>
                  </a:lnTo>
                  <a:close/>
                </a:path>
                <a:path w="262890" h="158114">
                  <a:moveTo>
                    <a:pt x="204284" y="145688"/>
                  </a:moveTo>
                  <a:lnTo>
                    <a:pt x="191161" y="154300"/>
                  </a:lnTo>
                  <a:lnTo>
                    <a:pt x="191161" y="158045"/>
                  </a:lnTo>
                  <a:lnTo>
                    <a:pt x="204284" y="149433"/>
                  </a:lnTo>
                  <a:lnTo>
                    <a:pt x="204284" y="145688"/>
                  </a:lnTo>
                  <a:close/>
                </a:path>
                <a:path w="262890" h="158114">
                  <a:moveTo>
                    <a:pt x="194914" y="131821"/>
                  </a:moveTo>
                  <a:lnTo>
                    <a:pt x="194914" y="135570"/>
                  </a:lnTo>
                  <a:lnTo>
                    <a:pt x="210656" y="144936"/>
                  </a:lnTo>
                  <a:lnTo>
                    <a:pt x="210652" y="141190"/>
                  </a:lnTo>
                  <a:lnTo>
                    <a:pt x="194914" y="131821"/>
                  </a:lnTo>
                  <a:close/>
                </a:path>
                <a:path w="262890" h="158114">
                  <a:moveTo>
                    <a:pt x="223779" y="132582"/>
                  </a:moveTo>
                  <a:lnTo>
                    <a:pt x="210656" y="141190"/>
                  </a:lnTo>
                  <a:lnTo>
                    <a:pt x="210656" y="144936"/>
                  </a:lnTo>
                  <a:lnTo>
                    <a:pt x="223779" y="136323"/>
                  </a:lnTo>
                  <a:lnTo>
                    <a:pt x="223779" y="132582"/>
                  </a:lnTo>
                  <a:close/>
                </a:path>
                <a:path w="262890" h="158114">
                  <a:moveTo>
                    <a:pt x="146182" y="127335"/>
                  </a:moveTo>
                  <a:lnTo>
                    <a:pt x="146182" y="131084"/>
                  </a:lnTo>
                  <a:lnTo>
                    <a:pt x="161919" y="140443"/>
                  </a:lnTo>
                  <a:lnTo>
                    <a:pt x="161918" y="136696"/>
                  </a:lnTo>
                  <a:lnTo>
                    <a:pt x="146182" y="127335"/>
                  </a:lnTo>
                  <a:close/>
                </a:path>
                <a:path w="262890" h="158114">
                  <a:moveTo>
                    <a:pt x="161931" y="140438"/>
                  </a:moveTo>
                  <a:close/>
                </a:path>
                <a:path w="262890" h="158114">
                  <a:moveTo>
                    <a:pt x="175047" y="128088"/>
                  </a:moveTo>
                  <a:lnTo>
                    <a:pt x="161923" y="136696"/>
                  </a:lnTo>
                  <a:lnTo>
                    <a:pt x="161931" y="140438"/>
                  </a:lnTo>
                  <a:lnTo>
                    <a:pt x="175047" y="131829"/>
                  </a:lnTo>
                  <a:lnTo>
                    <a:pt x="175047" y="128088"/>
                  </a:lnTo>
                  <a:close/>
                </a:path>
                <a:path w="262890" h="158114">
                  <a:moveTo>
                    <a:pt x="214409" y="118710"/>
                  </a:moveTo>
                  <a:lnTo>
                    <a:pt x="214409" y="122460"/>
                  </a:lnTo>
                  <a:lnTo>
                    <a:pt x="230150" y="131829"/>
                  </a:lnTo>
                  <a:lnTo>
                    <a:pt x="230150" y="128080"/>
                  </a:lnTo>
                  <a:lnTo>
                    <a:pt x="214409" y="118710"/>
                  </a:lnTo>
                  <a:close/>
                </a:path>
                <a:path w="262890" h="158114">
                  <a:moveTo>
                    <a:pt x="243274" y="119471"/>
                  </a:moveTo>
                  <a:lnTo>
                    <a:pt x="230150" y="128080"/>
                  </a:lnTo>
                  <a:lnTo>
                    <a:pt x="230150" y="131829"/>
                  </a:lnTo>
                  <a:lnTo>
                    <a:pt x="243274" y="123213"/>
                  </a:lnTo>
                  <a:lnTo>
                    <a:pt x="243274" y="119471"/>
                  </a:lnTo>
                  <a:close/>
                </a:path>
                <a:path w="262890" h="158114">
                  <a:moveTo>
                    <a:pt x="165676" y="114224"/>
                  </a:moveTo>
                  <a:lnTo>
                    <a:pt x="165676" y="117973"/>
                  </a:lnTo>
                  <a:lnTo>
                    <a:pt x="181418" y="127342"/>
                  </a:lnTo>
                  <a:lnTo>
                    <a:pt x="181404" y="123585"/>
                  </a:lnTo>
                  <a:lnTo>
                    <a:pt x="165676" y="114224"/>
                  </a:lnTo>
                  <a:close/>
                </a:path>
                <a:path w="262890" h="158114">
                  <a:moveTo>
                    <a:pt x="194541" y="114977"/>
                  </a:moveTo>
                  <a:lnTo>
                    <a:pt x="181418" y="123585"/>
                  </a:lnTo>
                  <a:lnTo>
                    <a:pt x="181418" y="127335"/>
                  </a:lnTo>
                  <a:lnTo>
                    <a:pt x="194541" y="118718"/>
                  </a:lnTo>
                  <a:lnTo>
                    <a:pt x="194541" y="114977"/>
                  </a:lnTo>
                  <a:close/>
                </a:path>
                <a:path w="262890" h="158114">
                  <a:moveTo>
                    <a:pt x="58476" y="74527"/>
                  </a:moveTo>
                  <a:lnTo>
                    <a:pt x="58476" y="78276"/>
                  </a:lnTo>
                  <a:lnTo>
                    <a:pt x="132685" y="122835"/>
                  </a:lnTo>
                  <a:lnTo>
                    <a:pt x="132689" y="119096"/>
                  </a:lnTo>
                  <a:lnTo>
                    <a:pt x="58476" y="74527"/>
                  </a:lnTo>
                  <a:close/>
                </a:path>
                <a:path w="262890" h="158114">
                  <a:moveTo>
                    <a:pt x="145809" y="110482"/>
                  </a:moveTo>
                  <a:lnTo>
                    <a:pt x="132689" y="119096"/>
                  </a:lnTo>
                  <a:lnTo>
                    <a:pt x="132693" y="122835"/>
                  </a:lnTo>
                  <a:lnTo>
                    <a:pt x="145809" y="114232"/>
                  </a:lnTo>
                  <a:lnTo>
                    <a:pt x="145809" y="110482"/>
                  </a:lnTo>
                  <a:close/>
                </a:path>
                <a:path w="262890" h="158114">
                  <a:moveTo>
                    <a:pt x="185171" y="101121"/>
                  </a:moveTo>
                  <a:lnTo>
                    <a:pt x="185171" y="104870"/>
                  </a:lnTo>
                  <a:lnTo>
                    <a:pt x="200912" y="114232"/>
                  </a:lnTo>
                  <a:lnTo>
                    <a:pt x="200886" y="110474"/>
                  </a:lnTo>
                  <a:lnTo>
                    <a:pt x="185171" y="101121"/>
                  </a:lnTo>
                  <a:close/>
                </a:path>
                <a:path w="262890" h="158114">
                  <a:moveTo>
                    <a:pt x="214036" y="101866"/>
                  </a:moveTo>
                  <a:lnTo>
                    <a:pt x="200912" y="110474"/>
                  </a:lnTo>
                  <a:lnTo>
                    <a:pt x="200912" y="114224"/>
                  </a:lnTo>
                  <a:lnTo>
                    <a:pt x="214036" y="105607"/>
                  </a:lnTo>
                  <a:lnTo>
                    <a:pt x="214036" y="101866"/>
                  </a:lnTo>
                  <a:close/>
                </a:path>
                <a:path w="262890" h="158114">
                  <a:moveTo>
                    <a:pt x="152188" y="109729"/>
                  </a:moveTo>
                  <a:close/>
                </a:path>
                <a:path w="262890" h="158114">
                  <a:moveTo>
                    <a:pt x="136438" y="96618"/>
                  </a:moveTo>
                  <a:lnTo>
                    <a:pt x="136438" y="100368"/>
                  </a:lnTo>
                  <a:lnTo>
                    <a:pt x="152175" y="109729"/>
                  </a:lnTo>
                  <a:lnTo>
                    <a:pt x="152184" y="105985"/>
                  </a:lnTo>
                  <a:lnTo>
                    <a:pt x="136438" y="96618"/>
                  </a:lnTo>
                  <a:close/>
                </a:path>
                <a:path w="262890" h="158114">
                  <a:moveTo>
                    <a:pt x="152188" y="109724"/>
                  </a:moveTo>
                  <a:close/>
                </a:path>
                <a:path w="262890" h="158114">
                  <a:moveTo>
                    <a:pt x="165303" y="97372"/>
                  </a:moveTo>
                  <a:lnTo>
                    <a:pt x="152184" y="105985"/>
                  </a:lnTo>
                  <a:lnTo>
                    <a:pt x="152188" y="109724"/>
                  </a:lnTo>
                  <a:lnTo>
                    <a:pt x="165303" y="101121"/>
                  </a:lnTo>
                  <a:lnTo>
                    <a:pt x="165303" y="97372"/>
                  </a:lnTo>
                  <a:close/>
                </a:path>
                <a:path w="262890" h="158114">
                  <a:moveTo>
                    <a:pt x="155933" y="83508"/>
                  </a:moveTo>
                  <a:lnTo>
                    <a:pt x="155933" y="87257"/>
                  </a:lnTo>
                  <a:lnTo>
                    <a:pt x="171674" y="96626"/>
                  </a:lnTo>
                  <a:lnTo>
                    <a:pt x="171674" y="92877"/>
                  </a:lnTo>
                  <a:lnTo>
                    <a:pt x="155933" y="83508"/>
                  </a:lnTo>
                  <a:close/>
                </a:path>
                <a:path w="262890" h="158114">
                  <a:moveTo>
                    <a:pt x="184798" y="84261"/>
                  </a:moveTo>
                  <a:lnTo>
                    <a:pt x="171674" y="92877"/>
                  </a:lnTo>
                  <a:lnTo>
                    <a:pt x="171674" y="96618"/>
                  </a:lnTo>
                  <a:lnTo>
                    <a:pt x="184798" y="88010"/>
                  </a:lnTo>
                  <a:lnTo>
                    <a:pt x="184798" y="84261"/>
                  </a:lnTo>
                  <a:close/>
                </a:path>
                <a:path w="262890" h="158114">
                  <a:moveTo>
                    <a:pt x="107200" y="79021"/>
                  </a:moveTo>
                  <a:lnTo>
                    <a:pt x="107208" y="82770"/>
                  </a:lnTo>
                  <a:lnTo>
                    <a:pt x="122942" y="92127"/>
                  </a:lnTo>
                  <a:lnTo>
                    <a:pt x="122937" y="88383"/>
                  </a:lnTo>
                  <a:lnTo>
                    <a:pt x="107200" y="79021"/>
                  </a:lnTo>
                  <a:close/>
                </a:path>
                <a:path w="262890" h="158114">
                  <a:moveTo>
                    <a:pt x="136065" y="79774"/>
                  </a:moveTo>
                  <a:lnTo>
                    <a:pt x="122942" y="88383"/>
                  </a:lnTo>
                  <a:lnTo>
                    <a:pt x="122950" y="92127"/>
                  </a:lnTo>
                  <a:lnTo>
                    <a:pt x="136065" y="83516"/>
                  </a:lnTo>
                  <a:lnTo>
                    <a:pt x="136065" y="79774"/>
                  </a:lnTo>
                  <a:close/>
                </a:path>
                <a:path w="262890" h="158114">
                  <a:moveTo>
                    <a:pt x="126695" y="65910"/>
                  </a:moveTo>
                  <a:lnTo>
                    <a:pt x="126703" y="69660"/>
                  </a:lnTo>
                  <a:lnTo>
                    <a:pt x="142437" y="79016"/>
                  </a:lnTo>
                  <a:lnTo>
                    <a:pt x="142431" y="75272"/>
                  </a:lnTo>
                  <a:lnTo>
                    <a:pt x="126695" y="65910"/>
                  </a:lnTo>
                  <a:close/>
                </a:path>
                <a:path w="262890" h="158114">
                  <a:moveTo>
                    <a:pt x="155560" y="66663"/>
                  </a:moveTo>
                  <a:lnTo>
                    <a:pt x="142437" y="75272"/>
                  </a:lnTo>
                  <a:lnTo>
                    <a:pt x="142445" y="79016"/>
                  </a:lnTo>
                  <a:lnTo>
                    <a:pt x="155560" y="70405"/>
                  </a:lnTo>
                  <a:lnTo>
                    <a:pt x="155560" y="66663"/>
                  </a:lnTo>
                  <a:close/>
                </a:path>
                <a:path w="262890" h="158114">
                  <a:moveTo>
                    <a:pt x="93712" y="74527"/>
                  </a:moveTo>
                  <a:close/>
                </a:path>
                <a:path w="262890" h="158114">
                  <a:moveTo>
                    <a:pt x="77971" y="61416"/>
                  </a:moveTo>
                  <a:lnTo>
                    <a:pt x="77971" y="65165"/>
                  </a:lnTo>
                  <a:lnTo>
                    <a:pt x="93699" y="74527"/>
                  </a:lnTo>
                  <a:lnTo>
                    <a:pt x="93699" y="70777"/>
                  </a:lnTo>
                  <a:lnTo>
                    <a:pt x="77971" y="61416"/>
                  </a:lnTo>
                  <a:close/>
                </a:path>
                <a:path w="262890" h="158114">
                  <a:moveTo>
                    <a:pt x="93712" y="74521"/>
                  </a:moveTo>
                  <a:close/>
                </a:path>
                <a:path w="262890" h="158114">
                  <a:moveTo>
                    <a:pt x="106828" y="62169"/>
                  </a:moveTo>
                  <a:lnTo>
                    <a:pt x="93704" y="70777"/>
                  </a:lnTo>
                  <a:lnTo>
                    <a:pt x="93712" y="74521"/>
                  </a:lnTo>
                  <a:lnTo>
                    <a:pt x="106828" y="65910"/>
                  </a:lnTo>
                  <a:lnTo>
                    <a:pt x="106828" y="62169"/>
                  </a:lnTo>
                  <a:close/>
                </a:path>
                <a:path w="262890" h="158114">
                  <a:moveTo>
                    <a:pt x="35238" y="39324"/>
                  </a:moveTo>
                  <a:close/>
                </a:path>
                <a:path w="262890" h="158114">
                  <a:moveTo>
                    <a:pt x="19493" y="26213"/>
                  </a:moveTo>
                  <a:lnTo>
                    <a:pt x="19496" y="29963"/>
                  </a:lnTo>
                  <a:lnTo>
                    <a:pt x="35225" y="39324"/>
                  </a:lnTo>
                  <a:lnTo>
                    <a:pt x="35224" y="35575"/>
                  </a:lnTo>
                  <a:lnTo>
                    <a:pt x="19493" y="26213"/>
                  </a:lnTo>
                  <a:close/>
                </a:path>
                <a:path w="262890" h="158114">
                  <a:moveTo>
                    <a:pt x="48352" y="26966"/>
                  </a:moveTo>
                  <a:lnTo>
                    <a:pt x="35230" y="35575"/>
                  </a:lnTo>
                  <a:lnTo>
                    <a:pt x="35238" y="39319"/>
                  </a:lnTo>
                  <a:lnTo>
                    <a:pt x="48352" y="30708"/>
                  </a:lnTo>
                  <a:lnTo>
                    <a:pt x="48352" y="26966"/>
                  </a:lnTo>
                  <a:close/>
                </a:path>
                <a:path w="262890" h="158114">
                  <a:moveTo>
                    <a:pt x="64474" y="56921"/>
                  </a:moveTo>
                  <a:close/>
                </a:path>
                <a:path w="262890" h="158114">
                  <a:moveTo>
                    <a:pt x="48733" y="43826"/>
                  </a:moveTo>
                  <a:lnTo>
                    <a:pt x="48733" y="47576"/>
                  </a:lnTo>
                  <a:lnTo>
                    <a:pt x="64448" y="56921"/>
                  </a:lnTo>
                  <a:lnTo>
                    <a:pt x="64448" y="53180"/>
                  </a:lnTo>
                  <a:lnTo>
                    <a:pt x="48733" y="43826"/>
                  </a:lnTo>
                  <a:close/>
                </a:path>
                <a:path w="262890" h="158114">
                  <a:moveTo>
                    <a:pt x="64474" y="56916"/>
                  </a:moveTo>
                  <a:close/>
                </a:path>
                <a:path w="262890" h="158114">
                  <a:moveTo>
                    <a:pt x="77590" y="44564"/>
                  </a:moveTo>
                  <a:lnTo>
                    <a:pt x="64466" y="53180"/>
                  </a:lnTo>
                  <a:lnTo>
                    <a:pt x="64474" y="56916"/>
                  </a:lnTo>
                  <a:lnTo>
                    <a:pt x="77590" y="48313"/>
                  </a:lnTo>
                  <a:lnTo>
                    <a:pt x="77590" y="44564"/>
                  </a:lnTo>
                  <a:close/>
                </a:path>
                <a:path w="262890" h="158114">
                  <a:moveTo>
                    <a:pt x="15744" y="52435"/>
                  </a:moveTo>
                  <a:close/>
                </a:path>
                <a:path w="262890" h="158114">
                  <a:moveTo>
                    <a:pt x="0" y="39324"/>
                  </a:moveTo>
                  <a:lnTo>
                    <a:pt x="2" y="43073"/>
                  </a:lnTo>
                  <a:lnTo>
                    <a:pt x="15731" y="52435"/>
                  </a:lnTo>
                  <a:lnTo>
                    <a:pt x="15730" y="48686"/>
                  </a:lnTo>
                  <a:lnTo>
                    <a:pt x="0" y="39324"/>
                  </a:lnTo>
                  <a:close/>
                </a:path>
                <a:path w="262890" h="158114">
                  <a:moveTo>
                    <a:pt x="28857" y="40077"/>
                  </a:moveTo>
                  <a:lnTo>
                    <a:pt x="15736" y="48686"/>
                  </a:lnTo>
                  <a:lnTo>
                    <a:pt x="15744" y="52430"/>
                  </a:lnTo>
                  <a:lnTo>
                    <a:pt x="28856" y="43818"/>
                  </a:lnTo>
                  <a:lnTo>
                    <a:pt x="28857" y="40077"/>
                  </a:lnTo>
                  <a:close/>
                </a:path>
                <a:path w="262890" h="158114">
                  <a:moveTo>
                    <a:pt x="44980" y="70032"/>
                  </a:moveTo>
                  <a:close/>
                </a:path>
                <a:path w="262890" h="158114">
                  <a:moveTo>
                    <a:pt x="29237" y="56929"/>
                  </a:moveTo>
                  <a:lnTo>
                    <a:pt x="29238" y="60679"/>
                  </a:lnTo>
                  <a:lnTo>
                    <a:pt x="44953" y="70032"/>
                  </a:lnTo>
                  <a:lnTo>
                    <a:pt x="44966" y="66291"/>
                  </a:lnTo>
                  <a:lnTo>
                    <a:pt x="29237" y="56929"/>
                  </a:lnTo>
                  <a:close/>
                </a:path>
                <a:path w="262890" h="158114">
                  <a:moveTo>
                    <a:pt x="44980" y="70027"/>
                  </a:moveTo>
                  <a:close/>
                </a:path>
                <a:path w="262890" h="158114">
                  <a:moveTo>
                    <a:pt x="58095" y="57674"/>
                  </a:moveTo>
                  <a:lnTo>
                    <a:pt x="44972" y="66291"/>
                  </a:lnTo>
                  <a:lnTo>
                    <a:pt x="44980" y="70027"/>
                  </a:lnTo>
                  <a:lnTo>
                    <a:pt x="58095" y="61424"/>
                  </a:lnTo>
                  <a:lnTo>
                    <a:pt x="58095" y="5767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504663" y="3916621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49"/>
                  </a:lnTo>
                  <a:lnTo>
                    <a:pt x="13567" y="53901"/>
                  </a:lnTo>
                  <a:lnTo>
                    <a:pt x="24913" y="46751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812"/>
                  </a:moveTo>
                  <a:lnTo>
                    <a:pt x="0" y="14466"/>
                  </a:lnTo>
                  <a:lnTo>
                    <a:pt x="0" y="61218"/>
                  </a:lnTo>
                  <a:lnTo>
                    <a:pt x="6291" y="57556"/>
                  </a:lnTo>
                  <a:lnTo>
                    <a:pt x="6291" y="1081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504663" y="3916621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49"/>
                  </a:moveTo>
                  <a:lnTo>
                    <a:pt x="24913" y="0"/>
                  </a:lnTo>
                  <a:lnTo>
                    <a:pt x="24913" y="46751"/>
                  </a:lnTo>
                  <a:lnTo>
                    <a:pt x="13567" y="53901"/>
                  </a:lnTo>
                  <a:lnTo>
                    <a:pt x="13567" y="7149"/>
                  </a:lnTo>
                  <a:close/>
                </a:path>
                <a:path w="25400" h="61595">
                  <a:moveTo>
                    <a:pt x="0" y="14466"/>
                  </a:moveTo>
                  <a:lnTo>
                    <a:pt x="6291" y="10812"/>
                  </a:lnTo>
                  <a:lnTo>
                    <a:pt x="6291" y="57556"/>
                  </a:lnTo>
                  <a:lnTo>
                    <a:pt x="0" y="61218"/>
                  </a:lnTo>
                  <a:lnTo>
                    <a:pt x="0" y="1446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40654" y="3662118"/>
              <a:ext cx="226547" cy="429993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188871" y="3662118"/>
              <a:ext cx="178435" cy="307975"/>
            </a:xfrm>
            <a:custGeom>
              <a:avLst/>
              <a:gdLst/>
              <a:ahLst/>
              <a:cxnLst/>
              <a:rect l="l" t="t" r="r" b="b"/>
              <a:pathLst>
                <a:path w="178434" h="307975">
                  <a:moveTo>
                    <a:pt x="178331" y="307398"/>
                  </a:moveTo>
                  <a:lnTo>
                    <a:pt x="129211" y="291010"/>
                  </a:lnTo>
                  <a:lnTo>
                    <a:pt x="82750" y="268568"/>
                  </a:lnTo>
                  <a:lnTo>
                    <a:pt x="39497" y="240382"/>
                  </a:lnTo>
                  <a:lnTo>
                    <a:pt x="0" y="206760"/>
                  </a:lnTo>
                  <a:lnTo>
                    <a:pt x="0" y="0"/>
                  </a:lnTo>
                  <a:lnTo>
                    <a:pt x="40359" y="32612"/>
                  </a:lnTo>
                  <a:lnTo>
                    <a:pt x="83783" y="60703"/>
                  </a:lnTo>
                  <a:lnTo>
                    <a:pt x="129897" y="84058"/>
                  </a:lnTo>
                  <a:lnTo>
                    <a:pt x="178331" y="102460"/>
                  </a:lnTo>
                  <a:lnTo>
                    <a:pt x="178331" y="307398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37799" y="3671082"/>
              <a:ext cx="308680" cy="423884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988712" y="3641984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10" h="561975">
                  <a:moveTo>
                    <a:pt x="363929" y="450127"/>
                  </a:moveTo>
                  <a:lnTo>
                    <a:pt x="562271" y="334849"/>
                  </a:lnTo>
                  <a:lnTo>
                    <a:pt x="562271" y="247020"/>
                  </a:lnTo>
                  <a:lnTo>
                    <a:pt x="496765" y="208592"/>
                  </a:lnTo>
                  <a:lnTo>
                    <a:pt x="496765" y="87828"/>
                  </a:lnTo>
                  <a:lnTo>
                    <a:pt x="358471" y="7324"/>
                  </a:lnTo>
                  <a:lnTo>
                    <a:pt x="294782" y="25619"/>
                  </a:lnTo>
                  <a:lnTo>
                    <a:pt x="251112" y="0"/>
                  </a:lnTo>
                  <a:lnTo>
                    <a:pt x="200158" y="20133"/>
                  </a:lnTo>
                  <a:lnTo>
                    <a:pt x="200158" y="212254"/>
                  </a:lnTo>
                  <a:lnTo>
                    <a:pt x="151941" y="239704"/>
                  </a:lnTo>
                  <a:lnTo>
                    <a:pt x="151941" y="327532"/>
                  </a:lnTo>
                  <a:lnTo>
                    <a:pt x="189154" y="360375"/>
                  </a:lnTo>
                  <a:lnTo>
                    <a:pt x="229277" y="389240"/>
                  </a:lnTo>
                  <a:lnTo>
                    <a:pt x="271992" y="413942"/>
                  </a:lnTo>
                  <a:lnTo>
                    <a:pt x="316982" y="434299"/>
                  </a:lnTo>
                  <a:lnTo>
                    <a:pt x="363929" y="450127"/>
                  </a:lnTo>
                  <a:close/>
                </a:path>
                <a:path w="562610" h="561975">
                  <a:moveTo>
                    <a:pt x="0" y="411698"/>
                  </a:moveTo>
                  <a:lnTo>
                    <a:pt x="96441" y="343996"/>
                  </a:lnTo>
                  <a:lnTo>
                    <a:pt x="314800" y="470253"/>
                  </a:lnTo>
                  <a:lnTo>
                    <a:pt x="314800" y="503189"/>
                  </a:lnTo>
                  <a:lnTo>
                    <a:pt x="214717" y="561739"/>
                  </a:lnTo>
                  <a:lnTo>
                    <a:pt x="0" y="437317"/>
                  </a:lnTo>
                  <a:lnTo>
                    <a:pt x="0" y="411698"/>
                  </a:lnTo>
                  <a:close/>
                </a:path>
              </a:pathLst>
            </a:custGeom>
            <a:ln w="11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51132" y="3979068"/>
              <a:ext cx="92766" cy="8248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314566" y="3933093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99"/>
                  </a:moveTo>
                  <a:lnTo>
                    <a:pt x="10568" y="1799"/>
                  </a:lnTo>
                  <a:lnTo>
                    <a:pt x="6371" y="0"/>
                  </a:lnTo>
                  <a:lnTo>
                    <a:pt x="3459" y="1680"/>
                  </a:lnTo>
                  <a:lnTo>
                    <a:pt x="539" y="3368"/>
                  </a:lnTo>
                  <a:lnTo>
                    <a:pt x="0" y="7895"/>
                  </a:lnTo>
                  <a:lnTo>
                    <a:pt x="2253" y="11794"/>
                  </a:lnTo>
                  <a:lnTo>
                    <a:pt x="4506" y="15694"/>
                  </a:lnTo>
                  <a:lnTo>
                    <a:pt x="8695" y="17494"/>
                  </a:lnTo>
                  <a:lnTo>
                    <a:pt x="11615" y="15805"/>
                  </a:lnTo>
                  <a:lnTo>
                    <a:pt x="14535" y="14125"/>
                  </a:lnTo>
                  <a:lnTo>
                    <a:pt x="15075" y="9599"/>
                  </a:lnTo>
                  <a:lnTo>
                    <a:pt x="12821" y="5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210714" y="3707855"/>
              <a:ext cx="129194" cy="218127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210714" y="3707855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781"/>
                  </a:moveTo>
                  <a:lnTo>
                    <a:pt x="5474" y="5469"/>
                  </a:lnTo>
                  <a:lnTo>
                    <a:pt x="0" y="0"/>
                  </a:lnTo>
                  <a:lnTo>
                    <a:pt x="28645" y="25012"/>
                  </a:lnTo>
                  <a:lnTo>
                    <a:pt x="59964" y="46299"/>
                  </a:lnTo>
                  <a:lnTo>
                    <a:pt x="93599" y="63648"/>
                  </a:lnTo>
                  <a:lnTo>
                    <a:pt x="129194" y="76849"/>
                  </a:lnTo>
                  <a:lnTo>
                    <a:pt x="129194" y="224738"/>
                  </a:lnTo>
                  <a:lnTo>
                    <a:pt x="129194" y="218127"/>
                  </a:lnTo>
                  <a:lnTo>
                    <a:pt x="95863" y="204105"/>
                  </a:lnTo>
                  <a:lnTo>
                    <a:pt x="64004" y="187132"/>
                  </a:lnTo>
                  <a:lnTo>
                    <a:pt x="33811" y="167319"/>
                  </a:lnTo>
                  <a:lnTo>
                    <a:pt x="5474" y="144781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62604" y="3715054"/>
              <a:ext cx="462067" cy="404863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562604" y="3715054"/>
              <a:ext cx="462280" cy="405130"/>
            </a:xfrm>
            <a:custGeom>
              <a:avLst/>
              <a:gdLst/>
              <a:ahLst/>
              <a:cxnLst/>
              <a:rect l="l" t="t" r="r" b="b"/>
              <a:pathLst>
                <a:path w="462280" h="405129">
                  <a:moveTo>
                    <a:pt x="74667" y="350542"/>
                  </a:moveTo>
                  <a:lnTo>
                    <a:pt x="118642" y="370361"/>
                  </a:lnTo>
                  <a:lnTo>
                    <a:pt x="164206" y="385782"/>
                  </a:lnTo>
                  <a:lnTo>
                    <a:pt x="211022" y="396726"/>
                  </a:lnTo>
                  <a:lnTo>
                    <a:pt x="258753" y="403112"/>
                  </a:lnTo>
                  <a:lnTo>
                    <a:pt x="307062" y="404863"/>
                  </a:lnTo>
                  <a:lnTo>
                    <a:pt x="326588" y="403394"/>
                  </a:lnTo>
                  <a:lnTo>
                    <a:pt x="345714" y="399587"/>
                  </a:lnTo>
                  <a:lnTo>
                    <a:pt x="364226" y="393499"/>
                  </a:lnTo>
                  <a:lnTo>
                    <a:pt x="381911" y="385187"/>
                  </a:lnTo>
                  <a:lnTo>
                    <a:pt x="388505" y="389969"/>
                  </a:lnTo>
                  <a:lnTo>
                    <a:pt x="396098" y="392439"/>
                  </a:lnTo>
                  <a:lnTo>
                    <a:pt x="404092" y="392499"/>
                  </a:lnTo>
                  <a:lnTo>
                    <a:pt x="411892" y="390055"/>
                  </a:lnTo>
                  <a:lnTo>
                    <a:pt x="427743" y="380500"/>
                  </a:lnTo>
                  <a:lnTo>
                    <a:pt x="441583" y="368474"/>
                  </a:lnTo>
                  <a:lnTo>
                    <a:pt x="453121" y="354275"/>
                  </a:lnTo>
                  <a:lnTo>
                    <a:pt x="462067" y="338204"/>
                  </a:lnTo>
                  <a:lnTo>
                    <a:pt x="462067" y="190136"/>
                  </a:lnTo>
                  <a:lnTo>
                    <a:pt x="454348" y="144837"/>
                  </a:lnTo>
                  <a:lnTo>
                    <a:pt x="436812" y="103213"/>
                  </a:lnTo>
                  <a:lnTo>
                    <a:pt x="410485" y="66691"/>
                  </a:lnTo>
                  <a:lnTo>
                    <a:pt x="376397" y="36696"/>
                  </a:lnTo>
                  <a:lnTo>
                    <a:pt x="335575" y="14656"/>
                  </a:lnTo>
                </a:path>
                <a:path w="462280" h="405129">
                  <a:moveTo>
                    <a:pt x="126839" y="0"/>
                  </a:moveTo>
                  <a:lnTo>
                    <a:pt x="85712" y="22784"/>
                  </a:lnTo>
                  <a:lnTo>
                    <a:pt x="51447" y="53519"/>
                  </a:lnTo>
                  <a:lnTo>
                    <a:pt x="25061" y="90765"/>
                  </a:lnTo>
                  <a:lnTo>
                    <a:pt x="7573" y="133086"/>
                  </a:lnTo>
                  <a:lnTo>
                    <a:pt x="0" y="179046"/>
                  </a:lnTo>
                  <a:lnTo>
                    <a:pt x="682" y="262968"/>
                  </a:lnTo>
                  <a:lnTo>
                    <a:pt x="15763" y="307021"/>
                  </a:lnTo>
                  <a:lnTo>
                    <a:pt x="49429" y="325558"/>
                  </a:lnTo>
                  <a:lnTo>
                    <a:pt x="57295" y="323316"/>
                  </a:lnTo>
                  <a:lnTo>
                    <a:pt x="59104" y="331499"/>
                  </a:lnTo>
                  <a:lnTo>
                    <a:pt x="62723" y="338954"/>
                  </a:lnTo>
                  <a:lnTo>
                    <a:pt x="67971" y="345397"/>
                  </a:lnTo>
                  <a:lnTo>
                    <a:pt x="74667" y="350542"/>
                  </a:lnTo>
                </a:path>
              </a:pathLst>
            </a:custGeom>
            <a:ln w="786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62268" y="3498018"/>
              <a:ext cx="274928" cy="271448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14170" y="3498018"/>
              <a:ext cx="334645" cy="602615"/>
            </a:xfrm>
            <a:custGeom>
              <a:avLst/>
              <a:gdLst/>
              <a:ahLst/>
              <a:cxnLst/>
              <a:rect l="l" t="t" r="r" b="b"/>
              <a:pathLst>
                <a:path w="334644" h="602614">
                  <a:moveTo>
                    <a:pt x="323027" y="135724"/>
                  </a:moveTo>
                  <a:lnTo>
                    <a:pt x="316018" y="92824"/>
                  </a:lnTo>
                  <a:lnTo>
                    <a:pt x="296503" y="55566"/>
                  </a:lnTo>
                  <a:lnTo>
                    <a:pt x="266745" y="26186"/>
                  </a:lnTo>
                  <a:lnTo>
                    <a:pt x="229010" y="6919"/>
                  </a:lnTo>
                  <a:lnTo>
                    <a:pt x="185562" y="0"/>
                  </a:lnTo>
                  <a:lnTo>
                    <a:pt x="142111" y="6919"/>
                  </a:lnTo>
                  <a:lnTo>
                    <a:pt x="104375" y="26186"/>
                  </a:lnTo>
                  <a:lnTo>
                    <a:pt x="74619" y="55566"/>
                  </a:lnTo>
                  <a:lnTo>
                    <a:pt x="55106" y="92824"/>
                  </a:lnTo>
                  <a:lnTo>
                    <a:pt x="48098" y="135724"/>
                  </a:lnTo>
                  <a:lnTo>
                    <a:pt x="55106" y="178624"/>
                  </a:lnTo>
                  <a:lnTo>
                    <a:pt x="74619" y="215882"/>
                  </a:lnTo>
                  <a:lnTo>
                    <a:pt x="104375" y="245262"/>
                  </a:lnTo>
                  <a:lnTo>
                    <a:pt x="142111" y="264529"/>
                  </a:lnTo>
                  <a:lnTo>
                    <a:pt x="185562" y="271448"/>
                  </a:lnTo>
                  <a:lnTo>
                    <a:pt x="229010" y="264529"/>
                  </a:lnTo>
                  <a:lnTo>
                    <a:pt x="266745" y="245262"/>
                  </a:lnTo>
                  <a:lnTo>
                    <a:pt x="296503" y="215882"/>
                  </a:lnTo>
                  <a:lnTo>
                    <a:pt x="316018" y="178624"/>
                  </a:lnTo>
                  <a:lnTo>
                    <a:pt x="323027" y="135724"/>
                  </a:lnTo>
                  <a:close/>
                </a:path>
                <a:path w="334644" h="602614">
                  <a:moveTo>
                    <a:pt x="5729" y="540352"/>
                  </a:moveTo>
                  <a:lnTo>
                    <a:pt x="0" y="487131"/>
                  </a:lnTo>
                  <a:lnTo>
                    <a:pt x="1449" y="434398"/>
                  </a:lnTo>
                  <a:lnTo>
                    <a:pt x="9999" y="382619"/>
                  </a:lnTo>
                  <a:lnTo>
                    <a:pt x="25575" y="332261"/>
                  </a:lnTo>
                  <a:lnTo>
                    <a:pt x="48098" y="283790"/>
                  </a:lnTo>
                </a:path>
                <a:path w="334644" h="602614">
                  <a:moveTo>
                    <a:pt x="330378" y="602258"/>
                  </a:moveTo>
                  <a:lnTo>
                    <a:pt x="334372" y="547484"/>
                  </a:lnTo>
                  <a:lnTo>
                    <a:pt x="334357" y="492796"/>
                  </a:lnTo>
                  <a:lnTo>
                    <a:pt x="330342" y="438338"/>
                  </a:lnTo>
                  <a:lnTo>
                    <a:pt x="322335" y="384250"/>
                  </a:lnTo>
                  <a:lnTo>
                    <a:pt x="310347" y="330677"/>
                  </a:lnTo>
                </a:path>
                <a:path w="334644" h="602614">
                  <a:moveTo>
                    <a:pt x="75589" y="214765"/>
                  </a:moveTo>
                  <a:lnTo>
                    <a:pt x="107320" y="244992"/>
                  </a:lnTo>
                  <a:lnTo>
                    <a:pt x="145642" y="263274"/>
                  </a:lnTo>
                  <a:lnTo>
                    <a:pt x="187379" y="269165"/>
                  </a:lnTo>
                  <a:lnTo>
                    <a:pt x="229354" y="262216"/>
                  </a:lnTo>
                  <a:lnTo>
                    <a:pt x="268393" y="241982"/>
                  </a:lnTo>
                  <a:lnTo>
                    <a:pt x="273613" y="238110"/>
                  </a:lnTo>
                  <a:lnTo>
                    <a:pt x="278550" y="233886"/>
                  </a:lnTo>
                  <a:lnTo>
                    <a:pt x="283161" y="229333"/>
                  </a:lnTo>
                </a:path>
              </a:pathLst>
            </a:custGeom>
            <a:ln w="786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62604" y="3499565"/>
              <a:ext cx="462280" cy="620395"/>
            </a:xfrm>
            <a:custGeom>
              <a:avLst/>
              <a:gdLst/>
              <a:ahLst/>
              <a:cxnLst/>
              <a:rect l="l" t="t" r="r" b="b"/>
              <a:pathLst>
                <a:path w="462280" h="620395">
                  <a:moveTo>
                    <a:pt x="126839" y="215489"/>
                  </a:moveTo>
                  <a:lnTo>
                    <a:pt x="86047" y="238622"/>
                  </a:lnTo>
                  <a:lnTo>
                    <a:pt x="51995" y="269471"/>
                  </a:lnTo>
                  <a:lnTo>
                    <a:pt x="25656" y="306664"/>
                  </a:lnTo>
                  <a:lnTo>
                    <a:pt x="8000" y="348831"/>
                  </a:lnTo>
                  <a:lnTo>
                    <a:pt x="0" y="394601"/>
                  </a:lnTo>
                  <a:lnTo>
                    <a:pt x="682" y="478458"/>
                  </a:lnTo>
                  <a:lnTo>
                    <a:pt x="15763" y="522511"/>
                  </a:lnTo>
                  <a:lnTo>
                    <a:pt x="49429" y="541047"/>
                  </a:lnTo>
                  <a:lnTo>
                    <a:pt x="57295" y="538806"/>
                  </a:lnTo>
                  <a:lnTo>
                    <a:pt x="59104" y="546988"/>
                  </a:lnTo>
                  <a:lnTo>
                    <a:pt x="118642" y="585851"/>
                  </a:lnTo>
                  <a:lnTo>
                    <a:pt x="164206" y="601272"/>
                  </a:lnTo>
                  <a:lnTo>
                    <a:pt x="211022" y="612215"/>
                  </a:lnTo>
                  <a:lnTo>
                    <a:pt x="258753" y="618602"/>
                  </a:lnTo>
                  <a:lnTo>
                    <a:pt x="307062" y="620353"/>
                  </a:lnTo>
                  <a:lnTo>
                    <a:pt x="326588" y="618884"/>
                  </a:lnTo>
                  <a:lnTo>
                    <a:pt x="345714" y="615077"/>
                  </a:lnTo>
                  <a:lnTo>
                    <a:pt x="364226" y="608989"/>
                  </a:lnTo>
                  <a:lnTo>
                    <a:pt x="381911" y="600677"/>
                  </a:lnTo>
                  <a:lnTo>
                    <a:pt x="388505" y="605459"/>
                  </a:lnTo>
                  <a:lnTo>
                    <a:pt x="396098" y="607928"/>
                  </a:lnTo>
                  <a:lnTo>
                    <a:pt x="404092" y="607989"/>
                  </a:lnTo>
                  <a:lnTo>
                    <a:pt x="411892" y="605544"/>
                  </a:lnTo>
                  <a:lnTo>
                    <a:pt x="427743" y="595990"/>
                  </a:lnTo>
                  <a:lnTo>
                    <a:pt x="441583" y="583964"/>
                  </a:lnTo>
                  <a:lnTo>
                    <a:pt x="453121" y="569765"/>
                  </a:lnTo>
                  <a:lnTo>
                    <a:pt x="462067" y="553693"/>
                  </a:lnTo>
                  <a:lnTo>
                    <a:pt x="462067" y="419383"/>
                  </a:lnTo>
                  <a:lnTo>
                    <a:pt x="457173" y="370800"/>
                  </a:lnTo>
                  <a:lnTo>
                    <a:pt x="440886" y="325801"/>
                  </a:lnTo>
                  <a:lnTo>
                    <a:pt x="414397" y="286170"/>
                  </a:lnTo>
                  <a:lnTo>
                    <a:pt x="378896" y="253690"/>
                  </a:lnTo>
                  <a:lnTo>
                    <a:pt x="335575" y="230146"/>
                  </a:lnTo>
                  <a:lnTo>
                    <a:pt x="334411" y="230069"/>
                  </a:lnTo>
                  <a:lnTo>
                    <a:pt x="360127" y="194784"/>
                  </a:lnTo>
                  <a:lnTo>
                    <a:pt x="372946" y="154777"/>
                  </a:lnTo>
                  <a:lnTo>
                    <a:pt x="372873" y="113211"/>
                  </a:lnTo>
                  <a:lnTo>
                    <a:pt x="359913" y="73246"/>
                  </a:lnTo>
                  <a:lnTo>
                    <a:pt x="334074" y="38045"/>
                  </a:lnTo>
                  <a:lnTo>
                    <a:pt x="298337" y="12655"/>
                  </a:lnTo>
                  <a:lnTo>
                    <a:pt x="257818" y="0"/>
                  </a:lnTo>
                  <a:lnTo>
                    <a:pt x="215718" y="72"/>
                  </a:lnTo>
                  <a:lnTo>
                    <a:pt x="175243" y="12865"/>
                  </a:lnTo>
                  <a:lnTo>
                    <a:pt x="139595" y="38374"/>
                  </a:lnTo>
                  <a:lnTo>
                    <a:pt x="111533" y="78594"/>
                  </a:lnTo>
                  <a:lnTo>
                    <a:pt x="99831" y="124587"/>
                  </a:lnTo>
                  <a:lnTo>
                    <a:pt x="104822" y="171753"/>
                  </a:lnTo>
                  <a:lnTo>
                    <a:pt x="126839" y="215489"/>
                  </a:lnTo>
                  <a:close/>
                </a:path>
              </a:pathLst>
            </a:custGeom>
            <a:ln w="218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3609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135" dirty="0">
                <a:latin typeface="MS UI Gothic"/>
                <a:cs typeface="MS UI Gothic"/>
              </a:rPr>
              <a:t>マルチテナント機能②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387722" y="101853"/>
            <a:ext cx="319463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40" dirty="0">
                <a:solidFill>
                  <a:srgbClr val="2C2C89"/>
                </a:solidFill>
                <a:latin typeface="MS UI Gothic"/>
                <a:cs typeface="MS UI Gothic"/>
              </a:rPr>
              <a:t>アク</a:t>
            </a:r>
            <a:r>
              <a:rPr sz="3200" spc="395" dirty="0">
                <a:solidFill>
                  <a:srgbClr val="2C2C89"/>
                </a:solidFill>
                <a:latin typeface="MS UI Gothic"/>
                <a:cs typeface="MS UI Gothic"/>
              </a:rPr>
              <a:t>セ</a:t>
            </a:r>
            <a:r>
              <a:rPr sz="3200" spc="140" dirty="0">
                <a:solidFill>
                  <a:srgbClr val="2C2C89"/>
                </a:solidFill>
                <a:latin typeface="MS UI Gothic"/>
                <a:cs typeface="MS UI Gothic"/>
              </a:rPr>
              <a:t>ス</a:t>
            </a:r>
            <a:r>
              <a:rPr sz="3200" spc="200" dirty="0">
                <a:solidFill>
                  <a:srgbClr val="2C2C89"/>
                </a:solidFill>
                <a:latin typeface="MS UI Gothic"/>
                <a:cs typeface="MS UI Gothic"/>
              </a:rPr>
              <a:t>権</a:t>
            </a:r>
            <a:r>
              <a:rPr sz="3200" dirty="0">
                <a:solidFill>
                  <a:srgbClr val="2C2C89"/>
                </a:solidFill>
                <a:latin typeface="MS UI Gothic"/>
                <a:cs typeface="MS UI Gothic"/>
              </a:rPr>
              <a:t>限設定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258436" y="2454402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業務①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3451669" y="2919793"/>
            <a:ext cx="2097405" cy="293370"/>
            <a:chOff x="3451669" y="2919793"/>
            <a:chExt cx="2097405" cy="293370"/>
          </a:xfrm>
        </p:grpSpPr>
        <p:sp>
          <p:nvSpPr>
            <p:cNvPr id="122" name="object 122"/>
            <p:cNvSpPr/>
            <p:nvPr/>
          </p:nvSpPr>
          <p:spPr>
            <a:xfrm>
              <a:off x="3456432" y="2924555"/>
              <a:ext cx="2087880" cy="283845"/>
            </a:xfrm>
            <a:custGeom>
              <a:avLst/>
              <a:gdLst/>
              <a:ahLst/>
              <a:cxnLst/>
              <a:rect l="l" t="t" r="r" b="b"/>
              <a:pathLst>
                <a:path w="2087879" h="283844">
                  <a:moveTo>
                    <a:pt x="2087880" y="0"/>
                  </a:moveTo>
                  <a:lnTo>
                    <a:pt x="0" y="0"/>
                  </a:lnTo>
                  <a:lnTo>
                    <a:pt x="0" y="283463"/>
                  </a:lnTo>
                  <a:lnTo>
                    <a:pt x="2087880" y="283463"/>
                  </a:lnTo>
                  <a:lnTo>
                    <a:pt x="20878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456432" y="2924555"/>
              <a:ext cx="2087880" cy="283845"/>
            </a:xfrm>
            <a:custGeom>
              <a:avLst/>
              <a:gdLst/>
              <a:ahLst/>
              <a:cxnLst/>
              <a:rect l="l" t="t" r="r" b="b"/>
              <a:pathLst>
                <a:path w="2087879" h="283844">
                  <a:moveTo>
                    <a:pt x="0" y="283463"/>
                  </a:moveTo>
                  <a:lnTo>
                    <a:pt x="2087880" y="283463"/>
                  </a:lnTo>
                  <a:lnTo>
                    <a:pt x="2087880" y="0"/>
                  </a:lnTo>
                  <a:lnTo>
                    <a:pt x="0" y="0"/>
                  </a:lnTo>
                  <a:lnTo>
                    <a:pt x="0" y="283463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4258436" y="2962402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業務②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3451669" y="3424237"/>
            <a:ext cx="2097405" cy="293370"/>
            <a:chOff x="3451669" y="3424237"/>
            <a:chExt cx="2097405" cy="293370"/>
          </a:xfrm>
        </p:grpSpPr>
        <p:sp>
          <p:nvSpPr>
            <p:cNvPr id="126" name="object 126"/>
            <p:cNvSpPr/>
            <p:nvPr/>
          </p:nvSpPr>
          <p:spPr>
            <a:xfrm>
              <a:off x="3456432" y="3429000"/>
              <a:ext cx="2087880" cy="283845"/>
            </a:xfrm>
            <a:custGeom>
              <a:avLst/>
              <a:gdLst/>
              <a:ahLst/>
              <a:cxnLst/>
              <a:rect l="l" t="t" r="r" b="b"/>
              <a:pathLst>
                <a:path w="2087879" h="283845">
                  <a:moveTo>
                    <a:pt x="2087880" y="0"/>
                  </a:moveTo>
                  <a:lnTo>
                    <a:pt x="0" y="0"/>
                  </a:lnTo>
                  <a:lnTo>
                    <a:pt x="0" y="283463"/>
                  </a:lnTo>
                  <a:lnTo>
                    <a:pt x="2087880" y="283463"/>
                  </a:lnTo>
                  <a:lnTo>
                    <a:pt x="20878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456432" y="3429000"/>
              <a:ext cx="2087880" cy="283845"/>
            </a:xfrm>
            <a:custGeom>
              <a:avLst/>
              <a:gdLst/>
              <a:ahLst/>
              <a:cxnLst/>
              <a:rect l="l" t="t" r="r" b="b"/>
              <a:pathLst>
                <a:path w="2087879" h="283845">
                  <a:moveTo>
                    <a:pt x="0" y="283463"/>
                  </a:moveTo>
                  <a:lnTo>
                    <a:pt x="2087880" y="283463"/>
                  </a:lnTo>
                  <a:lnTo>
                    <a:pt x="2087880" y="0"/>
                  </a:lnTo>
                  <a:lnTo>
                    <a:pt x="0" y="0"/>
                  </a:lnTo>
                  <a:lnTo>
                    <a:pt x="0" y="283463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4258436" y="3467480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業務③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01801" y="2711957"/>
            <a:ext cx="966469" cy="264160"/>
          </a:xfrm>
          <a:prstGeom prst="rect">
            <a:avLst/>
          </a:prstGeom>
          <a:ln w="19050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390"/>
              </a:spcBef>
            </a:pPr>
            <a:r>
              <a:rPr sz="1000" spc="-5" dirty="0">
                <a:latin typeface="MS UI Gothic"/>
                <a:cs typeface="MS UI Gothic"/>
              </a:rPr>
              <a:t>業務①②担当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67333" y="4152138"/>
            <a:ext cx="838200" cy="264160"/>
          </a:xfrm>
          <a:prstGeom prst="rect">
            <a:avLst/>
          </a:prstGeom>
          <a:ln w="19050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390"/>
              </a:spcBef>
            </a:pPr>
            <a:r>
              <a:rPr sz="1000" spc="-5" dirty="0">
                <a:latin typeface="MS UI Gothic"/>
                <a:cs typeface="MS UI Gothic"/>
              </a:rPr>
              <a:t>業務③担当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1687195" y="2510027"/>
            <a:ext cx="1948814" cy="1444625"/>
            <a:chOff x="1687195" y="2510027"/>
            <a:chExt cx="1948814" cy="1444625"/>
          </a:xfrm>
        </p:grpSpPr>
        <p:sp>
          <p:nvSpPr>
            <p:cNvPr id="132" name="object 132"/>
            <p:cNvSpPr/>
            <p:nvPr/>
          </p:nvSpPr>
          <p:spPr>
            <a:xfrm>
              <a:off x="1687195" y="2510027"/>
              <a:ext cx="1948814" cy="1444625"/>
            </a:xfrm>
            <a:custGeom>
              <a:avLst/>
              <a:gdLst/>
              <a:ahLst/>
              <a:cxnLst/>
              <a:rect l="l" t="t" r="r" b="b"/>
              <a:pathLst>
                <a:path w="1948814" h="1444625">
                  <a:moveTo>
                    <a:pt x="1805051" y="1066038"/>
                  </a:moveTo>
                  <a:lnTo>
                    <a:pt x="1681734" y="1032383"/>
                  </a:lnTo>
                  <a:lnTo>
                    <a:pt x="1689227" y="1069771"/>
                  </a:lnTo>
                  <a:lnTo>
                    <a:pt x="0" y="1407033"/>
                  </a:lnTo>
                  <a:lnTo>
                    <a:pt x="7366" y="1444371"/>
                  </a:lnTo>
                  <a:lnTo>
                    <a:pt x="1696707" y="1107109"/>
                  </a:lnTo>
                  <a:lnTo>
                    <a:pt x="1704213" y="1144524"/>
                  </a:lnTo>
                  <a:lnTo>
                    <a:pt x="1805051" y="1066038"/>
                  </a:lnTo>
                  <a:close/>
                </a:path>
                <a:path w="1948814" h="1444625">
                  <a:moveTo>
                    <a:pt x="1948307" y="57150"/>
                  </a:moveTo>
                  <a:lnTo>
                    <a:pt x="1910207" y="38100"/>
                  </a:lnTo>
                  <a:lnTo>
                    <a:pt x="1834007" y="0"/>
                  </a:lnTo>
                  <a:lnTo>
                    <a:pt x="1834007" y="38100"/>
                  </a:lnTo>
                  <a:lnTo>
                    <a:pt x="75311" y="38100"/>
                  </a:lnTo>
                  <a:lnTo>
                    <a:pt x="75311" y="57150"/>
                  </a:lnTo>
                  <a:lnTo>
                    <a:pt x="70104" y="75438"/>
                  </a:lnTo>
                  <a:lnTo>
                    <a:pt x="1761464" y="550621"/>
                  </a:lnTo>
                  <a:lnTo>
                    <a:pt x="1751203" y="587248"/>
                  </a:lnTo>
                  <a:lnTo>
                    <a:pt x="1876679" y="563118"/>
                  </a:lnTo>
                  <a:lnTo>
                    <a:pt x="1868563" y="555752"/>
                  </a:lnTo>
                  <a:lnTo>
                    <a:pt x="1782064" y="477139"/>
                  </a:lnTo>
                  <a:lnTo>
                    <a:pt x="1771764" y="513880"/>
                  </a:lnTo>
                  <a:lnTo>
                    <a:pt x="213448" y="76200"/>
                  </a:lnTo>
                  <a:lnTo>
                    <a:pt x="1834007" y="76200"/>
                  </a:lnTo>
                  <a:lnTo>
                    <a:pt x="1834007" y="114300"/>
                  </a:lnTo>
                  <a:lnTo>
                    <a:pt x="1910207" y="76200"/>
                  </a:lnTo>
                  <a:lnTo>
                    <a:pt x="1948307" y="5715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972564" y="2839338"/>
              <a:ext cx="1448435" cy="670560"/>
            </a:xfrm>
            <a:custGeom>
              <a:avLst/>
              <a:gdLst/>
              <a:ahLst/>
              <a:cxnLst/>
              <a:rect l="l" t="t" r="r" b="b"/>
              <a:pathLst>
                <a:path w="1448435" h="670560">
                  <a:moveTo>
                    <a:pt x="15748" y="0"/>
                  </a:moveTo>
                  <a:lnTo>
                    <a:pt x="0" y="34798"/>
                  </a:lnTo>
                  <a:lnTo>
                    <a:pt x="139065" y="97282"/>
                  </a:lnTo>
                  <a:lnTo>
                    <a:pt x="154686" y="62484"/>
                  </a:lnTo>
                  <a:lnTo>
                    <a:pt x="15748" y="0"/>
                  </a:lnTo>
                  <a:close/>
                </a:path>
                <a:path w="1448435" h="670560">
                  <a:moveTo>
                    <a:pt x="258953" y="109474"/>
                  </a:moveTo>
                  <a:lnTo>
                    <a:pt x="243331" y="144145"/>
                  </a:lnTo>
                  <a:lnTo>
                    <a:pt x="382269" y="206628"/>
                  </a:lnTo>
                  <a:lnTo>
                    <a:pt x="397891" y="171958"/>
                  </a:lnTo>
                  <a:lnTo>
                    <a:pt x="258953" y="109474"/>
                  </a:lnTo>
                  <a:close/>
                </a:path>
                <a:path w="1448435" h="670560">
                  <a:moveTo>
                    <a:pt x="502158" y="218821"/>
                  </a:moveTo>
                  <a:lnTo>
                    <a:pt x="486537" y="253491"/>
                  </a:lnTo>
                  <a:lnTo>
                    <a:pt x="625475" y="316102"/>
                  </a:lnTo>
                  <a:lnTo>
                    <a:pt x="641096" y="281305"/>
                  </a:lnTo>
                  <a:lnTo>
                    <a:pt x="502158" y="218821"/>
                  </a:lnTo>
                  <a:close/>
                </a:path>
                <a:path w="1448435" h="670560">
                  <a:moveTo>
                    <a:pt x="745363" y="328168"/>
                  </a:moveTo>
                  <a:lnTo>
                    <a:pt x="729742" y="362965"/>
                  </a:lnTo>
                  <a:lnTo>
                    <a:pt x="868807" y="425450"/>
                  </a:lnTo>
                  <a:lnTo>
                    <a:pt x="884428" y="390651"/>
                  </a:lnTo>
                  <a:lnTo>
                    <a:pt x="745363" y="328168"/>
                  </a:lnTo>
                  <a:close/>
                </a:path>
                <a:path w="1448435" h="670560">
                  <a:moveTo>
                    <a:pt x="988568" y="437641"/>
                  </a:moveTo>
                  <a:lnTo>
                    <a:pt x="972947" y="472313"/>
                  </a:lnTo>
                  <a:lnTo>
                    <a:pt x="1112012" y="534797"/>
                  </a:lnTo>
                  <a:lnTo>
                    <a:pt x="1127633" y="500125"/>
                  </a:lnTo>
                  <a:lnTo>
                    <a:pt x="988568" y="437641"/>
                  </a:lnTo>
                  <a:close/>
                </a:path>
                <a:path w="1448435" h="670560">
                  <a:moveTo>
                    <a:pt x="1336014" y="635606"/>
                  </a:moveTo>
                  <a:lnTo>
                    <a:pt x="1320419" y="670306"/>
                  </a:lnTo>
                  <a:lnTo>
                    <a:pt x="1448053" y="665099"/>
                  </a:lnTo>
                  <a:lnTo>
                    <a:pt x="1430346" y="643382"/>
                  </a:lnTo>
                  <a:lnTo>
                    <a:pt x="1353312" y="643382"/>
                  </a:lnTo>
                  <a:lnTo>
                    <a:pt x="1336014" y="635606"/>
                  </a:lnTo>
                  <a:close/>
                </a:path>
                <a:path w="1448435" h="670560">
                  <a:moveTo>
                    <a:pt x="1351628" y="600866"/>
                  </a:moveTo>
                  <a:lnTo>
                    <a:pt x="1336014" y="635606"/>
                  </a:lnTo>
                  <a:lnTo>
                    <a:pt x="1353312" y="643382"/>
                  </a:lnTo>
                  <a:lnTo>
                    <a:pt x="1369060" y="608711"/>
                  </a:lnTo>
                  <a:lnTo>
                    <a:pt x="1351628" y="600866"/>
                  </a:lnTo>
                  <a:close/>
                </a:path>
                <a:path w="1448435" h="670560">
                  <a:moveTo>
                    <a:pt x="1367282" y="566038"/>
                  </a:moveTo>
                  <a:lnTo>
                    <a:pt x="1351628" y="600866"/>
                  </a:lnTo>
                  <a:lnTo>
                    <a:pt x="1369060" y="608711"/>
                  </a:lnTo>
                  <a:lnTo>
                    <a:pt x="1353312" y="643382"/>
                  </a:lnTo>
                  <a:lnTo>
                    <a:pt x="1430346" y="643382"/>
                  </a:lnTo>
                  <a:lnTo>
                    <a:pt x="1367282" y="566038"/>
                  </a:lnTo>
                  <a:close/>
                </a:path>
                <a:path w="1448435" h="670560">
                  <a:moveTo>
                    <a:pt x="1231900" y="546988"/>
                  </a:moveTo>
                  <a:lnTo>
                    <a:pt x="1216279" y="581787"/>
                  </a:lnTo>
                  <a:lnTo>
                    <a:pt x="1336014" y="635606"/>
                  </a:lnTo>
                  <a:lnTo>
                    <a:pt x="1351628" y="600866"/>
                  </a:lnTo>
                  <a:lnTo>
                    <a:pt x="1231900" y="5469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122932" y="3072383"/>
              <a:ext cx="1016635" cy="253365"/>
            </a:xfrm>
            <a:custGeom>
              <a:avLst/>
              <a:gdLst/>
              <a:ahLst/>
              <a:cxnLst/>
              <a:rect l="l" t="t" r="r" b="b"/>
              <a:pathLst>
                <a:path w="1016635" h="253364">
                  <a:moveTo>
                    <a:pt x="1016507" y="0"/>
                  </a:moveTo>
                  <a:lnTo>
                    <a:pt x="0" y="0"/>
                  </a:lnTo>
                  <a:lnTo>
                    <a:pt x="0" y="252984"/>
                  </a:lnTo>
                  <a:lnTo>
                    <a:pt x="1016507" y="252984"/>
                  </a:lnTo>
                  <a:lnTo>
                    <a:pt x="1016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122932" y="3072383"/>
              <a:ext cx="1016635" cy="253365"/>
            </a:xfrm>
            <a:custGeom>
              <a:avLst/>
              <a:gdLst/>
              <a:ahLst/>
              <a:cxnLst/>
              <a:rect l="l" t="t" r="r" b="b"/>
              <a:pathLst>
                <a:path w="1016635" h="253364">
                  <a:moveTo>
                    <a:pt x="0" y="252984"/>
                  </a:moveTo>
                  <a:lnTo>
                    <a:pt x="1016507" y="252984"/>
                  </a:lnTo>
                  <a:lnTo>
                    <a:pt x="1016507" y="0"/>
                  </a:lnTo>
                  <a:lnTo>
                    <a:pt x="0" y="0"/>
                  </a:lnTo>
                  <a:lnTo>
                    <a:pt x="0" y="252984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2133219" y="3109975"/>
            <a:ext cx="10064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95"/>
              </a:spcBef>
            </a:pPr>
            <a:r>
              <a:rPr sz="1000" b="1" spc="310" dirty="0">
                <a:solidFill>
                  <a:srgbClr val="FF0000"/>
                </a:solidFill>
                <a:latin typeface="Yu Gothic UI"/>
                <a:cs typeface="Yu Gothic UI"/>
              </a:rPr>
              <a:t>×</a:t>
            </a:r>
            <a:r>
              <a:rPr sz="1000" b="1" spc="85" dirty="0">
                <a:solidFill>
                  <a:srgbClr val="FF0000"/>
                </a:solidFill>
                <a:latin typeface="Yu Gothic UI"/>
                <a:cs typeface="Yu Gothic UI"/>
              </a:rPr>
              <a:t>ア</a:t>
            </a:r>
            <a:r>
              <a:rPr sz="1000" b="1" spc="65" dirty="0">
                <a:solidFill>
                  <a:srgbClr val="FF0000"/>
                </a:solidFill>
                <a:latin typeface="Yu Gothic UI"/>
                <a:cs typeface="Yu Gothic UI"/>
              </a:rPr>
              <a:t>ク</a:t>
            </a:r>
            <a:r>
              <a:rPr sz="1000" b="1" spc="45" dirty="0">
                <a:solidFill>
                  <a:srgbClr val="FF0000"/>
                </a:solidFill>
                <a:latin typeface="Yu Gothic UI"/>
                <a:cs typeface="Yu Gothic UI"/>
              </a:rPr>
              <a:t>セ</a:t>
            </a:r>
            <a:r>
              <a:rPr sz="1000" b="1" spc="90" dirty="0">
                <a:solidFill>
                  <a:srgbClr val="FF0000"/>
                </a:solidFill>
                <a:latin typeface="Yu Gothic UI"/>
                <a:cs typeface="Yu Gothic UI"/>
              </a:rPr>
              <a:t>ス</a:t>
            </a:r>
            <a:r>
              <a:rPr sz="1000" b="1" spc="5" dirty="0">
                <a:solidFill>
                  <a:srgbClr val="FF0000"/>
                </a:solidFill>
                <a:latin typeface="Yu Gothic UI"/>
                <a:cs typeface="Yu Gothic UI"/>
              </a:rPr>
              <a:t>不</a:t>
            </a:r>
            <a:r>
              <a:rPr sz="1000" b="1" spc="-5" dirty="0">
                <a:solidFill>
                  <a:srgbClr val="FF0000"/>
                </a:solidFill>
                <a:latin typeface="Yu Gothic UI"/>
                <a:cs typeface="Yu Gothic UI"/>
              </a:rPr>
              <a:t>可</a:t>
            </a:r>
            <a:endParaRPr sz="1000">
              <a:latin typeface="Yu Gothic UI"/>
              <a:cs typeface="Yu Gothic UI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1830133" y="3570541"/>
            <a:ext cx="901065" cy="264160"/>
            <a:chOff x="1830133" y="3570541"/>
            <a:chExt cx="901065" cy="264160"/>
          </a:xfrm>
        </p:grpSpPr>
        <p:sp>
          <p:nvSpPr>
            <p:cNvPr id="138" name="object 138"/>
            <p:cNvSpPr/>
            <p:nvPr/>
          </p:nvSpPr>
          <p:spPr>
            <a:xfrm>
              <a:off x="1834895" y="3575303"/>
              <a:ext cx="891540" cy="254635"/>
            </a:xfrm>
            <a:custGeom>
              <a:avLst/>
              <a:gdLst/>
              <a:ahLst/>
              <a:cxnLst/>
              <a:rect l="l" t="t" r="r" b="b"/>
              <a:pathLst>
                <a:path w="891539" h="254635">
                  <a:moveTo>
                    <a:pt x="891540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891540" y="254508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834895" y="3575303"/>
              <a:ext cx="891540" cy="254635"/>
            </a:xfrm>
            <a:custGeom>
              <a:avLst/>
              <a:gdLst/>
              <a:ahLst/>
              <a:cxnLst/>
              <a:rect l="l" t="t" r="r" b="b"/>
              <a:pathLst>
                <a:path w="891539" h="254635">
                  <a:moveTo>
                    <a:pt x="0" y="254508"/>
                  </a:moveTo>
                  <a:lnTo>
                    <a:pt x="891540" y="254508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9525">
              <a:solidFill>
                <a:srgbClr val="3333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1829942" y="3575303"/>
            <a:ext cx="347980" cy="2546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016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95"/>
              </a:spcBef>
            </a:pPr>
            <a:r>
              <a:rPr sz="1000" b="1" spc="5" dirty="0">
                <a:solidFill>
                  <a:srgbClr val="333399"/>
                </a:solidFill>
                <a:latin typeface="Yu Gothic UI"/>
                <a:cs typeface="Yu Gothic UI"/>
              </a:rPr>
              <a:t>◯</a:t>
            </a:r>
            <a:r>
              <a:rPr sz="1000" b="1" spc="80" dirty="0">
                <a:solidFill>
                  <a:srgbClr val="333399"/>
                </a:solidFill>
                <a:latin typeface="Yu Gothic UI"/>
                <a:cs typeface="Yu Gothic UI"/>
              </a:rPr>
              <a:t>ア</a:t>
            </a:r>
            <a:endParaRPr sz="1000">
              <a:latin typeface="Yu Gothic UI"/>
              <a:cs typeface="Yu Gothic U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133219" y="3575303"/>
            <a:ext cx="593725" cy="2546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016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395"/>
              </a:spcBef>
            </a:pPr>
            <a:r>
              <a:rPr sz="1000" b="1" spc="65" dirty="0">
                <a:solidFill>
                  <a:srgbClr val="333399"/>
                </a:solidFill>
                <a:latin typeface="Yu Gothic UI"/>
                <a:cs typeface="Yu Gothic UI"/>
              </a:rPr>
              <a:t>ク</a:t>
            </a:r>
            <a:r>
              <a:rPr sz="1000" b="1" spc="45" dirty="0">
                <a:solidFill>
                  <a:srgbClr val="333399"/>
                </a:solidFill>
                <a:latin typeface="Yu Gothic UI"/>
                <a:cs typeface="Yu Gothic UI"/>
              </a:rPr>
              <a:t>セ</a:t>
            </a:r>
            <a:r>
              <a:rPr sz="1000" b="1" spc="90" dirty="0">
                <a:solidFill>
                  <a:srgbClr val="333399"/>
                </a:solidFill>
                <a:latin typeface="Yu Gothic UI"/>
                <a:cs typeface="Yu Gothic UI"/>
              </a:rPr>
              <a:t>ス</a:t>
            </a:r>
            <a:r>
              <a:rPr sz="1000" b="1" spc="-5" dirty="0">
                <a:solidFill>
                  <a:srgbClr val="333399"/>
                </a:solidFill>
                <a:latin typeface="Yu Gothic UI"/>
                <a:cs typeface="Yu Gothic UI"/>
              </a:rPr>
              <a:t>可</a:t>
            </a:r>
            <a:endParaRPr sz="1000">
              <a:latin typeface="Yu Gothic UI"/>
              <a:cs typeface="Yu Gothic UI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544448" y="4624196"/>
            <a:ext cx="1290320" cy="311785"/>
            <a:chOff x="544448" y="4624196"/>
            <a:chExt cx="1290320" cy="311785"/>
          </a:xfrm>
        </p:grpSpPr>
        <p:sp>
          <p:nvSpPr>
            <p:cNvPr id="143" name="object 143"/>
            <p:cNvSpPr/>
            <p:nvPr/>
          </p:nvSpPr>
          <p:spPr>
            <a:xfrm>
              <a:off x="553973" y="4633721"/>
              <a:ext cx="1271270" cy="292735"/>
            </a:xfrm>
            <a:custGeom>
              <a:avLst/>
              <a:gdLst/>
              <a:ahLst/>
              <a:cxnLst/>
              <a:rect l="l" t="t" r="r" b="b"/>
              <a:pathLst>
                <a:path w="1271270" h="292735">
                  <a:moveTo>
                    <a:pt x="127101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271015" y="292607"/>
                  </a:lnTo>
                  <a:lnTo>
                    <a:pt x="1271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53973" y="4633721"/>
              <a:ext cx="1271270" cy="292735"/>
            </a:xfrm>
            <a:custGeom>
              <a:avLst/>
              <a:gdLst/>
              <a:ahLst/>
              <a:cxnLst/>
              <a:rect l="l" t="t" r="r" b="b"/>
              <a:pathLst>
                <a:path w="1271270" h="292735">
                  <a:moveTo>
                    <a:pt x="0" y="292607"/>
                  </a:moveTo>
                  <a:lnTo>
                    <a:pt x="1271015" y="292607"/>
                  </a:lnTo>
                  <a:lnTo>
                    <a:pt x="127101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553973" y="4633721"/>
            <a:ext cx="1276350" cy="16637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7790">
              <a:lnSpc>
                <a:spcPts val="915"/>
              </a:lnSpc>
              <a:spcBef>
                <a:spcPts val="390"/>
              </a:spcBef>
            </a:pPr>
            <a:r>
              <a:rPr sz="1200" b="1" spc="114" dirty="0">
                <a:latin typeface="Yu Gothic UI"/>
                <a:cs typeface="Yu Gothic UI"/>
              </a:rPr>
              <a:t>ス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140" dirty="0">
                <a:latin typeface="Yu Gothic UI"/>
                <a:cs typeface="Yu Gothic UI"/>
              </a:rPr>
              <a:t>パ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105" dirty="0">
                <a:latin typeface="Yu Gothic UI"/>
                <a:cs typeface="Yu Gothic UI"/>
              </a:rPr>
              <a:t>バ</a:t>
            </a:r>
            <a:r>
              <a:rPr sz="1200" b="1" spc="95" dirty="0">
                <a:latin typeface="Yu Gothic UI"/>
                <a:cs typeface="Yu Gothic UI"/>
              </a:rPr>
              <a:t>イ</a:t>
            </a:r>
            <a:r>
              <a:rPr sz="1200" b="1" spc="60" dirty="0">
                <a:latin typeface="Yu Gothic UI"/>
                <a:cs typeface="Yu Gothic UI"/>
              </a:rPr>
              <a:t>ザ</a:t>
            </a:r>
            <a:r>
              <a:rPr sz="1200" b="1" spc="225" dirty="0">
                <a:latin typeface="Yu Gothic UI"/>
                <a:cs typeface="Yu Gothic UI"/>
              </a:rPr>
              <a:t>ー</a:t>
            </a:r>
            <a:endParaRPr sz="1200">
              <a:latin typeface="Yu Gothic UI"/>
              <a:cs typeface="Yu Gothic UI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1899285" y="4573904"/>
            <a:ext cx="2756535" cy="959485"/>
            <a:chOff x="1899285" y="4573904"/>
            <a:chExt cx="2756535" cy="959485"/>
          </a:xfrm>
        </p:grpSpPr>
        <p:pic>
          <p:nvPicPr>
            <p:cNvPr id="147" name="object 14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354669" y="4977163"/>
              <a:ext cx="342117" cy="299998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3354669" y="4977163"/>
              <a:ext cx="342265" cy="300355"/>
            </a:xfrm>
            <a:custGeom>
              <a:avLst/>
              <a:gdLst/>
              <a:ahLst/>
              <a:cxnLst/>
              <a:rect l="l" t="t" r="r" b="b"/>
              <a:pathLst>
                <a:path w="342264" h="300354">
                  <a:moveTo>
                    <a:pt x="55284" y="259747"/>
                  </a:moveTo>
                  <a:lnTo>
                    <a:pt x="96176" y="277597"/>
                  </a:lnTo>
                  <a:lnTo>
                    <a:pt x="138810" y="290332"/>
                  </a:lnTo>
                  <a:lnTo>
                    <a:pt x="182698" y="297837"/>
                  </a:lnTo>
                  <a:lnTo>
                    <a:pt x="227351" y="299998"/>
                  </a:lnTo>
                  <a:lnTo>
                    <a:pt x="241808" y="298909"/>
                  </a:lnTo>
                  <a:lnTo>
                    <a:pt x="255969" y="296088"/>
                  </a:lnTo>
                  <a:lnTo>
                    <a:pt x="269675" y="291578"/>
                  </a:lnTo>
                  <a:lnTo>
                    <a:pt x="282769" y="285418"/>
                  </a:lnTo>
                  <a:lnTo>
                    <a:pt x="288591" y="291253"/>
                  </a:lnTo>
                  <a:lnTo>
                    <a:pt x="326951" y="273034"/>
                  </a:lnTo>
                  <a:lnTo>
                    <a:pt x="342117" y="250604"/>
                  </a:lnTo>
                  <a:lnTo>
                    <a:pt x="342117" y="140888"/>
                  </a:lnTo>
                  <a:lnTo>
                    <a:pt x="333808" y="99315"/>
                  </a:lnTo>
                  <a:lnTo>
                    <a:pt x="314438" y="62410"/>
                  </a:lnTo>
                  <a:lnTo>
                    <a:pt x="285494" y="32236"/>
                  </a:lnTo>
                  <a:lnTo>
                    <a:pt x="248462" y="10860"/>
                  </a:lnTo>
                </a:path>
                <a:path w="342264" h="300354">
                  <a:moveTo>
                    <a:pt x="93913" y="0"/>
                  </a:moveTo>
                  <a:lnTo>
                    <a:pt x="56614" y="22066"/>
                  </a:lnTo>
                  <a:lnTo>
                    <a:pt x="27547" y="52919"/>
                  </a:lnTo>
                  <a:lnTo>
                    <a:pt x="8185" y="90481"/>
                  </a:lnTo>
                  <a:lnTo>
                    <a:pt x="0" y="132670"/>
                  </a:lnTo>
                  <a:lnTo>
                    <a:pt x="505" y="194856"/>
                  </a:lnTo>
                  <a:lnTo>
                    <a:pt x="20057" y="235874"/>
                  </a:lnTo>
                  <a:lnTo>
                    <a:pt x="34906" y="242994"/>
                  </a:lnTo>
                  <a:lnTo>
                    <a:pt x="42421" y="239572"/>
                  </a:lnTo>
                  <a:lnTo>
                    <a:pt x="43253" y="247922"/>
                  </a:lnTo>
                  <a:lnTo>
                    <a:pt x="48020" y="255398"/>
                  </a:lnTo>
                  <a:lnTo>
                    <a:pt x="55284" y="259747"/>
                  </a:lnTo>
                </a:path>
              </a:pathLst>
            </a:custGeom>
            <a:ln w="58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428462" y="4816343"/>
              <a:ext cx="203558" cy="201139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389721" y="4813430"/>
              <a:ext cx="253873" cy="452077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3354669" y="4816336"/>
              <a:ext cx="342265" cy="461009"/>
            </a:xfrm>
            <a:custGeom>
              <a:avLst/>
              <a:gdLst/>
              <a:ahLst/>
              <a:cxnLst/>
              <a:rect l="l" t="t" r="r" b="b"/>
              <a:pathLst>
                <a:path w="342264" h="461010">
                  <a:moveTo>
                    <a:pt x="93913" y="160826"/>
                  </a:moveTo>
                  <a:lnTo>
                    <a:pt x="56910" y="183186"/>
                  </a:lnTo>
                  <a:lnTo>
                    <a:pt x="27988" y="214081"/>
                  </a:lnTo>
                  <a:lnTo>
                    <a:pt x="8549" y="251529"/>
                  </a:lnTo>
                  <a:lnTo>
                    <a:pt x="0" y="293546"/>
                  </a:lnTo>
                  <a:lnTo>
                    <a:pt x="505" y="355683"/>
                  </a:lnTo>
                  <a:lnTo>
                    <a:pt x="20057" y="396701"/>
                  </a:lnTo>
                  <a:lnTo>
                    <a:pt x="34906" y="403821"/>
                  </a:lnTo>
                  <a:lnTo>
                    <a:pt x="42421" y="400399"/>
                  </a:lnTo>
                  <a:lnTo>
                    <a:pt x="43253" y="408749"/>
                  </a:lnTo>
                  <a:lnTo>
                    <a:pt x="96176" y="438424"/>
                  </a:lnTo>
                  <a:lnTo>
                    <a:pt x="138810" y="451159"/>
                  </a:lnTo>
                  <a:lnTo>
                    <a:pt x="182698" y="458664"/>
                  </a:lnTo>
                  <a:lnTo>
                    <a:pt x="227351" y="460825"/>
                  </a:lnTo>
                  <a:lnTo>
                    <a:pt x="241808" y="459736"/>
                  </a:lnTo>
                  <a:lnTo>
                    <a:pt x="255969" y="456915"/>
                  </a:lnTo>
                  <a:lnTo>
                    <a:pt x="269675" y="452405"/>
                  </a:lnTo>
                  <a:lnTo>
                    <a:pt x="282769" y="446245"/>
                  </a:lnTo>
                  <a:lnTo>
                    <a:pt x="288591" y="452080"/>
                  </a:lnTo>
                  <a:lnTo>
                    <a:pt x="326951" y="433861"/>
                  </a:lnTo>
                  <a:lnTo>
                    <a:pt x="342117" y="411431"/>
                  </a:lnTo>
                  <a:lnTo>
                    <a:pt x="342117" y="311909"/>
                  </a:lnTo>
                  <a:lnTo>
                    <a:pt x="336236" y="267273"/>
                  </a:lnTo>
                  <a:lnTo>
                    <a:pt x="317518" y="227303"/>
                  </a:lnTo>
                  <a:lnTo>
                    <a:pt x="287686" y="194581"/>
                  </a:lnTo>
                  <a:lnTo>
                    <a:pt x="248462" y="171687"/>
                  </a:lnTo>
                  <a:lnTo>
                    <a:pt x="247600" y="171630"/>
                  </a:lnTo>
                  <a:lnTo>
                    <a:pt x="269908" y="138309"/>
                  </a:lnTo>
                  <a:lnTo>
                    <a:pt x="277297" y="100437"/>
                  </a:lnTo>
                  <a:lnTo>
                    <a:pt x="269775" y="62590"/>
                  </a:lnTo>
                  <a:lnTo>
                    <a:pt x="247351" y="29343"/>
                  </a:lnTo>
                  <a:lnTo>
                    <a:pt x="213630" y="7300"/>
                  </a:lnTo>
                  <a:lnTo>
                    <a:pt x="175303" y="0"/>
                  </a:lnTo>
                  <a:lnTo>
                    <a:pt x="137001" y="7431"/>
                  </a:lnTo>
                  <a:lnTo>
                    <a:pt x="103357" y="29586"/>
                  </a:lnTo>
                  <a:lnTo>
                    <a:pt x="82580" y="59389"/>
                  </a:lnTo>
                  <a:lnTo>
                    <a:pt x="73916" y="93469"/>
                  </a:lnTo>
                  <a:lnTo>
                    <a:pt x="77611" y="128418"/>
                  </a:lnTo>
                  <a:lnTo>
                    <a:pt x="93913" y="160826"/>
                  </a:lnTo>
                  <a:close/>
                </a:path>
              </a:pathLst>
            </a:custGeom>
            <a:ln w="16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933165" y="5202824"/>
              <a:ext cx="88265" cy="50800"/>
            </a:xfrm>
            <a:custGeom>
              <a:avLst/>
              <a:gdLst/>
              <a:ahLst/>
              <a:cxnLst/>
              <a:rect l="l" t="t" r="r" b="b"/>
              <a:pathLst>
                <a:path w="88264" h="50800">
                  <a:moveTo>
                    <a:pt x="69980" y="0"/>
                  </a:moveTo>
                  <a:lnTo>
                    <a:pt x="65622" y="569"/>
                  </a:lnTo>
                  <a:lnTo>
                    <a:pt x="0" y="50265"/>
                  </a:lnTo>
                  <a:lnTo>
                    <a:pt x="40575" y="50015"/>
                  </a:lnTo>
                  <a:lnTo>
                    <a:pt x="85663" y="30317"/>
                  </a:lnTo>
                  <a:lnTo>
                    <a:pt x="88180" y="22787"/>
                  </a:lnTo>
                  <a:lnTo>
                    <a:pt x="87620" y="15146"/>
                  </a:lnTo>
                  <a:lnTo>
                    <a:pt x="84222" y="8273"/>
                  </a:lnTo>
                  <a:lnTo>
                    <a:pt x="78225" y="3045"/>
                  </a:lnTo>
                  <a:lnTo>
                    <a:pt x="74412" y="865"/>
                  </a:lnTo>
                  <a:lnTo>
                    <a:pt x="6998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932942" y="5192178"/>
              <a:ext cx="66878" cy="60913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3932942" y="5192178"/>
              <a:ext cx="67310" cy="60960"/>
            </a:xfrm>
            <a:custGeom>
              <a:avLst/>
              <a:gdLst/>
              <a:ahLst/>
              <a:cxnLst/>
              <a:rect l="l" t="t" r="r" b="b"/>
              <a:pathLst>
                <a:path w="67310" h="60960">
                  <a:moveTo>
                    <a:pt x="0" y="60913"/>
                  </a:moveTo>
                  <a:lnTo>
                    <a:pt x="0" y="44012"/>
                  </a:lnTo>
                  <a:lnTo>
                    <a:pt x="66878" y="0"/>
                  </a:lnTo>
                  <a:lnTo>
                    <a:pt x="66878" y="21929"/>
                  </a:lnTo>
                  <a:lnTo>
                    <a:pt x="0" y="60913"/>
                  </a:lnTo>
                  <a:close/>
                </a:path>
              </a:pathLst>
            </a:custGeom>
            <a:ln w="38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789461" y="5108114"/>
              <a:ext cx="210360" cy="128076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3789461" y="5108114"/>
              <a:ext cx="210820" cy="128270"/>
            </a:xfrm>
            <a:custGeom>
              <a:avLst/>
              <a:gdLst/>
              <a:ahLst/>
              <a:cxnLst/>
              <a:rect l="l" t="t" r="r" b="b"/>
              <a:pathLst>
                <a:path w="210820" h="128270">
                  <a:moveTo>
                    <a:pt x="0" y="45077"/>
                  </a:moveTo>
                  <a:lnTo>
                    <a:pt x="64445" y="0"/>
                  </a:lnTo>
                  <a:lnTo>
                    <a:pt x="210360" y="84064"/>
                  </a:lnTo>
                  <a:lnTo>
                    <a:pt x="143481" y="128076"/>
                  </a:lnTo>
                  <a:lnTo>
                    <a:pt x="0" y="45077"/>
                  </a:lnTo>
                  <a:close/>
                </a:path>
              </a:pathLst>
            </a:custGeom>
            <a:ln w="38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032651" y="5070346"/>
              <a:ext cx="169545" cy="116205"/>
            </a:xfrm>
            <a:custGeom>
              <a:avLst/>
              <a:gdLst/>
              <a:ahLst/>
              <a:cxnLst/>
              <a:rect l="l" t="t" r="r" b="b"/>
              <a:pathLst>
                <a:path w="169545" h="116204">
                  <a:moveTo>
                    <a:pt x="132829" y="0"/>
                  </a:moveTo>
                  <a:lnTo>
                    <a:pt x="0" y="108431"/>
                  </a:lnTo>
                  <a:lnTo>
                    <a:pt x="48640" y="115741"/>
                  </a:lnTo>
                  <a:lnTo>
                    <a:pt x="78340" y="115039"/>
                  </a:lnTo>
                  <a:lnTo>
                    <a:pt x="133892" y="96487"/>
                  </a:lnTo>
                  <a:lnTo>
                    <a:pt x="167466" y="62175"/>
                  </a:lnTo>
                  <a:lnTo>
                    <a:pt x="169545" y="43516"/>
                  </a:lnTo>
                  <a:lnTo>
                    <a:pt x="164489" y="25437"/>
                  </a:lnTo>
                  <a:lnTo>
                    <a:pt x="152479" y="10159"/>
                  </a:lnTo>
                  <a:lnTo>
                    <a:pt x="146790" y="5314"/>
                  </a:lnTo>
                  <a:lnTo>
                    <a:pt x="140067" y="1836"/>
                  </a:lnTo>
                  <a:lnTo>
                    <a:pt x="1328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890993" y="4960700"/>
              <a:ext cx="274196" cy="159515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3890993" y="4960700"/>
              <a:ext cx="274320" cy="160020"/>
            </a:xfrm>
            <a:custGeom>
              <a:avLst/>
              <a:gdLst/>
              <a:ahLst/>
              <a:cxnLst/>
              <a:rect l="l" t="t" r="r" b="b"/>
              <a:pathLst>
                <a:path w="274320" h="160020">
                  <a:moveTo>
                    <a:pt x="141657" y="159515"/>
                  </a:moveTo>
                  <a:lnTo>
                    <a:pt x="274196" y="82845"/>
                  </a:lnTo>
                  <a:lnTo>
                    <a:pt x="131928" y="0"/>
                  </a:lnTo>
                  <a:lnTo>
                    <a:pt x="0" y="77973"/>
                  </a:lnTo>
                  <a:lnTo>
                    <a:pt x="31423" y="104842"/>
                  </a:lnTo>
                  <a:lnTo>
                    <a:pt x="65780" y="127546"/>
                  </a:lnTo>
                  <a:lnTo>
                    <a:pt x="102662" y="145849"/>
                  </a:lnTo>
                  <a:lnTo>
                    <a:pt x="141657" y="159515"/>
                  </a:lnTo>
                  <a:close/>
                </a:path>
              </a:pathLst>
            </a:custGeom>
            <a:ln w="38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042380" y="4944477"/>
              <a:ext cx="27845" cy="152675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4042380" y="4944477"/>
              <a:ext cx="27940" cy="153035"/>
            </a:xfrm>
            <a:custGeom>
              <a:avLst/>
              <a:gdLst/>
              <a:ahLst/>
              <a:cxnLst/>
              <a:rect l="l" t="t" r="r" b="b"/>
              <a:pathLst>
                <a:path w="27939" h="153035">
                  <a:moveTo>
                    <a:pt x="0" y="152675"/>
                  </a:moveTo>
                  <a:lnTo>
                    <a:pt x="0" y="16223"/>
                  </a:lnTo>
                  <a:lnTo>
                    <a:pt x="27845" y="0"/>
                  </a:lnTo>
                  <a:lnTo>
                    <a:pt x="26748" y="129527"/>
                  </a:lnTo>
                  <a:lnTo>
                    <a:pt x="0" y="152675"/>
                  </a:lnTo>
                  <a:close/>
                </a:path>
              </a:pathLst>
            </a:custGeom>
            <a:ln w="38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069128" y="4937552"/>
              <a:ext cx="52287" cy="123051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4069128" y="4937552"/>
              <a:ext cx="52705" cy="123189"/>
            </a:xfrm>
            <a:custGeom>
              <a:avLst/>
              <a:gdLst/>
              <a:ahLst/>
              <a:cxnLst/>
              <a:rect l="l" t="t" r="r" b="b"/>
              <a:pathLst>
                <a:path w="52704" h="123189">
                  <a:moveTo>
                    <a:pt x="986" y="19686"/>
                  </a:moveTo>
                  <a:lnTo>
                    <a:pt x="52287" y="0"/>
                  </a:lnTo>
                  <a:lnTo>
                    <a:pt x="52287" y="80406"/>
                  </a:lnTo>
                  <a:lnTo>
                    <a:pt x="0" y="123051"/>
                  </a:lnTo>
                  <a:lnTo>
                    <a:pt x="986" y="19686"/>
                  </a:lnTo>
                  <a:close/>
                </a:path>
              </a:pathLst>
            </a:custGeom>
            <a:ln w="3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986444" y="4883951"/>
              <a:ext cx="134971" cy="73287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3986444" y="4883951"/>
              <a:ext cx="135255" cy="73660"/>
            </a:xfrm>
            <a:custGeom>
              <a:avLst/>
              <a:gdLst/>
              <a:ahLst/>
              <a:cxnLst/>
              <a:rect l="l" t="t" r="r" b="b"/>
              <a:pathLst>
                <a:path w="135254" h="73660">
                  <a:moveTo>
                    <a:pt x="83670" y="73287"/>
                  </a:moveTo>
                  <a:lnTo>
                    <a:pt x="83781" y="60525"/>
                  </a:lnTo>
                  <a:lnTo>
                    <a:pt x="0" y="12181"/>
                  </a:lnTo>
                  <a:lnTo>
                    <a:pt x="42558" y="0"/>
                  </a:lnTo>
                  <a:lnTo>
                    <a:pt x="134971" y="53601"/>
                  </a:lnTo>
                  <a:lnTo>
                    <a:pt x="83670" y="73287"/>
                  </a:lnTo>
                  <a:close/>
                </a:path>
              </a:pathLst>
            </a:custGeom>
            <a:ln w="38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032651" y="5043546"/>
              <a:ext cx="132538" cy="135232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4032651" y="5043546"/>
              <a:ext cx="132715" cy="135255"/>
            </a:xfrm>
            <a:custGeom>
              <a:avLst/>
              <a:gdLst/>
              <a:ahLst/>
              <a:cxnLst/>
              <a:rect l="l" t="t" r="r" b="b"/>
              <a:pathLst>
                <a:path w="132714" h="135254">
                  <a:moveTo>
                    <a:pt x="0" y="76670"/>
                  </a:moveTo>
                  <a:lnTo>
                    <a:pt x="132538" y="0"/>
                  </a:lnTo>
                  <a:lnTo>
                    <a:pt x="132538" y="58477"/>
                  </a:lnTo>
                  <a:lnTo>
                    <a:pt x="0" y="135232"/>
                  </a:lnTo>
                  <a:lnTo>
                    <a:pt x="0" y="76670"/>
                  </a:lnTo>
                  <a:close/>
                </a:path>
              </a:pathLst>
            </a:custGeom>
            <a:ln w="38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923213" y="4879074"/>
              <a:ext cx="147012" cy="81626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3923213" y="4879074"/>
              <a:ext cx="147320" cy="81915"/>
            </a:xfrm>
            <a:custGeom>
              <a:avLst/>
              <a:gdLst/>
              <a:ahLst/>
              <a:cxnLst/>
              <a:rect l="l" t="t" r="r" b="b"/>
              <a:pathLst>
                <a:path w="147320" h="81914">
                  <a:moveTo>
                    <a:pt x="0" y="13405"/>
                  </a:moveTo>
                  <a:lnTo>
                    <a:pt x="34049" y="0"/>
                  </a:lnTo>
                  <a:lnTo>
                    <a:pt x="63310" y="17078"/>
                  </a:lnTo>
                  <a:lnTo>
                    <a:pt x="147012" y="65460"/>
                  </a:lnTo>
                  <a:lnTo>
                    <a:pt x="119166" y="81626"/>
                  </a:lnTo>
                  <a:lnTo>
                    <a:pt x="86841" y="69292"/>
                  </a:lnTo>
                  <a:lnTo>
                    <a:pt x="56044" y="53718"/>
                  </a:lnTo>
                  <a:lnTo>
                    <a:pt x="27016" y="35043"/>
                  </a:lnTo>
                  <a:lnTo>
                    <a:pt x="0" y="13405"/>
                  </a:lnTo>
                  <a:close/>
                </a:path>
              </a:pathLst>
            </a:custGeom>
            <a:ln w="38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787558" y="5116543"/>
              <a:ext cx="193123" cy="138452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134236" y="5061934"/>
              <a:ext cx="17145" cy="41275"/>
            </a:xfrm>
            <a:custGeom>
              <a:avLst/>
              <a:gdLst/>
              <a:ahLst/>
              <a:cxnLst/>
              <a:rect l="l" t="t" r="r" b="b"/>
              <a:pathLst>
                <a:path w="17145" h="41275">
                  <a:moveTo>
                    <a:pt x="16648" y="0"/>
                  </a:moveTo>
                  <a:lnTo>
                    <a:pt x="9066" y="4760"/>
                  </a:lnTo>
                  <a:lnTo>
                    <a:pt x="9066" y="35888"/>
                  </a:lnTo>
                  <a:lnTo>
                    <a:pt x="16648" y="31128"/>
                  </a:lnTo>
                  <a:lnTo>
                    <a:pt x="16648" y="0"/>
                  </a:lnTo>
                  <a:close/>
                </a:path>
                <a:path w="17145" h="41275">
                  <a:moveTo>
                    <a:pt x="4204" y="7198"/>
                  </a:moveTo>
                  <a:lnTo>
                    <a:pt x="0" y="9631"/>
                  </a:lnTo>
                  <a:lnTo>
                    <a:pt x="0" y="40760"/>
                  </a:lnTo>
                  <a:lnTo>
                    <a:pt x="4204" y="38321"/>
                  </a:lnTo>
                  <a:lnTo>
                    <a:pt x="4204" y="719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134236" y="5061934"/>
              <a:ext cx="17145" cy="41275"/>
            </a:xfrm>
            <a:custGeom>
              <a:avLst/>
              <a:gdLst/>
              <a:ahLst/>
              <a:cxnLst/>
              <a:rect l="l" t="t" r="r" b="b"/>
              <a:pathLst>
                <a:path w="17145" h="41275">
                  <a:moveTo>
                    <a:pt x="9066" y="4760"/>
                  </a:moveTo>
                  <a:lnTo>
                    <a:pt x="16648" y="0"/>
                  </a:lnTo>
                  <a:lnTo>
                    <a:pt x="16648" y="31128"/>
                  </a:lnTo>
                  <a:lnTo>
                    <a:pt x="9066" y="35888"/>
                  </a:lnTo>
                  <a:lnTo>
                    <a:pt x="9066" y="4760"/>
                  </a:lnTo>
                  <a:close/>
                </a:path>
                <a:path w="17145" h="41275">
                  <a:moveTo>
                    <a:pt x="0" y="9631"/>
                  </a:moveTo>
                  <a:lnTo>
                    <a:pt x="4204" y="7198"/>
                  </a:lnTo>
                  <a:lnTo>
                    <a:pt x="4204" y="38321"/>
                  </a:lnTo>
                  <a:lnTo>
                    <a:pt x="0" y="40760"/>
                  </a:lnTo>
                  <a:lnTo>
                    <a:pt x="0" y="963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890993" y="4892480"/>
              <a:ext cx="151386" cy="286298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3890993" y="4892480"/>
              <a:ext cx="202565" cy="286385"/>
            </a:xfrm>
            <a:custGeom>
              <a:avLst/>
              <a:gdLst/>
              <a:ahLst/>
              <a:cxnLst/>
              <a:rect l="l" t="t" r="r" b="b"/>
              <a:pathLst>
                <a:path w="202564" h="286385">
                  <a:moveTo>
                    <a:pt x="151386" y="204672"/>
                  </a:moveTo>
                  <a:lnTo>
                    <a:pt x="118563" y="193760"/>
                  </a:lnTo>
                  <a:lnTo>
                    <a:pt x="87516" y="178818"/>
                  </a:lnTo>
                  <a:lnTo>
                    <a:pt x="58613" y="160051"/>
                  </a:lnTo>
                  <a:lnTo>
                    <a:pt x="32220" y="137665"/>
                  </a:lnTo>
                  <a:lnTo>
                    <a:pt x="32220" y="0"/>
                  </a:lnTo>
                  <a:lnTo>
                    <a:pt x="59189" y="21714"/>
                  </a:lnTo>
                  <a:lnTo>
                    <a:pt x="88206" y="40417"/>
                  </a:lnTo>
                  <a:lnTo>
                    <a:pt x="119022" y="55967"/>
                  </a:lnTo>
                  <a:lnTo>
                    <a:pt x="151386" y="68220"/>
                  </a:lnTo>
                  <a:lnTo>
                    <a:pt x="151386" y="204672"/>
                  </a:lnTo>
                  <a:close/>
                </a:path>
                <a:path w="202564" h="286385">
                  <a:moveTo>
                    <a:pt x="0" y="204672"/>
                  </a:moveTo>
                  <a:lnTo>
                    <a:pt x="31321" y="231711"/>
                  </a:lnTo>
                  <a:lnTo>
                    <a:pt x="65657" y="254494"/>
                  </a:lnTo>
                  <a:lnTo>
                    <a:pt x="102578" y="272772"/>
                  </a:lnTo>
                  <a:lnTo>
                    <a:pt x="141657" y="286298"/>
                  </a:lnTo>
                  <a:lnTo>
                    <a:pt x="141657" y="227736"/>
                  </a:lnTo>
                  <a:lnTo>
                    <a:pt x="102605" y="214184"/>
                  </a:lnTo>
                  <a:lnTo>
                    <a:pt x="65697" y="195915"/>
                  </a:lnTo>
                  <a:lnTo>
                    <a:pt x="31354" y="173170"/>
                  </a:lnTo>
                  <a:lnTo>
                    <a:pt x="0" y="146194"/>
                  </a:lnTo>
                  <a:lnTo>
                    <a:pt x="0" y="204672"/>
                  </a:lnTo>
                  <a:close/>
                </a:path>
                <a:path w="202564" h="286385">
                  <a:moveTo>
                    <a:pt x="10333" y="170556"/>
                  </a:moveTo>
                  <a:lnTo>
                    <a:pt x="17724" y="177574"/>
                  </a:lnTo>
                  <a:lnTo>
                    <a:pt x="25469" y="184187"/>
                  </a:lnTo>
                  <a:lnTo>
                    <a:pt x="33549" y="190381"/>
                  </a:lnTo>
                  <a:lnTo>
                    <a:pt x="41949" y="196143"/>
                  </a:lnTo>
                </a:path>
                <a:path w="202564" h="286385">
                  <a:moveTo>
                    <a:pt x="10333" y="179085"/>
                  </a:moveTo>
                  <a:lnTo>
                    <a:pt x="17724" y="186102"/>
                  </a:lnTo>
                  <a:lnTo>
                    <a:pt x="25469" y="192714"/>
                  </a:lnTo>
                  <a:lnTo>
                    <a:pt x="33549" y="198907"/>
                  </a:lnTo>
                  <a:lnTo>
                    <a:pt x="41949" y="204672"/>
                  </a:lnTo>
                </a:path>
                <a:path w="202564" h="286385">
                  <a:moveTo>
                    <a:pt x="10333" y="187614"/>
                  </a:moveTo>
                  <a:lnTo>
                    <a:pt x="17724" y="194629"/>
                  </a:lnTo>
                  <a:lnTo>
                    <a:pt x="25469" y="201240"/>
                  </a:lnTo>
                  <a:lnTo>
                    <a:pt x="33549" y="207435"/>
                  </a:lnTo>
                  <a:lnTo>
                    <a:pt x="41949" y="213201"/>
                  </a:lnTo>
                </a:path>
                <a:path w="202564" h="286385">
                  <a:moveTo>
                    <a:pt x="10333" y="196143"/>
                  </a:moveTo>
                  <a:lnTo>
                    <a:pt x="17724" y="203158"/>
                  </a:lnTo>
                  <a:lnTo>
                    <a:pt x="25469" y="209769"/>
                  </a:lnTo>
                  <a:lnTo>
                    <a:pt x="33549" y="215962"/>
                  </a:lnTo>
                  <a:lnTo>
                    <a:pt x="41949" y="221724"/>
                  </a:lnTo>
                </a:path>
                <a:path w="202564" h="286385">
                  <a:moveTo>
                    <a:pt x="124633" y="13938"/>
                  </a:moveTo>
                  <a:lnTo>
                    <a:pt x="180568" y="46291"/>
                  </a:lnTo>
                </a:path>
                <a:path w="202564" h="286385">
                  <a:moveTo>
                    <a:pt x="131928" y="11911"/>
                  </a:moveTo>
                  <a:lnTo>
                    <a:pt x="187864" y="44269"/>
                  </a:lnTo>
                </a:path>
                <a:path w="202564" h="286385">
                  <a:moveTo>
                    <a:pt x="139224" y="9890"/>
                  </a:moveTo>
                  <a:lnTo>
                    <a:pt x="195159" y="42248"/>
                  </a:lnTo>
                </a:path>
                <a:path w="202564" h="286385">
                  <a:moveTo>
                    <a:pt x="146519" y="7869"/>
                  </a:moveTo>
                  <a:lnTo>
                    <a:pt x="202455" y="40227"/>
                  </a:lnTo>
                </a:path>
              </a:pathLst>
            </a:custGeom>
            <a:ln w="38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937810" y="4922933"/>
              <a:ext cx="86360" cy="149860"/>
            </a:xfrm>
            <a:custGeom>
              <a:avLst/>
              <a:gdLst/>
              <a:ahLst/>
              <a:cxnLst/>
              <a:rect l="l" t="t" r="r" b="b"/>
              <a:pathLst>
                <a:path w="86360" h="149860">
                  <a:moveTo>
                    <a:pt x="0" y="0"/>
                  </a:moveTo>
                  <a:lnTo>
                    <a:pt x="0" y="98683"/>
                  </a:lnTo>
                  <a:lnTo>
                    <a:pt x="19783" y="114325"/>
                  </a:lnTo>
                  <a:lnTo>
                    <a:pt x="40855" y="128084"/>
                  </a:lnTo>
                  <a:lnTo>
                    <a:pt x="63082" y="139880"/>
                  </a:lnTo>
                  <a:lnTo>
                    <a:pt x="86331" y="149635"/>
                  </a:lnTo>
                </a:path>
              </a:pathLst>
            </a:custGeom>
            <a:ln w="38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789461" y="4879074"/>
              <a:ext cx="375920" cy="374015"/>
            </a:xfrm>
            <a:custGeom>
              <a:avLst/>
              <a:gdLst/>
              <a:ahLst/>
              <a:cxnLst/>
              <a:rect l="l" t="t" r="r" b="b"/>
              <a:pathLst>
                <a:path w="375920" h="374014">
                  <a:moveTo>
                    <a:pt x="243190" y="299703"/>
                  </a:moveTo>
                  <a:lnTo>
                    <a:pt x="375728" y="222949"/>
                  </a:lnTo>
                  <a:lnTo>
                    <a:pt x="375728" y="164471"/>
                  </a:lnTo>
                  <a:lnTo>
                    <a:pt x="331955" y="138884"/>
                  </a:lnTo>
                  <a:lnTo>
                    <a:pt x="331955" y="58477"/>
                  </a:lnTo>
                  <a:lnTo>
                    <a:pt x="239542" y="4876"/>
                  </a:lnTo>
                  <a:lnTo>
                    <a:pt x="196983" y="17057"/>
                  </a:lnTo>
                  <a:lnTo>
                    <a:pt x="167801" y="0"/>
                  </a:lnTo>
                  <a:lnTo>
                    <a:pt x="133752" y="13405"/>
                  </a:lnTo>
                  <a:lnTo>
                    <a:pt x="133752" y="141323"/>
                  </a:lnTo>
                  <a:lnTo>
                    <a:pt x="101532" y="159599"/>
                  </a:lnTo>
                  <a:lnTo>
                    <a:pt x="101532" y="218077"/>
                  </a:lnTo>
                  <a:lnTo>
                    <a:pt x="132928" y="245003"/>
                  </a:lnTo>
                  <a:lnTo>
                    <a:pt x="167279" y="267741"/>
                  </a:lnTo>
                  <a:lnTo>
                    <a:pt x="204171" y="286054"/>
                  </a:lnTo>
                  <a:lnTo>
                    <a:pt x="243190" y="299703"/>
                  </a:lnTo>
                  <a:close/>
                </a:path>
                <a:path w="375920" h="374014">
                  <a:moveTo>
                    <a:pt x="0" y="274117"/>
                  </a:moveTo>
                  <a:lnTo>
                    <a:pt x="64445" y="229039"/>
                  </a:lnTo>
                  <a:lnTo>
                    <a:pt x="210360" y="313104"/>
                  </a:lnTo>
                  <a:lnTo>
                    <a:pt x="210360" y="335033"/>
                  </a:lnTo>
                  <a:lnTo>
                    <a:pt x="143481" y="374017"/>
                  </a:lnTo>
                  <a:lnTo>
                    <a:pt x="0" y="291174"/>
                  </a:lnTo>
                  <a:lnTo>
                    <a:pt x="0" y="274117"/>
                  </a:lnTo>
                  <a:close/>
                </a:path>
              </a:pathLst>
            </a:custGeom>
            <a:ln w="79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977134" y="5132482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29" h="26035">
                  <a:moveTo>
                    <a:pt x="4448" y="0"/>
                  </a:moveTo>
                  <a:lnTo>
                    <a:pt x="2454" y="379"/>
                  </a:lnTo>
                  <a:lnTo>
                    <a:pt x="890" y="1942"/>
                  </a:lnTo>
                  <a:lnTo>
                    <a:pt x="0" y="6634"/>
                  </a:lnTo>
                  <a:lnTo>
                    <a:pt x="1760" y="9230"/>
                  </a:lnTo>
                  <a:lnTo>
                    <a:pt x="4448" y="9748"/>
                  </a:lnTo>
                  <a:lnTo>
                    <a:pt x="44573" y="25581"/>
                  </a:lnTo>
                  <a:lnTo>
                    <a:pt x="46190" y="25333"/>
                  </a:lnTo>
                  <a:lnTo>
                    <a:pt x="47569" y="24277"/>
                  </a:lnTo>
                  <a:lnTo>
                    <a:pt x="49302" y="20356"/>
                  </a:lnTo>
                  <a:lnTo>
                    <a:pt x="48210" y="17522"/>
                  </a:lnTo>
                  <a:lnTo>
                    <a:pt x="45787" y="16445"/>
                  </a:lnTo>
                  <a:lnTo>
                    <a:pt x="4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977134" y="5132482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29" h="26035">
                  <a:moveTo>
                    <a:pt x="4448" y="0"/>
                  </a:moveTo>
                  <a:lnTo>
                    <a:pt x="45787" y="16445"/>
                  </a:lnTo>
                  <a:lnTo>
                    <a:pt x="48210" y="17522"/>
                  </a:lnTo>
                  <a:lnTo>
                    <a:pt x="49302" y="20356"/>
                  </a:lnTo>
                  <a:lnTo>
                    <a:pt x="48226" y="22784"/>
                  </a:lnTo>
                  <a:lnTo>
                    <a:pt x="47569" y="24277"/>
                  </a:lnTo>
                  <a:lnTo>
                    <a:pt x="46190" y="25333"/>
                  </a:lnTo>
                  <a:lnTo>
                    <a:pt x="44573" y="25581"/>
                  </a:lnTo>
                  <a:lnTo>
                    <a:pt x="4448" y="9748"/>
                  </a:lnTo>
                  <a:lnTo>
                    <a:pt x="1760" y="9230"/>
                  </a:lnTo>
                  <a:lnTo>
                    <a:pt x="0" y="6634"/>
                  </a:lnTo>
                  <a:lnTo>
                    <a:pt x="514" y="3942"/>
                  </a:lnTo>
                  <a:lnTo>
                    <a:pt x="890" y="1942"/>
                  </a:lnTo>
                  <a:lnTo>
                    <a:pt x="2454" y="379"/>
                  </a:lnTo>
                  <a:lnTo>
                    <a:pt x="444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965772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0" y="13400"/>
                  </a:lnTo>
                  <a:lnTo>
                    <a:pt x="59583" y="36548"/>
                  </a:lnTo>
                  <a:lnTo>
                    <a:pt x="59583" y="24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965772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59583" y="24362"/>
                  </a:lnTo>
                  <a:lnTo>
                    <a:pt x="59583" y="36548"/>
                  </a:lnTo>
                  <a:lnTo>
                    <a:pt x="0" y="134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965772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59583" y="24362"/>
                  </a:lnTo>
                  <a:lnTo>
                    <a:pt x="59583" y="36548"/>
                  </a:lnTo>
                </a:path>
                <a:path w="59689" h="36829">
                  <a:moveTo>
                    <a:pt x="0" y="4871"/>
                  </a:moveTo>
                  <a:lnTo>
                    <a:pt x="59583" y="292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965772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0" y="13400"/>
                  </a:lnTo>
                  <a:lnTo>
                    <a:pt x="59583" y="3654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007207" y="5072901"/>
              <a:ext cx="10073" cy="11648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4007207" y="5072901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60" h="12064">
                  <a:moveTo>
                    <a:pt x="8567" y="3794"/>
                  </a:moveTo>
                  <a:lnTo>
                    <a:pt x="7062" y="1198"/>
                  </a:lnTo>
                  <a:lnTo>
                    <a:pt x="4257" y="0"/>
                  </a:lnTo>
                  <a:lnTo>
                    <a:pt x="2311" y="1118"/>
                  </a:lnTo>
                  <a:lnTo>
                    <a:pt x="360" y="2243"/>
                  </a:lnTo>
                  <a:lnTo>
                    <a:pt x="0" y="5256"/>
                  </a:lnTo>
                  <a:lnTo>
                    <a:pt x="1505" y="7853"/>
                  </a:lnTo>
                  <a:lnTo>
                    <a:pt x="3011" y="10449"/>
                  </a:lnTo>
                  <a:lnTo>
                    <a:pt x="5810" y="11648"/>
                  </a:lnTo>
                  <a:lnTo>
                    <a:pt x="7762" y="10523"/>
                  </a:lnTo>
                  <a:lnTo>
                    <a:pt x="9713" y="9404"/>
                  </a:lnTo>
                  <a:lnTo>
                    <a:pt x="10073" y="6391"/>
                  </a:lnTo>
                  <a:lnTo>
                    <a:pt x="8567" y="37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937810" y="4922933"/>
              <a:ext cx="86331" cy="145233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937810" y="4922933"/>
              <a:ext cx="86360" cy="149860"/>
            </a:xfrm>
            <a:custGeom>
              <a:avLst/>
              <a:gdLst/>
              <a:ahLst/>
              <a:cxnLst/>
              <a:rect l="l" t="t" r="r" b="b"/>
              <a:pathLst>
                <a:path w="86360" h="149860">
                  <a:moveTo>
                    <a:pt x="3658" y="96398"/>
                  </a:moveTo>
                  <a:lnTo>
                    <a:pt x="3658" y="3641"/>
                  </a:lnTo>
                  <a:lnTo>
                    <a:pt x="0" y="0"/>
                  </a:lnTo>
                  <a:lnTo>
                    <a:pt x="19141" y="16654"/>
                  </a:lnTo>
                  <a:lnTo>
                    <a:pt x="40070" y="30826"/>
                  </a:lnTo>
                  <a:lnTo>
                    <a:pt x="62546" y="42378"/>
                  </a:lnTo>
                  <a:lnTo>
                    <a:pt x="86331" y="51168"/>
                  </a:lnTo>
                  <a:lnTo>
                    <a:pt x="86331" y="149635"/>
                  </a:lnTo>
                  <a:lnTo>
                    <a:pt x="86331" y="145233"/>
                  </a:lnTo>
                  <a:lnTo>
                    <a:pt x="64059" y="135897"/>
                  </a:lnTo>
                  <a:lnTo>
                    <a:pt x="42770" y="124596"/>
                  </a:lnTo>
                  <a:lnTo>
                    <a:pt x="22593" y="111404"/>
                  </a:lnTo>
                  <a:lnTo>
                    <a:pt x="3658" y="96398"/>
                  </a:lnTo>
                  <a:close/>
                </a:path>
              </a:pathLst>
            </a:custGeom>
            <a:ln w="38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777638" y="4905738"/>
              <a:ext cx="141605" cy="100330"/>
            </a:xfrm>
            <a:custGeom>
              <a:avLst/>
              <a:gdLst/>
              <a:ahLst/>
              <a:cxnLst/>
              <a:rect l="l" t="t" r="r" b="b"/>
              <a:pathLst>
                <a:path w="141604" h="100329">
                  <a:moveTo>
                    <a:pt x="110172" y="0"/>
                  </a:moveTo>
                  <a:lnTo>
                    <a:pt x="103920" y="272"/>
                  </a:lnTo>
                  <a:lnTo>
                    <a:pt x="0" y="100075"/>
                  </a:lnTo>
                  <a:lnTo>
                    <a:pt x="51020" y="100075"/>
                  </a:lnTo>
                  <a:lnTo>
                    <a:pt x="98846" y="85448"/>
                  </a:lnTo>
                  <a:lnTo>
                    <a:pt x="137230" y="53168"/>
                  </a:lnTo>
                  <a:lnTo>
                    <a:pt x="141142" y="39337"/>
                  </a:lnTo>
                  <a:lnTo>
                    <a:pt x="139569" y="25537"/>
                  </a:lnTo>
                  <a:lnTo>
                    <a:pt x="133003" y="13338"/>
                  </a:lnTo>
                  <a:lnTo>
                    <a:pt x="121935" y="4313"/>
                  </a:lnTo>
                  <a:lnTo>
                    <a:pt x="116383" y="1393"/>
                  </a:lnTo>
                  <a:lnTo>
                    <a:pt x="11017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777638" y="4930237"/>
              <a:ext cx="96739" cy="7557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777638" y="4930237"/>
              <a:ext cx="97155" cy="76200"/>
            </a:xfrm>
            <a:custGeom>
              <a:avLst/>
              <a:gdLst/>
              <a:ahLst/>
              <a:cxnLst/>
              <a:rect l="l" t="t" r="r" b="b"/>
              <a:pathLst>
                <a:path w="97154" h="76200">
                  <a:moveTo>
                    <a:pt x="77" y="56031"/>
                  </a:moveTo>
                  <a:lnTo>
                    <a:pt x="96739" y="0"/>
                  </a:lnTo>
                  <a:lnTo>
                    <a:pt x="90206" y="23454"/>
                  </a:lnTo>
                  <a:lnTo>
                    <a:pt x="0" y="75576"/>
                  </a:lnTo>
                  <a:lnTo>
                    <a:pt x="77" y="5603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861201" y="4831208"/>
              <a:ext cx="43215" cy="106762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3861201" y="4831208"/>
              <a:ext cx="43815" cy="107314"/>
            </a:xfrm>
            <a:custGeom>
              <a:avLst/>
              <a:gdLst/>
              <a:ahLst/>
              <a:cxnLst/>
              <a:rect l="l" t="t" r="r" b="b"/>
              <a:pathLst>
                <a:path w="43814" h="107314">
                  <a:moveTo>
                    <a:pt x="0" y="106762"/>
                  </a:moveTo>
                  <a:lnTo>
                    <a:pt x="31721" y="0"/>
                  </a:lnTo>
                  <a:lnTo>
                    <a:pt x="43215" y="0"/>
                  </a:lnTo>
                  <a:lnTo>
                    <a:pt x="13175" y="99029"/>
                  </a:lnTo>
                  <a:lnTo>
                    <a:pt x="0" y="10676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758645" y="4754158"/>
              <a:ext cx="145772" cy="77049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3758645" y="4754159"/>
              <a:ext cx="146050" cy="77470"/>
            </a:xfrm>
            <a:custGeom>
              <a:avLst/>
              <a:gdLst/>
              <a:ahLst/>
              <a:cxnLst/>
              <a:rect l="l" t="t" r="r" b="b"/>
              <a:pathLst>
                <a:path w="146050" h="77470">
                  <a:moveTo>
                    <a:pt x="0" y="433"/>
                  </a:moveTo>
                  <a:lnTo>
                    <a:pt x="11866" y="0"/>
                  </a:lnTo>
                  <a:lnTo>
                    <a:pt x="105125" y="49303"/>
                  </a:lnTo>
                  <a:lnTo>
                    <a:pt x="145772" y="77049"/>
                  </a:lnTo>
                  <a:lnTo>
                    <a:pt x="134277" y="77049"/>
                  </a:lnTo>
                  <a:lnTo>
                    <a:pt x="100518" y="58239"/>
                  </a:lnTo>
                  <a:lnTo>
                    <a:pt x="66884" y="39199"/>
                  </a:lnTo>
                  <a:lnTo>
                    <a:pt x="33377" y="19930"/>
                  </a:lnTo>
                  <a:lnTo>
                    <a:pt x="0" y="43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643176" y="4860918"/>
              <a:ext cx="218025" cy="125350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3643176" y="4860918"/>
              <a:ext cx="218440" cy="125730"/>
            </a:xfrm>
            <a:custGeom>
              <a:avLst/>
              <a:gdLst/>
              <a:ahLst/>
              <a:cxnLst/>
              <a:rect l="l" t="t" r="r" b="b"/>
              <a:pathLst>
                <a:path w="218439" h="125729">
                  <a:moveTo>
                    <a:pt x="0" y="48472"/>
                  </a:moveTo>
                  <a:lnTo>
                    <a:pt x="84120" y="0"/>
                  </a:lnTo>
                  <a:lnTo>
                    <a:pt x="218025" y="77053"/>
                  </a:lnTo>
                  <a:lnTo>
                    <a:pt x="134539" y="125350"/>
                  </a:lnTo>
                  <a:lnTo>
                    <a:pt x="98071" y="111546"/>
                  </a:lnTo>
                  <a:lnTo>
                    <a:pt x="63309" y="94026"/>
                  </a:lnTo>
                  <a:lnTo>
                    <a:pt x="30526" y="72949"/>
                  </a:lnTo>
                  <a:lnTo>
                    <a:pt x="0" y="4847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727296" y="4754158"/>
              <a:ext cx="165627" cy="183815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3727296" y="4754159"/>
              <a:ext cx="165735" cy="184150"/>
            </a:xfrm>
            <a:custGeom>
              <a:avLst/>
              <a:gdLst/>
              <a:ahLst/>
              <a:cxnLst/>
              <a:rect l="l" t="t" r="r" b="b"/>
              <a:pathLst>
                <a:path w="165735" h="184150">
                  <a:moveTo>
                    <a:pt x="133909" y="183815"/>
                  </a:moveTo>
                  <a:lnTo>
                    <a:pt x="100492" y="164443"/>
                  </a:lnTo>
                  <a:lnTo>
                    <a:pt x="67036" y="145144"/>
                  </a:lnTo>
                  <a:lnTo>
                    <a:pt x="33540" y="125917"/>
                  </a:lnTo>
                  <a:lnTo>
                    <a:pt x="3" y="106762"/>
                  </a:lnTo>
                  <a:lnTo>
                    <a:pt x="31721" y="0"/>
                  </a:lnTo>
                  <a:lnTo>
                    <a:pt x="165627" y="77049"/>
                  </a:lnTo>
                  <a:lnTo>
                    <a:pt x="133905" y="18381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643176" y="4909390"/>
              <a:ext cx="134539" cy="96423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3643176" y="4909390"/>
              <a:ext cx="134620" cy="96520"/>
            </a:xfrm>
            <a:custGeom>
              <a:avLst/>
              <a:gdLst/>
              <a:ahLst/>
              <a:cxnLst/>
              <a:rect l="l" t="t" r="r" b="b"/>
              <a:pathLst>
                <a:path w="134620" h="96520">
                  <a:moveTo>
                    <a:pt x="0" y="18243"/>
                  </a:moveTo>
                  <a:lnTo>
                    <a:pt x="29737" y="44155"/>
                  </a:lnTo>
                  <a:lnTo>
                    <a:pt x="62331" y="65979"/>
                  </a:lnTo>
                  <a:lnTo>
                    <a:pt x="97375" y="83481"/>
                  </a:lnTo>
                  <a:lnTo>
                    <a:pt x="134462" y="96423"/>
                  </a:lnTo>
                  <a:lnTo>
                    <a:pt x="134539" y="76878"/>
                  </a:lnTo>
                  <a:lnTo>
                    <a:pt x="97519" y="64217"/>
                  </a:lnTo>
                  <a:lnTo>
                    <a:pt x="62489" y="47031"/>
                  </a:lnTo>
                  <a:lnTo>
                    <a:pt x="29849" y="25549"/>
                  </a:lnTo>
                  <a:lnTo>
                    <a:pt x="0" y="0"/>
                  </a:lnTo>
                  <a:lnTo>
                    <a:pt x="0" y="182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643176" y="4754159"/>
              <a:ext cx="261620" cy="252095"/>
            </a:xfrm>
            <a:custGeom>
              <a:avLst/>
              <a:gdLst/>
              <a:ahLst/>
              <a:cxnLst/>
              <a:rect l="l" t="t" r="r" b="b"/>
              <a:pathLst>
                <a:path w="261620" h="252095">
                  <a:moveTo>
                    <a:pt x="134462" y="251655"/>
                  </a:moveTo>
                  <a:lnTo>
                    <a:pt x="224668" y="199533"/>
                  </a:lnTo>
                  <a:lnTo>
                    <a:pt x="261241" y="77049"/>
                  </a:lnTo>
                  <a:lnTo>
                    <a:pt x="127336" y="0"/>
                  </a:lnTo>
                  <a:lnTo>
                    <a:pt x="115842" y="0"/>
                  </a:lnTo>
                  <a:lnTo>
                    <a:pt x="84120" y="106759"/>
                  </a:lnTo>
                  <a:lnTo>
                    <a:pt x="0" y="155231"/>
                  </a:lnTo>
                  <a:lnTo>
                    <a:pt x="0" y="173474"/>
                  </a:lnTo>
                  <a:lnTo>
                    <a:pt x="29809" y="199276"/>
                  </a:lnTo>
                  <a:lnTo>
                    <a:pt x="62417" y="221060"/>
                  </a:lnTo>
                  <a:lnTo>
                    <a:pt x="97432" y="238595"/>
                  </a:lnTo>
                  <a:lnTo>
                    <a:pt x="134462" y="251655"/>
                  </a:lnTo>
                  <a:close/>
                </a:path>
              </a:pathLst>
            </a:custGeom>
            <a:ln w="5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737224" y="4766710"/>
              <a:ext cx="118745" cy="160655"/>
            </a:xfrm>
            <a:custGeom>
              <a:avLst/>
              <a:gdLst/>
              <a:ahLst/>
              <a:cxnLst/>
              <a:rect l="l" t="t" r="r" b="b"/>
              <a:pathLst>
                <a:path w="118745" h="160654">
                  <a:moveTo>
                    <a:pt x="27692" y="0"/>
                  </a:moveTo>
                  <a:lnTo>
                    <a:pt x="0" y="92251"/>
                  </a:lnTo>
                  <a:lnTo>
                    <a:pt x="118603" y="16026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785291" y="4956299"/>
              <a:ext cx="57785" cy="45085"/>
            </a:xfrm>
            <a:custGeom>
              <a:avLst/>
              <a:gdLst/>
              <a:ahLst/>
              <a:cxnLst/>
              <a:rect l="l" t="t" r="r" b="b"/>
              <a:pathLst>
                <a:path w="57785" h="45085">
                  <a:moveTo>
                    <a:pt x="57736" y="0"/>
                  </a:moveTo>
                  <a:lnTo>
                    <a:pt x="0" y="33357"/>
                  </a:lnTo>
                  <a:lnTo>
                    <a:pt x="0" y="448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740880" y="4766710"/>
              <a:ext cx="142115" cy="160269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3740880" y="4766710"/>
              <a:ext cx="142240" cy="160655"/>
            </a:xfrm>
            <a:custGeom>
              <a:avLst/>
              <a:gdLst/>
              <a:ahLst/>
              <a:cxnLst/>
              <a:rect l="l" t="t" r="r" b="b"/>
              <a:pathLst>
                <a:path w="142239" h="160654">
                  <a:moveTo>
                    <a:pt x="0" y="91211"/>
                  </a:moveTo>
                  <a:lnTo>
                    <a:pt x="26645" y="1562"/>
                  </a:lnTo>
                  <a:lnTo>
                    <a:pt x="24035" y="0"/>
                  </a:lnTo>
                  <a:lnTo>
                    <a:pt x="53721" y="16703"/>
                  </a:lnTo>
                  <a:lnTo>
                    <a:pt x="83297" y="33607"/>
                  </a:lnTo>
                  <a:lnTo>
                    <a:pt x="112762" y="50710"/>
                  </a:lnTo>
                  <a:lnTo>
                    <a:pt x="142115" y="68013"/>
                  </a:lnTo>
                  <a:lnTo>
                    <a:pt x="114946" y="160269"/>
                  </a:lnTo>
                  <a:lnTo>
                    <a:pt x="115469" y="157665"/>
                  </a:lnTo>
                  <a:lnTo>
                    <a:pt x="86421" y="141378"/>
                  </a:lnTo>
                  <a:lnTo>
                    <a:pt x="57492" y="124872"/>
                  </a:lnTo>
                  <a:lnTo>
                    <a:pt x="28685" y="108150"/>
                  </a:lnTo>
                  <a:lnTo>
                    <a:pt x="0" y="912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662093" y="4869883"/>
              <a:ext cx="183515" cy="106045"/>
            </a:xfrm>
            <a:custGeom>
              <a:avLst/>
              <a:gdLst/>
              <a:ahLst/>
              <a:cxnLst/>
              <a:rect l="l" t="t" r="r" b="b"/>
              <a:pathLst>
                <a:path w="183514" h="106045">
                  <a:moveTo>
                    <a:pt x="120001" y="92005"/>
                  </a:moveTo>
                  <a:lnTo>
                    <a:pt x="108647" y="98543"/>
                  </a:lnTo>
                  <a:lnTo>
                    <a:pt x="120720" y="105497"/>
                  </a:lnTo>
                  <a:lnTo>
                    <a:pt x="132074" y="98959"/>
                  </a:lnTo>
                  <a:lnTo>
                    <a:pt x="120001" y="92005"/>
                  </a:lnTo>
                  <a:close/>
                </a:path>
                <a:path w="183514" h="106045">
                  <a:moveTo>
                    <a:pt x="137033" y="82194"/>
                  </a:moveTo>
                  <a:lnTo>
                    <a:pt x="125678" y="88736"/>
                  </a:lnTo>
                  <a:lnTo>
                    <a:pt x="137751" y="95686"/>
                  </a:lnTo>
                  <a:lnTo>
                    <a:pt x="149106" y="89148"/>
                  </a:lnTo>
                  <a:lnTo>
                    <a:pt x="137033" y="82194"/>
                  </a:lnTo>
                  <a:close/>
                </a:path>
                <a:path w="183514" h="106045">
                  <a:moveTo>
                    <a:pt x="101894" y="81576"/>
                  </a:moveTo>
                  <a:lnTo>
                    <a:pt x="90539" y="88114"/>
                  </a:lnTo>
                  <a:lnTo>
                    <a:pt x="102612" y="95068"/>
                  </a:lnTo>
                  <a:lnTo>
                    <a:pt x="113967" y="88530"/>
                  </a:lnTo>
                  <a:lnTo>
                    <a:pt x="101894" y="81576"/>
                  </a:lnTo>
                  <a:close/>
                </a:path>
                <a:path w="183514" h="106045">
                  <a:moveTo>
                    <a:pt x="154067" y="72386"/>
                  </a:moveTo>
                  <a:lnTo>
                    <a:pt x="142713" y="78924"/>
                  </a:lnTo>
                  <a:lnTo>
                    <a:pt x="154783" y="85878"/>
                  </a:lnTo>
                  <a:lnTo>
                    <a:pt x="166137" y="79336"/>
                  </a:lnTo>
                  <a:lnTo>
                    <a:pt x="154067" y="72386"/>
                  </a:lnTo>
                  <a:close/>
                </a:path>
                <a:path w="183514" h="106045">
                  <a:moveTo>
                    <a:pt x="118925" y="71764"/>
                  </a:moveTo>
                  <a:lnTo>
                    <a:pt x="107571" y="78307"/>
                  </a:lnTo>
                  <a:lnTo>
                    <a:pt x="119644" y="85257"/>
                  </a:lnTo>
                  <a:lnTo>
                    <a:pt x="130998" y="78718"/>
                  </a:lnTo>
                  <a:lnTo>
                    <a:pt x="118925" y="71764"/>
                  </a:lnTo>
                  <a:close/>
                </a:path>
                <a:path w="183514" h="106045">
                  <a:moveTo>
                    <a:pt x="47571" y="50288"/>
                  </a:moveTo>
                  <a:lnTo>
                    <a:pt x="36216" y="56827"/>
                  </a:lnTo>
                  <a:lnTo>
                    <a:pt x="84505" y="84639"/>
                  </a:lnTo>
                  <a:lnTo>
                    <a:pt x="95859" y="78101"/>
                  </a:lnTo>
                  <a:lnTo>
                    <a:pt x="47571" y="50288"/>
                  </a:lnTo>
                  <a:close/>
                </a:path>
                <a:path w="183514" h="106045">
                  <a:moveTo>
                    <a:pt x="171099" y="62574"/>
                  </a:moveTo>
                  <a:lnTo>
                    <a:pt x="159745" y="69117"/>
                  </a:lnTo>
                  <a:lnTo>
                    <a:pt x="171814" y="76067"/>
                  </a:lnTo>
                  <a:lnTo>
                    <a:pt x="183172" y="69528"/>
                  </a:lnTo>
                  <a:lnTo>
                    <a:pt x="171099" y="62574"/>
                  </a:lnTo>
                  <a:close/>
                </a:path>
                <a:path w="183514" h="106045">
                  <a:moveTo>
                    <a:pt x="135960" y="61957"/>
                  </a:moveTo>
                  <a:lnTo>
                    <a:pt x="124602" y="68495"/>
                  </a:lnTo>
                  <a:lnTo>
                    <a:pt x="136675" y="75449"/>
                  </a:lnTo>
                  <a:lnTo>
                    <a:pt x="148029" y="68911"/>
                  </a:lnTo>
                  <a:lnTo>
                    <a:pt x="135960" y="61957"/>
                  </a:lnTo>
                  <a:close/>
                </a:path>
                <a:path w="183514" h="106045">
                  <a:moveTo>
                    <a:pt x="100817" y="61335"/>
                  </a:moveTo>
                  <a:lnTo>
                    <a:pt x="89463" y="67877"/>
                  </a:lnTo>
                  <a:lnTo>
                    <a:pt x="101536" y="74828"/>
                  </a:lnTo>
                  <a:lnTo>
                    <a:pt x="112890" y="68289"/>
                  </a:lnTo>
                  <a:lnTo>
                    <a:pt x="100817" y="61335"/>
                  </a:lnTo>
                  <a:close/>
                </a:path>
                <a:path w="183514" h="106045">
                  <a:moveTo>
                    <a:pt x="152991" y="52145"/>
                  </a:moveTo>
                  <a:lnTo>
                    <a:pt x="141637" y="58687"/>
                  </a:lnTo>
                  <a:lnTo>
                    <a:pt x="153706" y="65638"/>
                  </a:lnTo>
                  <a:lnTo>
                    <a:pt x="165064" y="59099"/>
                  </a:lnTo>
                  <a:lnTo>
                    <a:pt x="152991" y="52145"/>
                  </a:lnTo>
                  <a:close/>
                </a:path>
                <a:path w="183514" h="106045">
                  <a:moveTo>
                    <a:pt x="117852" y="51528"/>
                  </a:moveTo>
                  <a:lnTo>
                    <a:pt x="106494" y="58066"/>
                  </a:lnTo>
                  <a:lnTo>
                    <a:pt x="118567" y="65020"/>
                  </a:lnTo>
                  <a:lnTo>
                    <a:pt x="129921" y="58482"/>
                  </a:lnTo>
                  <a:lnTo>
                    <a:pt x="117852" y="51528"/>
                  </a:lnTo>
                  <a:close/>
                </a:path>
                <a:path w="183514" h="106045">
                  <a:moveTo>
                    <a:pt x="82709" y="50906"/>
                  </a:moveTo>
                  <a:lnTo>
                    <a:pt x="71355" y="57448"/>
                  </a:lnTo>
                  <a:lnTo>
                    <a:pt x="83428" y="64398"/>
                  </a:lnTo>
                  <a:lnTo>
                    <a:pt x="94783" y="57860"/>
                  </a:lnTo>
                  <a:lnTo>
                    <a:pt x="82709" y="50906"/>
                  </a:lnTo>
                  <a:close/>
                </a:path>
                <a:path w="183514" h="106045">
                  <a:moveTo>
                    <a:pt x="134883" y="41716"/>
                  </a:moveTo>
                  <a:lnTo>
                    <a:pt x="123529" y="48258"/>
                  </a:lnTo>
                  <a:lnTo>
                    <a:pt x="135602" y="55209"/>
                  </a:lnTo>
                  <a:lnTo>
                    <a:pt x="146956" y="48670"/>
                  </a:lnTo>
                  <a:lnTo>
                    <a:pt x="134883" y="41716"/>
                  </a:lnTo>
                  <a:close/>
                </a:path>
                <a:path w="183514" h="106045">
                  <a:moveTo>
                    <a:pt x="99744" y="41098"/>
                  </a:moveTo>
                  <a:lnTo>
                    <a:pt x="88387" y="47637"/>
                  </a:lnTo>
                  <a:lnTo>
                    <a:pt x="100460" y="54591"/>
                  </a:lnTo>
                  <a:lnTo>
                    <a:pt x="111814" y="48052"/>
                  </a:lnTo>
                  <a:lnTo>
                    <a:pt x="99744" y="41098"/>
                  </a:lnTo>
                  <a:close/>
                </a:path>
                <a:path w="183514" h="106045">
                  <a:moveTo>
                    <a:pt x="64602" y="40477"/>
                  </a:moveTo>
                  <a:lnTo>
                    <a:pt x="53248" y="47019"/>
                  </a:lnTo>
                  <a:lnTo>
                    <a:pt x="65321" y="53969"/>
                  </a:lnTo>
                  <a:lnTo>
                    <a:pt x="76675" y="47431"/>
                  </a:lnTo>
                  <a:lnTo>
                    <a:pt x="64602" y="40477"/>
                  </a:lnTo>
                  <a:close/>
                </a:path>
                <a:path w="183514" h="106045">
                  <a:moveTo>
                    <a:pt x="29463" y="39859"/>
                  </a:moveTo>
                  <a:lnTo>
                    <a:pt x="18109" y="46398"/>
                  </a:lnTo>
                  <a:lnTo>
                    <a:pt x="30178" y="53352"/>
                  </a:lnTo>
                  <a:lnTo>
                    <a:pt x="41536" y="46813"/>
                  </a:lnTo>
                  <a:lnTo>
                    <a:pt x="29463" y="39859"/>
                  </a:lnTo>
                  <a:close/>
                </a:path>
                <a:path w="183514" h="106045">
                  <a:moveTo>
                    <a:pt x="116776" y="31287"/>
                  </a:moveTo>
                  <a:lnTo>
                    <a:pt x="105422" y="37829"/>
                  </a:lnTo>
                  <a:lnTo>
                    <a:pt x="117495" y="44779"/>
                  </a:lnTo>
                  <a:lnTo>
                    <a:pt x="128849" y="38241"/>
                  </a:lnTo>
                  <a:lnTo>
                    <a:pt x="116776" y="31287"/>
                  </a:lnTo>
                  <a:close/>
                </a:path>
                <a:path w="183514" h="106045">
                  <a:moveTo>
                    <a:pt x="81633" y="30669"/>
                  </a:moveTo>
                  <a:lnTo>
                    <a:pt x="70279" y="37208"/>
                  </a:lnTo>
                  <a:lnTo>
                    <a:pt x="82352" y="44162"/>
                  </a:lnTo>
                  <a:lnTo>
                    <a:pt x="93706" y="37623"/>
                  </a:lnTo>
                  <a:lnTo>
                    <a:pt x="81633" y="30669"/>
                  </a:lnTo>
                  <a:close/>
                </a:path>
                <a:path w="183514" h="106045">
                  <a:moveTo>
                    <a:pt x="46494" y="30048"/>
                  </a:moveTo>
                  <a:lnTo>
                    <a:pt x="35140" y="36590"/>
                  </a:lnTo>
                  <a:lnTo>
                    <a:pt x="47213" y="43540"/>
                  </a:lnTo>
                  <a:lnTo>
                    <a:pt x="58567" y="37002"/>
                  </a:lnTo>
                  <a:lnTo>
                    <a:pt x="46494" y="30048"/>
                  </a:lnTo>
                  <a:close/>
                </a:path>
                <a:path w="183514" h="106045">
                  <a:moveTo>
                    <a:pt x="11355" y="29430"/>
                  </a:moveTo>
                  <a:lnTo>
                    <a:pt x="0" y="35968"/>
                  </a:lnTo>
                  <a:lnTo>
                    <a:pt x="12070" y="42922"/>
                  </a:lnTo>
                  <a:lnTo>
                    <a:pt x="23428" y="36384"/>
                  </a:lnTo>
                  <a:lnTo>
                    <a:pt x="11355" y="29430"/>
                  </a:lnTo>
                  <a:close/>
                </a:path>
                <a:path w="183514" h="106045">
                  <a:moveTo>
                    <a:pt x="98668" y="20858"/>
                  </a:moveTo>
                  <a:lnTo>
                    <a:pt x="87314" y="27400"/>
                  </a:lnTo>
                  <a:lnTo>
                    <a:pt x="99387" y="34350"/>
                  </a:lnTo>
                  <a:lnTo>
                    <a:pt x="110737" y="27812"/>
                  </a:lnTo>
                  <a:lnTo>
                    <a:pt x="98668" y="20858"/>
                  </a:lnTo>
                  <a:close/>
                </a:path>
                <a:path w="183514" h="106045">
                  <a:moveTo>
                    <a:pt x="63525" y="20240"/>
                  </a:moveTo>
                  <a:lnTo>
                    <a:pt x="52171" y="26778"/>
                  </a:lnTo>
                  <a:lnTo>
                    <a:pt x="64244" y="33732"/>
                  </a:lnTo>
                  <a:lnTo>
                    <a:pt x="75598" y="27194"/>
                  </a:lnTo>
                  <a:lnTo>
                    <a:pt x="63525" y="20240"/>
                  </a:lnTo>
                  <a:close/>
                </a:path>
                <a:path w="183514" h="106045">
                  <a:moveTo>
                    <a:pt x="28386" y="19619"/>
                  </a:moveTo>
                  <a:lnTo>
                    <a:pt x="17032" y="26161"/>
                  </a:lnTo>
                  <a:lnTo>
                    <a:pt x="29105" y="33111"/>
                  </a:lnTo>
                  <a:lnTo>
                    <a:pt x="40459" y="26573"/>
                  </a:lnTo>
                  <a:lnTo>
                    <a:pt x="28386" y="19619"/>
                  </a:lnTo>
                  <a:close/>
                </a:path>
                <a:path w="183514" h="106045">
                  <a:moveTo>
                    <a:pt x="80560" y="10429"/>
                  </a:moveTo>
                  <a:lnTo>
                    <a:pt x="69206" y="16971"/>
                  </a:lnTo>
                  <a:lnTo>
                    <a:pt x="81279" y="23921"/>
                  </a:lnTo>
                  <a:lnTo>
                    <a:pt x="92630" y="17383"/>
                  </a:lnTo>
                  <a:lnTo>
                    <a:pt x="80560" y="10429"/>
                  </a:lnTo>
                  <a:close/>
                </a:path>
                <a:path w="183514" h="106045">
                  <a:moveTo>
                    <a:pt x="45418" y="9811"/>
                  </a:moveTo>
                  <a:lnTo>
                    <a:pt x="34063" y="16349"/>
                  </a:lnTo>
                  <a:lnTo>
                    <a:pt x="46137" y="23303"/>
                  </a:lnTo>
                  <a:lnTo>
                    <a:pt x="57491" y="16765"/>
                  </a:lnTo>
                  <a:lnTo>
                    <a:pt x="45418" y="9811"/>
                  </a:lnTo>
                  <a:close/>
                </a:path>
                <a:path w="183514" h="106045">
                  <a:moveTo>
                    <a:pt x="62453" y="0"/>
                  </a:moveTo>
                  <a:lnTo>
                    <a:pt x="51095" y="6542"/>
                  </a:lnTo>
                  <a:lnTo>
                    <a:pt x="63171" y="13492"/>
                  </a:lnTo>
                  <a:lnTo>
                    <a:pt x="74522" y="6954"/>
                  </a:lnTo>
                  <a:lnTo>
                    <a:pt x="624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662093" y="4876425"/>
              <a:ext cx="183515" cy="101600"/>
            </a:xfrm>
            <a:custGeom>
              <a:avLst/>
              <a:gdLst/>
              <a:ahLst/>
              <a:cxnLst/>
              <a:rect l="l" t="t" r="r" b="b"/>
              <a:pathLst>
                <a:path w="183514" h="101600">
                  <a:moveTo>
                    <a:pt x="51095" y="0"/>
                  </a:moveTo>
                  <a:lnTo>
                    <a:pt x="51095" y="2603"/>
                  </a:lnTo>
                  <a:lnTo>
                    <a:pt x="63168" y="9557"/>
                  </a:lnTo>
                  <a:lnTo>
                    <a:pt x="63171" y="6950"/>
                  </a:lnTo>
                  <a:lnTo>
                    <a:pt x="51095" y="0"/>
                  </a:lnTo>
                  <a:close/>
                </a:path>
                <a:path w="183514" h="101600">
                  <a:moveTo>
                    <a:pt x="74522" y="411"/>
                  </a:moveTo>
                  <a:lnTo>
                    <a:pt x="63171" y="6950"/>
                  </a:lnTo>
                  <a:lnTo>
                    <a:pt x="63168" y="9557"/>
                  </a:lnTo>
                  <a:lnTo>
                    <a:pt x="74522" y="3019"/>
                  </a:lnTo>
                  <a:lnTo>
                    <a:pt x="74522" y="411"/>
                  </a:lnTo>
                  <a:close/>
                </a:path>
                <a:path w="183514" h="101600">
                  <a:moveTo>
                    <a:pt x="69206" y="10429"/>
                  </a:moveTo>
                  <a:lnTo>
                    <a:pt x="69206" y="13032"/>
                  </a:lnTo>
                  <a:lnTo>
                    <a:pt x="81275" y="19986"/>
                  </a:lnTo>
                  <a:lnTo>
                    <a:pt x="81279" y="17379"/>
                  </a:lnTo>
                  <a:lnTo>
                    <a:pt x="69206" y="10429"/>
                  </a:lnTo>
                  <a:close/>
                </a:path>
                <a:path w="183514" h="101600">
                  <a:moveTo>
                    <a:pt x="92630" y="10841"/>
                  </a:moveTo>
                  <a:lnTo>
                    <a:pt x="81279" y="17379"/>
                  </a:lnTo>
                  <a:lnTo>
                    <a:pt x="81275" y="19986"/>
                  </a:lnTo>
                  <a:lnTo>
                    <a:pt x="92630" y="13448"/>
                  </a:lnTo>
                  <a:lnTo>
                    <a:pt x="92630" y="10841"/>
                  </a:lnTo>
                  <a:close/>
                </a:path>
                <a:path w="183514" h="101600">
                  <a:moveTo>
                    <a:pt x="87314" y="20858"/>
                  </a:moveTo>
                  <a:lnTo>
                    <a:pt x="87314" y="23461"/>
                  </a:lnTo>
                  <a:lnTo>
                    <a:pt x="99387" y="30415"/>
                  </a:lnTo>
                  <a:lnTo>
                    <a:pt x="99387" y="27808"/>
                  </a:lnTo>
                  <a:lnTo>
                    <a:pt x="87314" y="20858"/>
                  </a:lnTo>
                  <a:close/>
                </a:path>
                <a:path w="183514" h="101600">
                  <a:moveTo>
                    <a:pt x="110737" y="21270"/>
                  </a:moveTo>
                  <a:lnTo>
                    <a:pt x="99387" y="27808"/>
                  </a:lnTo>
                  <a:lnTo>
                    <a:pt x="99387" y="30415"/>
                  </a:lnTo>
                  <a:lnTo>
                    <a:pt x="110737" y="23877"/>
                  </a:lnTo>
                  <a:lnTo>
                    <a:pt x="110737" y="21270"/>
                  </a:lnTo>
                  <a:close/>
                </a:path>
                <a:path w="183514" h="101600">
                  <a:moveTo>
                    <a:pt x="105422" y="31287"/>
                  </a:moveTo>
                  <a:lnTo>
                    <a:pt x="105422" y="33891"/>
                  </a:lnTo>
                  <a:lnTo>
                    <a:pt x="117491" y="40842"/>
                  </a:lnTo>
                  <a:lnTo>
                    <a:pt x="117495" y="38237"/>
                  </a:lnTo>
                  <a:lnTo>
                    <a:pt x="105422" y="31287"/>
                  </a:lnTo>
                  <a:close/>
                </a:path>
                <a:path w="183514" h="101600">
                  <a:moveTo>
                    <a:pt x="128849" y="31699"/>
                  </a:moveTo>
                  <a:lnTo>
                    <a:pt x="117495" y="38237"/>
                  </a:lnTo>
                  <a:lnTo>
                    <a:pt x="117495" y="40842"/>
                  </a:lnTo>
                  <a:lnTo>
                    <a:pt x="128849" y="34306"/>
                  </a:lnTo>
                  <a:lnTo>
                    <a:pt x="128849" y="31699"/>
                  </a:lnTo>
                  <a:close/>
                </a:path>
                <a:path w="183514" h="101600">
                  <a:moveTo>
                    <a:pt x="123529" y="41716"/>
                  </a:moveTo>
                  <a:lnTo>
                    <a:pt x="123529" y="44320"/>
                  </a:lnTo>
                  <a:lnTo>
                    <a:pt x="135599" y="51274"/>
                  </a:lnTo>
                  <a:lnTo>
                    <a:pt x="135602" y="48666"/>
                  </a:lnTo>
                  <a:lnTo>
                    <a:pt x="123529" y="41716"/>
                  </a:lnTo>
                  <a:close/>
                </a:path>
                <a:path w="183514" h="101600">
                  <a:moveTo>
                    <a:pt x="146956" y="42128"/>
                  </a:moveTo>
                  <a:lnTo>
                    <a:pt x="135602" y="48666"/>
                  </a:lnTo>
                  <a:lnTo>
                    <a:pt x="135599" y="51274"/>
                  </a:lnTo>
                  <a:lnTo>
                    <a:pt x="146956" y="44735"/>
                  </a:lnTo>
                  <a:lnTo>
                    <a:pt x="146956" y="42128"/>
                  </a:lnTo>
                  <a:close/>
                </a:path>
                <a:path w="183514" h="101600">
                  <a:moveTo>
                    <a:pt x="141637" y="52145"/>
                  </a:moveTo>
                  <a:lnTo>
                    <a:pt x="141637" y="54749"/>
                  </a:lnTo>
                  <a:lnTo>
                    <a:pt x="153706" y="61703"/>
                  </a:lnTo>
                  <a:lnTo>
                    <a:pt x="153706" y="59096"/>
                  </a:lnTo>
                  <a:lnTo>
                    <a:pt x="141637" y="52145"/>
                  </a:lnTo>
                  <a:close/>
                </a:path>
                <a:path w="183514" h="101600">
                  <a:moveTo>
                    <a:pt x="165064" y="52557"/>
                  </a:moveTo>
                  <a:lnTo>
                    <a:pt x="153706" y="59096"/>
                  </a:lnTo>
                  <a:lnTo>
                    <a:pt x="153706" y="61703"/>
                  </a:lnTo>
                  <a:lnTo>
                    <a:pt x="165064" y="55164"/>
                  </a:lnTo>
                  <a:lnTo>
                    <a:pt x="165064" y="52557"/>
                  </a:lnTo>
                  <a:close/>
                </a:path>
                <a:path w="183514" h="101600">
                  <a:moveTo>
                    <a:pt x="183172" y="62986"/>
                  </a:moveTo>
                  <a:lnTo>
                    <a:pt x="171814" y="69525"/>
                  </a:lnTo>
                  <a:lnTo>
                    <a:pt x="171818" y="72130"/>
                  </a:lnTo>
                  <a:lnTo>
                    <a:pt x="183172" y="65594"/>
                  </a:lnTo>
                  <a:lnTo>
                    <a:pt x="183172" y="62986"/>
                  </a:lnTo>
                  <a:close/>
                </a:path>
                <a:path w="183514" h="101600">
                  <a:moveTo>
                    <a:pt x="159745" y="62574"/>
                  </a:moveTo>
                  <a:lnTo>
                    <a:pt x="159745" y="65178"/>
                  </a:lnTo>
                  <a:lnTo>
                    <a:pt x="171814" y="72130"/>
                  </a:lnTo>
                  <a:lnTo>
                    <a:pt x="171814" y="69525"/>
                  </a:lnTo>
                  <a:lnTo>
                    <a:pt x="159745" y="62574"/>
                  </a:lnTo>
                  <a:close/>
                </a:path>
                <a:path w="183514" h="101600">
                  <a:moveTo>
                    <a:pt x="34063" y="9807"/>
                  </a:moveTo>
                  <a:lnTo>
                    <a:pt x="34063" y="12414"/>
                  </a:lnTo>
                  <a:lnTo>
                    <a:pt x="46137" y="19368"/>
                  </a:lnTo>
                  <a:lnTo>
                    <a:pt x="46137" y="16761"/>
                  </a:lnTo>
                  <a:lnTo>
                    <a:pt x="34063" y="9807"/>
                  </a:lnTo>
                  <a:close/>
                </a:path>
                <a:path w="183514" h="101600">
                  <a:moveTo>
                    <a:pt x="57491" y="10223"/>
                  </a:moveTo>
                  <a:lnTo>
                    <a:pt x="46137" y="16761"/>
                  </a:lnTo>
                  <a:lnTo>
                    <a:pt x="46137" y="19368"/>
                  </a:lnTo>
                  <a:lnTo>
                    <a:pt x="57491" y="12826"/>
                  </a:lnTo>
                  <a:lnTo>
                    <a:pt x="57491" y="10223"/>
                  </a:lnTo>
                  <a:close/>
                </a:path>
                <a:path w="183514" h="101600">
                  <a:moveTo>
                    <a:pt x="52171" y="20236"/>
                  </a:moveTo>
                  <a:lnTo>
                    <a:pt x="52171" y="22844"/>
                  </a:lnTo>
                  <a:lnTo>
                    <a:pt x="64244" y="29798"/>
                  </a:lnTo>
                  <a:lnTo>
                    <a:pt x="64244" y="27190"/>
                  </a:lnTo>
                  <a:lnTo>
                    <a:pt x="52171" y="20236"/>
                  </a:lnTo>
                  <a:close/>
                </a:path>
                <a:path w="183514" h="101600">
                  <a:moveTo>
                    <a:pt x="75598" y="20652"/>
                  </a:moveTo>
                  <a:lnTo>
                    <a:pt x="64244" y="27190"/>
                  </a:lnTo>
                  <a:lnTo>
                    <a:pt x="64244" y="29798"/>
                  </a:lnTo>
                  <a:lnTo>
                    <a:pt x="75598" y="23256"/>
                  </a:lnTo>
                  <a:lnTo>
                    <a:pt x="75598" y="20652"/>
                  </a:lnTo>
                  <a:close/>
                </a:path>
                <a:path w="183514" h="101600">
                  <a:moveTo>
                    <a:pt x="70279" y="30666"/>
                  </a:moveTo>
                  <a:lnTo>
                    <a:pt x="70279" y="33273"/>
                  </a:lnTo>
                  <a:lnTo>
                    <a:pt x="82352" y="40227"/>
                  </a:lnTo>
                  <a:lnTo>
                    <a:pt x="82352" y="37620"/>
                  </a:lnTo>
                  <a:lnTo>
                    <a:pt x="70279" y="30666"/>
                  </a:lnTo>
                  <a:close/>
                </a:path>
                <a:path w="183514" h="101600">
                  <a:moveTo>
                    <a:pt x="93706" y="31081"/>
                  </a:moveTo>
                  <a:lnTo>
                    <a:pt x="82352" y="37620"/>
                  </a:lnTo>
                  <a:lnTo>
                    <a:pt x="82352" y="40227"/>
                  </a:lnTo>
                  <a:lnTo>
                    <a:pt x="93706" y="33685"/>
                  </a:lnTo>
                  <a:lnTo>
                    <a:pt x="93706" y="31081"/>
                  </a:lnTo>
                  <a:close/>
                </a:path>
                <a:path w="183514" h="101600">
                  <a:moveTo>
                    <a:pt x="88387" y="41095"/>
                  </a:moveTo>
                  <a:lnTo>
                    <a:pt x="88387" y="43702"/>
                  </a:lnTo>
                  <a:lnTo>
                    <a:pt x="100460" y="50656"/>
                  </a:lnTo>
                  <a:lnTo>
                    <a:pt x="100460" y="48049"/>
                  </a:lnTo>
                  <a:lnTo>
                    <a:pt x="88387" y="41095"/>
                  </a:lnTo>
                  <a:close/>
                </a:path>
                <a:path w="183514" h="101600">
                  <a:moveTo>
                    <a:pt x="111814" y="41510"/>
                  </a:moveTo>
                  <a:lnTo>
                    <a:pt x="100460" y="48049"/>
                  </a:lnTo>
                  <a:lnTo>
                    <a:pt x="100460" y="50656"/>
                  </a:lnTo>
                  <a:lnTo>
                    <a:pt x="111814" y="44114"/>
                  </a:lnTo>
                  <a:lnTo>
                    <a:pt x="111814" y="41510"/>
                  </a:lnTo>
                  <a:close/>
                </a:path>
                <a:path w="183514" h="101600">
                  <a:moveTo>
                    <a:pt x="106494" y="51524"/>
                  </a:moveTo>
                  <a:lnTo>
                    <a:pt x="106494" y="54131"/>
                  </a:lnTo>
                  <a:lnTo>
                    <a:pt x="118567" y="61085"/>
                  </a:lnTo>
                  <a:lnTo>
                    <a:pt x="118567" y="58478"/>
                  </a:lnTo>
                  <a:lnTo>
                    <a:pt x="106494" y="51524"/>
                  </a:lnTo>
                  <a:close/>
                </a:path>
                <a:path w="183514" h="101600">
                  <a:moveTo>
                    <a:pt x="129921" y="51939"/>
                  </a:moveTo>
                  <a:lnTo>
                    <a:pt x="118567" y="58478"/>
                  </a:lnTo>
                  <a:lnTo>
                    <a:pt x="118567" y="61085"/>
                  </a:lnTo>
                  <a:lnTo>
                    <a:pt x="129921" y="54543"/>
                  </a:lnTo>
                  <a:lnTo>
                    <a:pt x="129921" y="51939"/>
                  </a:lnTo>
                  <a:close/>
                </a:path>
                <a:path w="183514" h="101600">
                  <a:moveTo>
                    <a:pt x="124602" y="61953"/>
                  </a:moveTo>
                  <a:lnTo>
                    <a:pt x="124602" y="64560"/>
                  </a:lnTo>
                  <a:lnTo>
                    <a:pt x="136675" y="71514"/>
                  </a:lnTo>
                  <a:lnTo>
                    <a:pt x="136675" y="68907"/>
                  </a:lnTo>
                  <a:lnTo>
                    <a:pt x="124602" y="61953"/>
                  </a:lnTo>
                  <a:close/>
                </a:path>
                <a:path w="183514" h="101600">
                  <a:moveTo>
                    <a:pt x="148029" y="62369"/>
                  </a:moveTo>
                  <a:lnTo>
                    <a:pt x="136675" y="68907"/>
                  </a:lnTo>
                  <a:lnTo>
                    <a:pt x="136675" y="71514"/>
                  </a:lnTo>
                  <a:lnTo>
                    <a:pt x="148029" y="64972"/>
                  </a:lnTo>
                  <a:lnTo>
                    <a:pt x="148029" y="62369"/>
                  </a:lnTo>
                  <a:close/>
                </a:path>
                <a:path w="183514" h="101600">
                  <a:moveTo>
                    <a:pt x="142713" y="72382"/>
                  </a:moveTo>
                  <a:lnTo>
                    <a:pt x="142713" y="74989"/>
                  </a:lnTo>
                  <a:lnTo>
                    <a:pt x="154783" y="81940"/>
                  </a:lnTo>
                  <a:lnTo>
                    <a:pt x="154783" y="79336"/>
                  </a:lnTo>
                  <a:lnTo>
                    <a:pt x="142713" y="72382"/>
                  </a:lnTo>
                  <a:close/>
                </a:path>
                <a:path w="183514" h="101600">
                  <a:moveTo>
                    <a:pt x="166137" y="72794"/>
                  </a:moveTo>
                  <a:lnTo>
                    <a:pt x="154783" y="79336"/>
                  </a:lnTo>
                  <a:lnTo>
                    <a:pt x="154783" y="81940"/>
                  </a:lnTo>
                  <a:lnTo>
                    <a:pt x="166141" y="75401"/>
                  </a:lnTo>
                  <a:lnTo>
                    <a:pt x="166137" y="72794"/>
                  </a:lnTo>
                  <a:close/>
                </a:path>
                <a:path w="183514" h="101600">
                  <a:moveTo>
                    <a:pt x="17032" y="19619"/>
                  </a:moveTo>
                  <a:lnTo>
                    <a:pt x="17032" y="22222"/>
                  </a:lnTo>
                  <a:lnTo>
                    <a:pt x="29105" y="29176"/>
                  </a:lnTo>
                  <a:lnTo>
                    <a:pt x="29105" y="26569"/>
                  </a:lnTo>
                  <a:lnTo>
                    <a:pt x="17032" y="19619"/>
                  </a:lnTo>
                  <a:close/>
                </a:path>
                <a:path w="183514" h="101600">
                  <a:moveTo>
                    <a:pt x="40459" y="20030"/>
                  </a:moveTo>
                  <a:lnTo>
                    <a:pt x="29105" y="26569"/>
                  </a:lnTo>
                  <a:lnTo>
                    <a:pt x="29105" y="29176"/>
                  </a:lnTo>
                  <a:lnTo>
                    <a:pt x="40459" y="22638"/>
                  </a:lnTo>
                  <a:lnTo>
                    <a:pt x="40459" y="20030"/>
                  </a:lnTo>
                  <a:close/>
                </a:path>
                <a:path w="183514" h="101600">
                  <a:moveTo>
                    <a:pt x="35140" y="30048"/>
                  </a:moveTo>
                  <a:lnTo>
                    <a:pt x="35140" y="32651"/>
                  </a:lnTo>
                  <a:lnTo>
                    <a:pt x="47213" y="39605"/>
                  </a:lnTo>
                  <a:lnTo>
                    <a:pt x="47213" y="36998"/>
                  </a:lnTo>
                  <a:lnTo>
                    <a:pt x="35140" y="30048"/>
                  </a:lnTo>
                  <a:close/>
                </a:path>
                <a:path w="183514" h="101600">
                  <a:moveTo>
                    <a:pt x="58567" y="30460"/>
                  </a:moveTo>
                  <a:lnTo>
                    <a:pt x="47213" y="36998"/>
                  </a:lnTo>
                  <a:lnTo>
                    <a:pt x="47213" y="39605"/>
                  </a:lnTo>
                  <a:lnTo>
                    <a:pt x="58567" y="33067"/>
                  </a:lnTo>
                  <a:lnTo>
                    <a:pt x="58567" y="30460"/>
                  </a:lnTo>
                  <a:close/>
                </a:path>
                <a:path w="183514" h="101600">
                  <a:moveTo>
                    <a:pt x="53248" y="40477"/>
                  </a:moveTo>
                  <a:lnTo>
                    <a:pt x="53248" y="43080"/>
                  </a:lnTo>
                  <a:lnTo>
                    <a:pt x="65321" y="50034"/>
                  </a:lnTo>
                  <a:lnTo>
                    <a:pt x="65321" y="47427"/>
                  </a:lnTo>
                  <a:lnTo>
                    <a:pt x="53248" y="40477"/>
                  </a:lnTo>
                  <a:close/>
                </a:path>
                <a:path w="183514" h="101600">
                  <a:moveTo>
                    <a:pt x="76675" y="40889"/>
                  </a:moveTo>
                  <a:lnTo>
                    <a:pt x="65321" y="47427"/>
                  </a:lnTo>
                  <a:lnTo>
                    <a:pt x="65321" y="50034"/>
                  </a:lnTo>
                  <a:lnTo>
                    <a:pt x="76675" y="43496"/>
                  </a:lnTo>
                  <a:lnTo>
                    <a:pt x="76675" y="40889"/>
                  </a:lnTo>
                  <a:close/>
                </a:path>
                <a:path w="183514" h="101600">
                  <a:moveTo>
                    <a:pt x="107571" y="71764"/>
                  </a:moveTo>
                  <a:lnTo>
                    <a:pt x="107571" y="74368"/>
                  </a:lnTo>
                  <a:lnTo>
                    <a:pt x="119644" y="81322"/>
                  </a:lnTo>
                  <a:lnTo>
                    <a:pt x="119644" y="78715"/>
                  </a:lnTo>
                  <a:lnTo>
                    <a:pt x="107571" y="71764"/>
                  </a:lnTo>
                  <a:close/>
                </a:path>
                <a:path w="183514" h="101600">
                  <a:moveTo>
                    <a:pt x="130998" y="72176"/>
                  </a:moveTo>
                  <a:lnTo>
                    <a:pt x="119644" y="78715"/>
                  </a:lnTo>
                  <a:lnTo>
                    <a:pt x="119644" y="81322"/>
                  </a:lnTo>
                  <a:lnTo>
                    <a:pt x="130998" y="74784"/>
                  </a:lnTo>
                  <a:lnTo>
                    <a:pt x="130998" y="72176"/>
                  </a:lnTo>
                  <a:close/>
                </a:path>
                <a:path w="183514" h="101600">
                  <a:moveTo>
                    <a:pt x="36216" y="50285"/>
                  </a:moveTo>
                  <a:lnTo>
                    <a:pt x="36216" y="52892"/>
                  </a:lnTo>
                  <a:lnTo>
                    <a:pt x="84505" y="80704"/>
                  </a:lnTo>
                  <a:lnTo>
                    <a:pt x="84505" y="78097"/>
                  </a:lnTo>
                  <a:lnTo>
                    <a:pt x="36216" y="50285"/>
                  </a:lnTo>
                  <a:close/>
                </a:path>
                <a:path w="183514" h="101600">
                  <a:moveTo>
                    <a:pt x="95859" y="71558"/>
                  </a:moveTo>
                  <a:lnTo>
                    <a:pt x="84505" y="78097"/>
                  </a:lnTo>
                  <a:lnTo>
                    <a:pt x="84505" y="80704"/>
                  </a:lnTo>
                  <a:lnTo>
                    <a:pt x="95859" y="74162"/>
                  </a:lnTo>
                  <a:lnTo>
                    <a:pt x="95859" y="71558"/>
                  </a:lnTo>
                  <a:close/>
                </a:path>
                <a:path w="183514" h="101600">
                  <a:moveTo>
                    <a:pt x="89463" y="61335"/>
                  </a:moveTo>
                  <a:lnTo>
                    <a:pt x="89463" y="63939"/>
                  </a:lnTo>
                  <a:lnTo>
                    <a:pt x="101536" y="70893"/>
                  </a:lnTo>
                  <a:lnTo>
                    <a:pt x="101536" y="68286"/>
                  </a:lnTo>
                  <a:lnTo>
                    <a:pt x="89463" y="61335"/>
                  </a:lnTo>
                  <a:close/>
                </a:path>
                <a:path w="183514" h="101600">
                  <a:moveTo>
                    <a:pt x="112890" y="61747"/>
                  </a:moveTo>
                  <a:lnTo>
                    <a:pt x="101536" y="68286"/>
                  </a:lnTo>
                  <a:lnTo>
                    <a:pt x="101536" y="70893"/>
                  </a:lnTo>
                  <a:lnTo>
                    <a:pt x="112890" y="64354"/>
                  </a:lnTo>
                  <a:lnTo>
                    <a:pt x="112890" y="61747"/>
                  </a:lnTo>
                  <a:close/>
                </a:path>
                <a:path w="183514" h="101600">
                  <a:moveTo>
                    <a:pt x="71355" y="50906"/>
                  </a:moveTo>
                  <a:lnTo>
                    <a:pt x="71355" y="53510"/>
                  </a:lnTo>
                  <a:lnTo>
                    <a:pt x="83428" y="60464"/>
                  </a:lnTo>
                  <a:lnTo>
                    <a:pt x="83428" y="57856"/>
                  </a:lnTo>
                  <a:lnTo>
                    <a:pt x="71355" y="50906"/>
                  </a:lnTo>
                  <a:close/>
                </a:path>
                <a:path w="183514" h="101600">
                  <a:moveTo>
                    <a:pt x="94783" y="51318"/>
                  </a:moveTo>
                  <a:lnTo>
                    <a:pt x="83428" y="57856"/>
                  </a:lnTo>
                  <a:lnTo>
                    <a:pt x="83428" y="60464"/>
                  </a:lnTo>
                  <a:lnTo>
                    <a:pt x="94783" y="53925"/>
                  </a:lnTo>
                  <a:lnTo>
                    <a:pt x="94783" y="51318"/>
                  </a:lnTo>
                  <a:close/>
                </a:path>
                <a:path w="183514" h="101600">
                  <a:moveTo>
                    <a:pt x="125678" y="82194"/>
                  </a:moveTo>
                  <a:lnTo>
                    <a:pt x="125678" y="84797"/>
                  </a:lnTo>
                  <a:lnTo>
                    <a:pt x="137751" y="91751"/>
                  </a:lnTo>
                  <a:lnTo>
                    <a:pt x="137751" y="89144"/>
                  </a:lnTo>
                  <a:lnTo>
                    <a:pt x="125678" y="82194"/>
                  </a:lnTo>
                  <a:close/>
                </a:path>
                <a:path w="183514" h="101600">
                  <a:moveTo>
                    <a:pt x="149106" y="82605"/>
                  </a:moveTo>
                  <a:lnTo>
                    <a:pt x="137751" y="89144"/>
                  </a:lnTo>
                  <a:lnTo>
                    <a:pt x="137751" y="91751"/>
                  </a:lnTo>
                  <a:lnTo>
                    <a:pt x="149106" y="85213"/>
                  </a:lnTo>
                  <a:lnTo>
                    <a:pt x="149106" y="82605"/>
                  </a:lnTo>
                  <a:close/>
                </a:path>
                <a:path w="183514" h="101600">
                  <a:moveTo>
                    <a:pt x="0" y="29426"/>
                  </a:moveTo>
                  <a:lnTo>
                    <a:pt x="0" y="32034"/>
                  </a:lnTo>
                  <a:lnTo>
                    <a:pt x="12070" y="38988"/>
                  </a:lnTo>
                  <a:lnTo>
                    <a:pt x="12070" y="36380"/>
                  </a:lnTo>
                  <a:lnTo>
                    <a:pt x="0" y="29426"/>
                  </a:lnTo>
                  <a:close/>
                </a:path>
                <a:path w="183514" h="101600">
                  <a:moveTo>
                    <a:pt x="23428" y="29842"/>
                  </a:moveTo>
                  <a:lnTo>
                    <a:pt x="12070" y="36380"/>
                  </a:lnTo>
                  <a:lnTo>
                    <a:pt x="12070" y="38988"/>
                  </a:lnTo>
                  <a:lnTo>
                    <a:pt x="23428" y="32445"/>
                  </a:lnTo>
                  <a:lnTo>
                    <a:pt x="23428" y="29842"/>
                  </a:lnTo>
                  <a:close/>
                </a:path>
                <a:path w="183514" h="101600">
                  <a:moveTo>
                    <a:pt x="18109" y="39855"/>
                  </a:moveTo>
                  <a:lnTo>
                    <a:pt x="18109" y="42463"/>
                  </a:lnTo>
                  <a:lnTo>
                    <a:pt x="30178" y="49417"/>
                  </a:lnTo>
                  <a:lnTo>
                    <a:pt x="30178" y="46809"/>
                  </a:lnTo>
                  <a:lnTo>
                    <a:pt x="18109" y="39855"/>
                  </a:lnTo>
                  <a:close/>
                </a:path>
                <a:path w="183514" h="101600">
                  <a:moveTo>
                    <a:pt x="41536" y="40271"/>
                  </a:moveTo>
                  <a:lnTo>
                    <a:pt x="30178" y="46809"/>
                  </a:lnTo>
                  <a:lnTo>
                    <a:pt x="30178" y="49417"/>
                  </a:lnTo>
                  <a:lnTo>
                    <a:pt x="41536" y="42875"/>
                  </a:lnTo>
                  <a:lnTo>
                    <a:pt x="41536" y="40271"/>
                  </a:lnTo>
                  <a:close/>
                </a:path>
                <a:path w="183514" h="101600">
                  <a:moveTo>
                    <a:pt x="90539" y="81572"/>
                  </a:moveTo>
                  <a:lnTo>
                    <a:pt x="90539" y="84179"/>
                  </a:lnTo>
                  <a:lnTo>
                    <a:pt x="102612" y="91133"/>
                  </a:lnTo>
                  <a:lnTo>
                    <a:pt x="102612" y="88526"/>
                  </a:lnTo>
                  <a:lnTo>
                    <a:pt x="90539" y="81572"/>
                  </a:lnTo>
                  <a:close/>
                </a:path>
                <a:path w="183514" h="101600">
                  <a:moveTo>
                    <a:pt x="113967" y="81988"/>
                  </a:moveTo>
                  <a:lnTo>
                    <a:pt x="102612" y="88526"/>
                  </a:lnTo>
                  <a:lnTo>
                    <a:pt x="102612" y="91133"/>
                  </a:lnTo>
                  <a:lnTo>
                    <a:pt x="113967" y="84591"/>
                  </a:lnTo>
                  <a:lnTo>
                    <a:pt x="113967" y="81988"/>
                  </a:lnTo>
                  <a:close/>
                </a:path>
                <a:path w="183514" h="101600">
                  <a:moveTo>
                    <a:pt x="108647" y="92001"/>
                  </a:moveTo>
                  <a:lnTo>
                    <a:pt x="108647" y="94609"/>
                  </a:lnTo>
                  <a:lnTo>
                    <a:pt x="120720" y="101563"/>
                  </a:lnTo>
                  <a:lnTo>
                    <a:pt x="120720" y="98955"/>
                  </a:lnTo>
                  <a:lnTo>
                    <a:pt x="108647" y="92001"/>
                  </a:lnTo>
                  <a:close/>
                </a:path>
                <a:path w="183514" h="101600">
                  <a:moveTo>
                    <a:pt x="132074" y="92417"/>
                  </a:moveTo>
                  <a:lnTo>
                    <a:pt x="120720" y="98955"/>
                  </a:lnTo>
                  <a:lnTo>
                    <a:pt x="120720" y="101563"/>
                  </a:lnTo>
                  <a:lnTo>
                    <a:pt x="132074" y="95020"/>
                  </a:lnTo>
                  <a:lnTo>
                    <a:pt x="132074" y="9241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702814" y="4583429"/>
              <a:ext cx="1943100" cy="791210"/>
            </a:xfrm>
            <a:custGeom>
              <a:avLst/>
              <a:gdLst/>
              <a:ahLst/>
              <a:cxnLst/>
              <a:rect l="l" t="t" r="r" b="b"/>
              <a:pathLst>
                <a:path w="1943100" h="791210">
                  <a:moveTo>
                    <a:pt x="0" y="790956"/>
                  </a:moveTo>
                  <a:lnTo>
                    <a:pt x="1943100" y="790956"/>
                  </a:lnTo>
                  <a:lnTo>
                    <a:pt x="1943100" y="0"/>
                  </a:lnTo>
                  <a:lnTo>
                    <a:pt x="0" y="0"/>
                  </a:lnTo>
                  <a:lnTo>
                    <a:pt x="0" y="790956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908810" y="5229605"/>
              <a:ext cx="1190625" cy="294640"/>
            </a:xfrm>
            <a:custGeom>
              <a:avLst/>
              <a:gdLst/>
              <a:ahLst/>
              <a:cxnLst/>
              <a:rect l="l" t="t" r="r" b="b"/>
              <a:pathLst>
                <a:path w="1190625" h="294639">
                  <a:moveTo>
                    <a:pt x="1190244" y="0"/>
                  </a:moveTo>
                  <a:lnTo>
                    <a:pt x="0" y="0"/>
                  </a:lnTo>
                  <a:lnTo>
                    <a:pt x="0" y="294132"/>
                  </a:lnTo>
                  <a:lnTo>
                    <a:pt x="1190244" y="294132"/>
                  </a:lnTo>
                  <a:lnTo>
                    <a:pt x="1190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908810" y="5229605"/>
              <a:ext cx="1190625" cy="294640"/>
            </a:xfrm>
            <a:custGeom>
              <a:avLst/>
              <a:gdLst/>
              <a:ahLst/>
              <a:cxnLst/>
              <a:rect l="l" t="t" r="r" b="b"/>
              <a:pathLst>
                <a:path w="1190625" h="294639">
                  <a:moveTo>
                    <a:pt x="0" y="294132"/>
                  </a:moveTo>
                  <a:lnTo>
                    <a:pt x="1190244" y="294132"/>
                  </a:lnTo>
                  <a:lnTo>
                    <a:pt x="1190244" y="0"/>
                  </a:lnTo>
                  <a:lnTo>
                    <a:pt x="0" y="0"/>
                  </a:lnTo>
                  <a:lnTo>
                    <a:pt x="0" y="294132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0" name="object 210"/>
          <p:cNvSpPr txBox="1"/>
          <p:nvPr/>
        </p:nvSpPr>
        <p:spPr>
          <a:xfrm>
            <a:off x="1998726" y="5267959"/>
            <a:ext cx="1010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latin typeface="MS UI Gothic"/>
                <a:cs typeface="MS UI Gothic"/>
              </a:rPr>
              <a:t>システ</a:t>
            </a:r>
            <a:r>
              <a:rPr sz="1200" spc="20" dirty="0">
                <a:latin typeface="MS UI Gothic"/>
                <a:cs typeface="MS UI Gothic"/>
              </a:rPr>
              <a:t>ム管理者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211" name="object 211"/>
          <p:cNvGrpSpPr/>
          <p:nvPr/>
        </p:nvGrpSpPr>
        <p:grpSpPr>
          <a:xfrm>
            <a:off x="3271837" y="1766697"/>
            <a:ext cx="5702935" cy="3169285"/>
            <a:chOff x="3271837" y="1766697"/>
            <a:chExt cx="5702935" cy="3169285"/>
          </a:xfrm>
        </p:grpSpPr>
        <p:sp>
          <p:nvSpPr>
            <p:cNvPr id="212" name="object 212"/>
            <p:cNvSpPr/>
            <p:nvPr/>
          </p:nvSpPr>
          <p:spPr>
            <a:xfrm>
              <a:off x="3276600" y="4296155"/>
              <a:ext cx="866140" cy="431800"/>
            </a:xfrm>
            <a:custGeom>
              <a:avLst/>
              <a:gdLst/>
              <a:ahLst/>
              <a:cxnLst/>
              <a:rect l="l" t="t" r="r" b="b"/>
              <a:pathLst>
                <a:path w="866139" h="431800">
                  <a:moveTo>
                    <a:pt x="432815" y="0"/>
                  </a:moveTo>
                  <a:lnTo>
                    <a:pt x="0" y="250825"/>
                  </a:lnTo>
                  <a:lnTo>
                    <a:pt x="171450" y="250825"/>
                  </a:lnTo>
                  <a:lnTo>
                    <a:pt x="171450" y="431292"/>
                  </a:lnTo>
                  <a:lnTo>
                    <a:pt x="694182" y="431292"/>
                  </a:lnTo>
                  <a:lnTo>
                    <a:pt x="694182" y="250825"/>
                  </a:lnTo>
                  <a:lnTo>
                    <a:pt x="865632" y="250825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276600" y="4296155"/>
              <a:ext cx="866140" cy="431800"/>
            </a:xfrm>
            <a:custGeom>
              <a:avLst/>
              <a:gdLst/>
              <a:ahLst/>
              <a:cxnLst/>
              <a:rect l="l" t="t" r="r" b="b"/>
              <a:pathLst>
                <a:path w="866139" h="431800">
                  <a:moveTo>
                    <a:pt x="0" y="250825"/>
                  </a:moveTo>
                  <a:lnTo>
                    <a:pt x="432815" y="0"/>
                  </a:lnTo>
                  <a:lnTo>
                    <a:pt x="865632" y="250825"/>
                  </a:lnTo>
                  <a:lnTo>
                    <a:pt x="694182" y="250825"/>
                  </a:lnTo>
                  <a:lnTo>
                    <a:pt x="694182" y="431292"/>
                  </a:lnTo>
                  <a:lnTo>
                    <a:pt x="171450" y="431292"/>
                  </a:lnTo>
                  <a:lnTo>
                    <a:pt x="171450" y="250825"/>
                  </a:lnTo>
                  <a:lnTo>
                    <a:pt x="0" y="250825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021829" y="1776222"/>
              <a:ext cx="1943100" cy="3023870"/>
            </a:xfrm>
            <a:custGeom>
              <a:avLst/>
              <a:gdLst/>
              <a:ahLst/>
              <a:cxnLst/>
              <a:rect l="l" t="t" r="r" b="b"/>
              <a:pathLst>
                <a:path w="1943100" h="3023870">
                  <a:moveTo>
                    <a:pt x="0" y="3023616"/>
                  </a:moveTo>
                  <a:lnTo>
                    <a:pt x="1943100" y="3023616"/>
                  </a:lnTo>
                  <a:lnTo>
                    <a:pt x="1943100" y="0"/>
                  </a:lnTo>
                  <a:lnTo>
                    <a:pt x="0" y="0"/>
                  </a:lnTo>
                  <a:lnTo>
                    <a:pt x="0" y="3023616"/>
                  </a:lnTo>
                  <a:close/>
                </a:path>
              </a:pathLst>
            </a:custGeom>
            <a:ln w="19049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582546" y="4283993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582362" y="4275142"/>
              <a:ext cx="55340" cy="50644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7582361" y="4275142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463634" y="4205249"/>
              <a:ext cx="174068" cy="106486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7463633" y="4205249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664868" y="4173848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4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547650" y="4082685"/>
              <a:ext cx="226891" cy="132625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7547650" y="4082685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672920" y="4069196"/>
              <a:ext cx="23041" cy="126938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7672919" y="4069196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695053" y="4063439"/>
              <a:ext cx="43267" cy="102307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7695052" y="4063439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626634" y="4018874"/>
              <a:ext cx="111686" cy="60932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7626633" y="4018874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664869" y="4151565"/>
              <a:ext cx="109672" cy="112435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7664868" y="4151565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574312" y="4014819"/>
              <a:ext cx="121649" cy="67865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7574311" y="4014819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462054" y="4212257"/>
              <a:ext cx="159810" cy="115110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7748928" y="4166853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748928" y="4166853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547650" y="4025965"/>
              <a:ext cx="125269" cy="238035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7547650" y="4025965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40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40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40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40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40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40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40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40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40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40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586389" y="4051284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463633" y="4014819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618929" y="4225508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618929" y="4225508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6095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6095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6095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6095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643814" y="4175972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586390" y="4051284"/>
              <a:ext cx="71437" cy="120751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7586389" y="4051284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608728" y="4271543"/>
              <a:ext cx="231712" cy="202431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7608728" y="427154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658706" y="4163025"/>
              <a:ext cx="137868" cy="135724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7634432" y="416302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608728" y="416302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486795" y="4424087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" name="object 255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410374" y="4284113"/>
              <a:ext cx="227377" cy="158762"/>
            </a:xfrm>
            <a:prstGeom prst="rect">
              <a:avLst/>
            </a:prstGeom>
          </p:spPr>
        </p:pic>
        <p:sp>
          <p:nvSpPr>
            <p:cNvPr id="256" name="object 256"/>
            <p:cNvSpPr/>
            <p:nvPr/>
          </p:nvSpPr>
          <p:spPr>
            <a:xfrm>
              <a:off x="7410374" y="4284113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7486104" y="4390500"/>
              <a:ext cx="122291" cy="139177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7486105" y="4390500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" name="object 25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448546" y="4334855"/>
              <a:ext cx="110930" cy="65494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7448547" y="4334855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" name="object 26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410339" y="4306372"/>
              <a:ext cx="198057" cy="137105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7410339" y="4306372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393156" y="4343360"/>
              <a:ext cx="149235" cy="150255"/>
            </a:xfrm>
            <a:prstGeom prst="rect">
              <a:avLst/>
            </a:prstGeom>
          </p:spPr>
        </p:pic>
        <p:sp>
          <p:nvSpPr>
            <p:cNvPr id="264" name="object 264"/>
            <p:cNvSpPr/>
            <p:nvPr/>
          </p:nvSpPr>
          <p:spPr>
            <a:xfrm>
              <a:off x="7393157" y="4343360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432074" y="4385644"/>
              <a:ext cx="77172" cy="85201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7432074" y="4385644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419925" y="4378472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419925" y="4378472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393156" y="4440370"/>
              <a:ext cx="92947" cy="89254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7393157" y="4440370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392552" y="4284113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230246" y="4283993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230062" y="4275142"/>
              <a:ext cx="55340" cy="50644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8230061" y="4275142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111334" y="4205249"/>
              <a:ext cx="174068" cy="106486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8111333" y="4205249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312568" y="4173848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4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" name="object 27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195350" y="4082685"/>
              <a:ext cx="226891" cy="132625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8195350" y="4082685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" name="object 28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320619" y="4069196"/>
              <a:ext cx="23041" cy="126938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8320619" y="4069196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" name="object 28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342753" y="4063439"/>
              <a:ext cx="43267" cy="102307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8342752" y="4063439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" name="object 28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274334" y="4018874"/>
              <a:ext cx="111686" cy="60932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8274333" y="4018874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8312569" y="4151565"/>
              <a:ext cx="109672" cy="112435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8312568" y="4151565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222012" y="4014819"/>
              <a:ext cx="121649" cy="67865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8222011" y="4014819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0" name="object 29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109754" y="4212257"/>
              <a:ext cx="159810" cy="115110"/>
            </a:xfrm>
            <a:prstGeom prst="rect">
              <a:avLst/>
            </a:prstGeom>
          </p:spPr>
        </p:pic>
        <p:sp>
          <p:nvSpPr>
            <p:cNvPr id="291" name="object 291"/>
            <p:cNvSpPr/>
            <p:nvPr/>
          </p:nvSpPr>
          <p:spPr>
            <a:xfrm>
              <a:off x="8396628" y="4166853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396628" y="4166853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" name="object 293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195350" y="4025965"/>
              <a:ext cx="125269" cy="238035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8195350" y="4025965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40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40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40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40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40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40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40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40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40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40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234089" y="4051284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111333" y="4014819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266629" y="4225508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266629" y="4225508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2572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2572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2572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2572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" name="object 303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291514" y="4175972"/>
              <a:ext cx="8335" cy="9684"/>
            </a:xfrm>
            <a:prstGeom prst="rect">
              <a:avLst/>
            </a:prstGeom>
          </p:spPr>
        </p:pic>
        <p:sp>
          <p:nvSpPr>
            <p:cNvPr id="304" name="object 304"/>
            <p:cNvSpPr/>
            <p:nvPr/>
          </p:nvSpPr>
          <p:spPr>
            <a:xfrm>
              <a:off x="8291514" y="4175972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" name="object 305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234090" y="4051284"/>
              <a:ext cx="71437" cy="120751"/>
            </a:xfrm>
            <a:prstGeom prst="rect">
              <a:avLst/>
            </a:prstGeom>
          </p:spPr>
        </p:pic>
        <p:sp>
          <p:nvSpPr>
            <p:cNvPr id="306" name="object 306"/>
            <p:cNvSpPr/>
            <p:nvPr/>
          </p:nvSpPr>
          <p:spPr>
            <a:xfrm>
              <a:off x="8234089" y="4051284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" name="object 30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256428" y="4271543"/>
              <a:ext cx="231712" cy="202431"/>
            </a:xfrm>
            <a:prstGeom prst="rect">
              <a:avLst/>
            </a:prstGeom>
          </p:spPr>
        </p:pic>
        <p:sp>
          <p:nvSpPr>
            <p:cNvPr id="308" name="object 308"/>
            <p:cNvSpPr/>
            <p:nvPr/>
          </p:nvSpPr>
          <p:spPr>
            <a:xfrm>
              <a:off x="8256428" y="427154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9" name="object 309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306406" y="4163025"/>
              <a:ext cx="137868" cy="135724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8282132" y="416302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256428" y="416302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134495" y="4424087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3" name="object 31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058074" y="4284113"/>
              <a:ext cx="227377" cy="158762"/>
            </a:xfrm>
            <a:prstGeom prst="rect">
              <a:avLst/>
            </a:prstGeom>
          </p:spPr>
        </p:pic>
        <p:sp>
          <p:nvSpPr>
            <p:cNvPr id="314" name="object 314"/>
            <p:cNvSpPr/>
            <p:nvPr/>
          </p:nvSpPr>
          <p:spPr>
            <a:xfrm>
              <a:off x="8058074" y="4284113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" name="object 31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133804" y="4390500"/>
              <a:ext cx="122291" cy="139177"/>
            </a:xfrm>
            <a:prstGeom prst="rect">
              <a:avLst/>
            </a:prstGeom>
          </p:spPr>
        </p:pic>
        <p:sp>
          <p:nvSpPr>
            <p:cNvPr id="316" name="object 316"/>
            <p:cNvSpPr/>
            <p:nvPr/>
          </p:nvSpPr>
          <p:spPr>
            <a:xfrm>
              <a:off x="8133805" y="4390500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" name="object 31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096246" y="4334855"/>
              <a:ext cx="110930" cy="65494"/>
            </a:xfrm>
            <a:prstGeom prst="rect">
              <a:avLst/>
            </a:prstGeom>
          </p:spPr>
        </p:pic>
        <p:sp>
          <p:nvSpPr>
            <p:cNvPr id="318" name="object 318"/>
            <p:cNvSpPr/>
            <p:nvPr/>
          </p:nvSpPr>
          <p:spPr>
            <a:xfrm>
              <a:off x="8096247" y="4334855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" name="object 31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8058039" y="4306372"/>
              <a:ext cx="198057" cy="137105"/>
            </a:xfrm>
            <a:prstGeom prst="rect">
              <a:avLst/>
            </a:prstGeom>
          </p:spPr>
        </p:pic>
        <p:sp>
          <p:nvSpPr>
            <p:cNvPr id="320" name="object 320"/>
            <p:cNvSpPr/>
            <p:nvPr/>
          </p:nvSpPr>
          <p:spPr>
            <a:xfrm>
              <a:off x="8058039" y="4306372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" name="object 32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040857" y="4343360"/>
              <a:ext cx="149235" cy="150255"/>
            </a:xfrm>
            <a:prstGeom prst="rect">
              <a:avLst/>
            </a:prstGeom>
          </p:spPr>
        </p:pic>
        <p:sp>
          <p:nvSpPr>
            <p:cNvPr id="322" name="object 322"/>
            <p:cNvSpPr/>
            <p:nvPr/>
          </p:nvSpPr>
          <p:spPr>
            <a:xfrm>
              <a:off x="8040857" y="4343360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" name="object 32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079774" y="4385644"/>
              <a:ext cx="77172" cy="85201"/>
            </a:xfrm>
            <a:prstGeom prst="rect">
              <a:avLst/>
            </a:prstGeom>
          </p:spPr>
        </p:pic>
        <p:sp>
          <p:nvSpPr>
            <p:cNvPr id="324" name="object 324"/>
            <p:cNvSpPr/>
            <p:nvPr/>
          </p:nvSpPr>
          <p:spPr>
            <a:xfrm>
              <a:off x="8079774" y="4385644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067625" y="4378472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067625" y="4378472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8040857" y="4440370"/>
              <a:ext cx="92947" cy="89254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8040857" y="4440370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040252" y="4284113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526273" y="4633722"/>
              <a:ext cx="978535" cy="292735"/>
            </a:xfrm>
            <a:custGeom>
              <a:avLst/>
              <a:gdLst/>
              <a:ahLst/>
              <a:cxnLst/>
              <a:rect l="l" t="t" r="r" b="b"/>
              <a:pathLst>
                <a:path w="978534" h="292735">
                  <a:moveTo>
                    <a:pt x="97840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978407" y="292607"/>
                  </a:lnTo>
                  <a:lnTo>
                    <a:pt x="97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526273" y="4633722"/>
              <a:ext cx="978535" cy="292735"/>
            </a:xfrm>
            <a:custGeom>
              <a:avLst/>
              <a:gdLst/>
              <a:ahLst/>
              <a:cxnLst/>
              <a:rect l="l" t="t" r="r" b="b"/>
              <a:pathLst>
                <a:path w="978534" h="292735">
                  <a:moveTo>
                    <a:pt x="0" y="292607"/>
                  </a:moveTo>
                  <a:lnTo>
                    <a:pt x="978407" y="292607"/>
                  </a:lnTo>
                  <a:lnTo>
                    <a:pt x="97840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2" name="object 332"/>
          <p:cNvSpPr txBox="1"/>
          <p:nvPr/>
        </p:nvSpPr>
        <p:spPr>
          <a:xfrm>
            <a:off x="7526273" y="4633721"/>
            <a:ext cx="978535" cy="16637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9060">
              <a:lnSpc>
                <a:spcPts val="915"/>
              </a:lnSpc>
              <a:spcBef>
                <a:spcPts val="390"/>
              </a:spcBef>
            </a:pPr>
            <a:r>
              <a:rPr sz="1200" b="1" spc="50" dirty="0">
                <a:latin typeface="Yu Gothic UI"/>
                <a:cs typeface="Yu Gothic UI"/>
              </a:rPr>
              <a:t>オ</a:t>
            </a:r>
            <a:r>
              <a:rPr sz="1200" b="1" spc="105" dirty="0">
                <a:latin typeface="Yu Gothic UI"/>
                <a:cs typeface="Yu Gothic UI"/>
              </a:rPr>
              <a:t>ペ</a:t>
            </a:r>
            <a:r>
              <a:rPr sz="1200" b="1" spc="85" dirty="0">
                <a:latin typeface="Yu Gothic UI"/>
                <a:cs typeface="Yu Gothic UI"/>
              </a:rPr>
              <a:t>レ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55" dirty="0">
                <a:latin typeface="Yu Gothic UI"/>
                <a:cs typeface="Yu Gothic UI"/>
              </a:rPr>
              <a:t>タ</a:t>
            </a:r>
            <a:r>
              <a:rPr sz="1200" b="1" spc="225" dirty="0">
                <a:latin typeface="Yu Gothic UI"/>
                <a:cs typeface="Yu Gothic UI"/>
              </a:rPr>
              <a:t>ー</a:t>
            </a:r>
            <a:endParaRPr sz="1200">
              <a:latin typeface="Yu Gothic UI"/>
              <a:cs typeface="Yu Gothic UI"/>
            </a:endParaRPr>
          </a:p>
        </p:txBody>
      </p:sp>
      <p:grpSp>
        <p:nvGrpSpPr>
          <p:cNvPr id="333" name="object 333"/>
          <p:cNvGrpSpPr/>
          <p:nvPr/>
        </p:nvGrpSpPr>
        <p:grpSpPr>
          <a:xfrm>
            <a:off x="7232713" y="3764089"/>
            <a:ext cx="1594485" cy="823594"/>
            <a:chOff x="7232713" y="3764089"/>
            <a:chExt cx="1594485" cy="823594"/>
          </a:xfrm>
        </p:grpSpPr>
        <p:sp>
          <p:nvSpPr>
            <p:cNvPr id="334" name="object 334"/>
            <p:cNvSpPr/>
            <p:nvPr/>
          </p:nvSpPr>
          <p:spPr>
            <a:xfrm>
              <a:off x="7237476" y="3863340"/>
              <a:ext cx="1584960" cy="719455"/>
            </a:xfrm>
            <a:custGeom>
              <a:avLst/>
              <a:gdLst/>
              <a:ahLst/>
              <a:cxnLst/>
              <a:rect l="l" t="t" r="r" b="b"/>
              <a:pathLst>
                <a:path w="1584959" h="719454">
                  <a:moveTo>
                    <a:pt x="0" y="719328"/>
                  </a:moveTo>
                  <a:lnTo>
                    <a:pt x="1584959" y="719328"/>
                  </a:lnTo>
                  <a:lnTo>
                    <a:pt x="1584959" y="0"/>
                  </a:lnTo>
                  <a:lnTo>
                    <a:pt x="0" y="0"/>
                  </a:lnTo>
                  <a:lnTo>
                    <a:pt x="0" y="719328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418832" y="3768852"/>
              <a:ext cx="833755" cy="238125"/>
            </a:xfrm>
            <a:custGeom>
              <a:avLst/>
              <a:gdLst/>
              <a:ahLst/>
              <a:cxnLst/>
              <a:rect l="l" t="t" r="r" b="b"/>
              <a:pathLst>
                <a:path w="833754" h="238125">
                  <a:moveTo>
                    <a:pt x="833627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833627" y="237744"/>
                  </a:lnTo>
                  <a:lnTo>
                    <a:pt x="833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418832" y="3768852"/>
              <a:ext cx="833755" cy="238125"/>
            </a:xfrm>
            <a:custGeom>
              <a:avLst/>
              <a:gdLst/>
              <a:ahLst/>
              <a:cxnLst/>
              <a:rect l="l" t="t" r="r" b="b"/>
              <a:pathLst>
                <a:path w="833754" h="238125">
                  <a:moveTo>
                    <a:pt x="0" y="237744"/>
                  </a:moveTo>
                  <a:lnTo>
                    <a:pt x="833627" y="237744"/>
                  </a:lnTo>
                  <a:lnTo>
                    <a:pt x="833627" y="0"/>
                  </a:lnTo>
                  <a:lnTo>
                    <a:pt x="0" y="0"/>
                  </a:lnTo>
                  <a:lnTo>
                    <a:pt x="0" y="237744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7" name="object 337"/>
          <p:cNvSpPr txBox="1"/>
          <p:nvPr/>
        </p:nvSpPr>
        <p:spPr>
          <a:xfrm>
            <a:off x="7418831" y="3863340"/>
            <a:ext cx="833755" cy="14351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725"/>
              </a:lnSpc>
            </a:pPr>
            <a:r>
              <a:rPr sz="900" spc="15" dirty="0">
                <a:latin typeface="MS UI Gothic"/>
                <a:cs typeface="MS UI Gothic"/>
              </a:rPr>
              <a:t>業務③チー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338" name="object 338"/>
          <p:cNvGrpSpPr/>
          <p:nvPr/>
        </p:nvGrpSpPr>
        <p:grpSpPr>
          <a:xfrm>
            <a:off x="7232713" y="2851213"/>
            <a:ext cx="1594485" cy="823594"/>
            <a:chOff x="7232713" y="2851213"/>
            <a:chExt cx="1594485" cy="823594"/>
          </a:xfrm>
        </p:grpSpPr>
        <p:sp>
          <p:nvSpPr>
            <p:cNvPr id="339" name="object 339"/>
            <p:cNvSpPr/>
            <p:nvPr/>
          </p:nvSpPr>
          <p:spPr>
            <a:xfrm>
              <a:off x="7582546" y="3371117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0" name="object 340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7582362" y="3362266"/>
              <a:ext cx="55340" cy="50644"/>
            </a:xfrm>
            <a:prstGeom prst="rect">
              <a:avLst/>
            </a:prstGeom>
          </p:spPr>
        </p:pic>
        <p:sp>
          <p:nvSpPr>
            <p:cNvPr id="341" name="object 341"/>
            <p:cNvSpPr/>
            <p:nvPr/>
          </p:nvSpPr>
          <p:spPr>
            <a:xfrm>
              <a:off x="7582361" y="3362266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2" name="object 34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7463634" y="3292373"/>
              <a:ext cx="174068" cy="106486"/>
            </a:xfrm>
            <a:prstGeom prst="rect">
              <a:avLst/>
            </a:prstGeom>
          </p:spPr>
        </p:pic>
        <p:sp>
          <p:nvSpPr>
            <p:cNvPr id="343" name="object 343"/>
            <p:cNvSpPr/>
            <p:nvPr/>
          </p:nvSpPr>
          <p:spPr>
            <a:xfrm>
              <a:off x="7463634" y="3292373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664868" y="3260972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4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7547650" y="3169809"/>
              <a:ext cx="226891" cy="132625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7547650" y="3169809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" name="object 34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672920" y="3156320"/>
              <a:ext cx="23041" cy="126938"/>
            </a:xfrm>
            <a:prstGeom prst="rect">
              <a:avLst/>
            </a:prstGeom>
          </p:spPr>
        </p:pic>
        <p:sp>
          <p:nvSpPr>
            <p:cNvPr id="348" name="object 348"/>
            <p:cNvSpPr/>
            <p:nvPr/>
          </p:nvSpPr>
          <p:spPr>
            <a:xfrm>
              <a:off x="7672919" y="3156320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9" name="object 34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7695053" y="3150563"/>
              <a:ext cx="43267" cy="102307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7695052" y="3150563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" name="object 351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7626634" y="3105998"/>
              <a:ext cx="111686" cy="60932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7626633" y="3105998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" name="object 353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7664869" y="3238689"/>
              <a:ext cx="109672" cy="112435"/>
            </a:xfrm>
            <a:prstGeom prst="rect">
              <a:avLst/>
            </a:prstGeom>
          </p:spPr>
        </p:pic>
        <p:sp>
          <p:nvSpPr>
            <p:cNvPr id="354" name="object 354"/>
            <p:cNvSpPr/>
            <p:nvPr/>
          </p:nvSpPr>
          <p:spPr>
            <a:xfrm>
              <a:off x="7664868" y="3238689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7574312" y="3101943"/>
              <a:ext cx="121649" cy="67865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7574311" y="3101943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4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" name="object 357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7462054" y="3299381"/>
              <a:ext cx="159810" cy="115110"/>
            </a:xfrm>
            <a:prstGeom prst="rect">
              <a:avLst/>
            </a:prstGeom>
          </p:spPr>
        </p:pic>
        <p:sp>
          <p:nvSpPr>
            <p:cNvPr id="358" name="object 358"/>
            <p:cNvSpPr/>
            <p:nvPr/>
          </p:nvSpPr>
          <p:spPr>
            <a:xfrm>
              <a:off x="7748928" y="3253977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7748928" y="3253977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" name="object 360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7547650" y="3113089"/>
              <a:ext cx="125269" cy="238035"/>
            </a:xfrm>
            <a:prstGeom prst="rect">
              <a:avLst/>
            </a:prstGeom>
          </p:spPr>
        </p:pic>
        <p:sp>
          <p:nvSpPr>
            <p:cNvPr id="361" name="object 361"/>
            <p:cNvSpPr/>
            <p:nvPr/>
          </p:nvSpPr>
          <p:spPr>
            <a:xfrm>
              <a:off x="7547650" y="3113089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40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40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40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40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40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40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40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40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40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40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7586389" y="3138408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7463634" y="3101943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7618929" y="3312633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7618929" y="3312633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76095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76095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76095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76095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7643814" y="3263096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" name="object 371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7586390" y="3138408"/>
              <a:ext cx="71437" cy="120751"/>
            </a:xfrm>
            <a:prstGeom prst="rect">
              <a:avLst/>
            </a:prstGeom>
          </p:spPr>
        </p:pic>
        <p:sp>
          <p:nvSpPr>
            <p:cNvPr id="372" name="object 372"/>
            <p:cNvSpPr/>
            <p:nvPr/>
          </p:nvSpPr>
          <p:spPr>
            <a:xfrm>
              <a:off x="7586389" y="3138408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7608728" y="3358667"/>
              <a:ext cx="231712" cy="202431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7608728" y="3358667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658706" y="3250149"/>
              <a:ext cx="137868" cy="135724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7634432" y="3250149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7608728" y="3250145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7486795" y="3511211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7410374" y="3371237"/>
              <a:ext cx="227377" cy="158762"/>
            </a:xfrm>
            <a:prstGeom prst="rect">
              <a:avLst/>
            </a:prstGeom>
          </p:spPr>
        </p:pic>
        <p:sp>
          <p:nvSpPr>
            <p:cNvPr id="380" name="object 380"/>
            <p:cNvSpPr/>
            <p:nvPr/>
          </p:nvSpPr>
          <p:spPr>
            <a:xfrm>
              <a:off x="7410374" y="3371237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1" name="object 381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7486104" y="3477623"/>
              <a:ext cx="122291" cy="139177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7486105" y="3477624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7448546" y="3421979"/>
              <a:ext cx="110930" cy="65494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7448547" y="3421979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5" name="object 38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7410339" y="3393496"/>
              <a:ext cx="198057" cy="137105"/>
            </a:xfrm>
            <a:prstGeom prst="rect">
              <a:avLst/>
            </a:prstGeom>
          </p:spPr>
        </p:pic>
        <p:sp>
          <p:nvSpPr>
            <p:cNvPr id="386" name="object 386"/>
            <p:cNvSpPr/>
            <p:nvPr/>
          </p:nvSpPr>
          <p:spPr>
            <a:xfrm>
              <a:off x="7410339" y="3393496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7393157" y="3430484"/>
              <a:ext cx="149235" cy="150255"/>
            </a:xfrm>
            <a:prstGeom prst="rect">
              <a:avLst/>
            </a:prstGeom>
          </p:spPr>
        </p:pic>
        <p:sp>
          <p:nvSpPr>
            <p:cNvPr id="388" name="object 388"/>
            <p:cNvSpPr/>
            <p:nvPr/>
          </p:nvSpPr>
          <p:spPr>
            <a:xfrm>
              <a:off x="7393157" y="3430484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7432074" y="3472767"/>
              <a:ext cx="77172" cy="85201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7432074" y="3472768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7419925" y="3465596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7419925" y="3465596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7393157" y="3527494"/>
              <a:ext cx="92947" cy="89254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7393157" y="3527494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7392552" y="3371237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230246" y="3371117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8230062" y="3362266"/>
              <a:ext cx="55340" cy="50644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8230061" y="3362266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8111334" y="3292373"/>
              <a:ext cx="174068" cy="106486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8111334" y="3292373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312568" y="3260972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4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2" name="object 402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195350" y="3169809"/>
              <a:ext cx="226891" cy="132625"/>
            </a:xfrm>
            <a:prstGeom prst="rect">
              <a:avLst/>
            </a:prstGeom>
          </p:spPr>
        </p:pic>
        <p:sp>
          <p:nvSpPr>
            <p:cNvPr id="403" name="object 403"/>
            <p:cNvSpPr/>
            <p:nvPr/>
          </p:nvSpPr>
          <p:spPr>
            <a:xfrm>
              <a:off x="8195350" y="3169809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4" name="object 404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8320619" y="3156320"/>
              <a:ext cx="23041" cy="126938"/>
            </a:xfrm>
            <a:prstGeom prst="rect">
              <a:avLst/>
            </a:prstGeom>
          </p:spPr>
        </p:pic>
        <p:sp>
          <p:nvSpPr>
            <p:cNvPr id="405" name="object 405"/>
            <p:cNvSpPr/>
            <p:nvPr/>
          </p:nvSpPr>
          <p:spPr>
            <a:xfrm>
              <a:off x="8320619" y="3156320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" name="object 406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8342753" y="3150563"/>
              <a:ext cx="43267" cy="102307"/>
            </a:xfrm>
            <a:prstGeom prst="rect">
              <a:avLst/>
            </a:prstGeom>
          </p:spPr>
        </p:pic>
        <p:sp>
          <p:nvSpPr>
            <p:cNvPr id="407" name="object 407"/>
            <p:cNvSpPr/>
            <p:nvPr/>
          </p:nvSpPr>
          <p:spPr>
            <a:xfrm>
              <a:off x="8342752" y="3150563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8" name="object 40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274334" y="3105998"/>
              <a:ext cx="111686" cy="60932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8274333" y="3105998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8312569" y="3238689"/>
              <a:ext cx="109672" cy="112435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8312568" y="3238689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8222011" y="3101943"/>
              <a:ext cx="121649" cy="67865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8222011" y="3101943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4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8109754" y="3299381"/>
              <a:ext cx="159810" cy="115110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8396628" y="3253977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396628" y="3253977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7" name="object 417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8195350" y="3113089"/>
              <a:ext cx="125269" cy="238035"/>
            </a:xfrm>
            <a:prstGeom prst="rect">
              <a:avLst/>
            </a:prstGeom>
          </p:spPr>
        </p:pic>
        <p:sp>
          <p:nvSpPr>
            <p:cNvPr id="418" name="object 418"/>
            <p:cNvSpPr/>
            <p:nvPr/>
          </p:nvSpPr>
          <p:spPr>
            <a:xfrm>
              <a:off x="8195350" y="3113089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40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40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40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40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40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40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40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40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40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40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234089" y="3138408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111334" y="3101943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266629" y="3312633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266629" y="3312633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2572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2572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2572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2572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7" name="object 42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291514" y="3263095"/>
              <a:ext cx="8335" cy="9684"/>
            </a:xfrm>
            <a:prstGeom prst="rect">
              <a:avLst/>
            </a:prstGeom>
          </p:spPr>
        </p:pic>
        <p:sp>
          <p:nvSpPr>
            <p:cNvPr id="428" name="object 428"/>
            <p:cNvSpPr/>
            <p:nvPr/>
          </p:nvSpPr>
          <p:spPr>
            <a:xfrm>
              <a:off x="8291514" y="3263096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9" name="object 429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8234090" y="3138408"/>
              <a:ext cx="71437" cy="120751"/>
            </a:xfrm>
            <a:prstGeom prst="rect">
              <a:avLst/>
            </a:prstGeom>
          </p:spPr>
        </p:pic>
        <p:sp>
          <p:nvSpPr>
            <p:cNvPr id="430" name="object 430"/>
            <p:cNvSpPr/>
            <p:nvPr/>
          </p:nvSpPr>
          <p:spPr>
            <a:xfrm>
              <a:off x="8234089" y="3138408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1" name="object 431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8256428" y="3358667"/>
              <a:ext cx="231712" cy="202431"/>
            </a:xfrm>
            <a:prstGeom prst="rect">
              <a:avLst/>
            </a:prstGeom>
          </p:spPr>
        </p:pic>
        <p:sp>
          <p:nvSpPr>
            <p:cNvPr id="432" name="object 432"/>
            <p:cNvSpPr/>
            <p:nvPr/>
          </p:nvSpPr>
          <p:spPr>
            <a:xfrm>
              <a:off x="8256428" y="3358667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3" name="object 43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306407" y="3250149"/>
              <a:ext cx="137868" cy="135724"/>
            </a:xfrm>
            <a:prstGeom prst="rect">
              <a:avLst/>
            </a:prstGeom>
          </p:spPr>
        </p:pic>
        <p:sp>
          <p:nvSpPr>
            <p:cNvPr id="434" name="object 434"/>
            <p:cNvSpPr/>
            <p:nvPr/>
          </p:nvSpPr>
          <p:spPr>
            <a:xfrm>
              <a:off x="8282132" y="3250149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8256428" y="3250145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8134495" y="3511211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7" name="object 437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8058074" y="3371237"/>
              <a:ext cx="227377" cy="158762"/>
            </a:xfrm>
            <a:prstGeom prst="rect">
              <a:avLst/>
            </a:prstGeom>
          </p:spPr>
        </p:pic>
        <p:sp>
          <p:nvSpPr>
            <p:cNvPr id="438" name="object 438"/>
            <p:cNvSpPr/>
            <p:nvPr/>
          </p:nvSpPr>
          <p:spPr>
            <a:xfrm>
              <a:off x="8058074" y="3371237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9" name="object 439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8133804" y="3477623"/>
              <a:ext cx="122291" cy="139177"/>
            </a:xfrm>
            <a:prstGeom prst="rect">
              <a:avLst/>
            </a:prstGeom>
          </p:spPr>
        </p:pic>
        <p:sp>
          <p:nvSpPr>
            <p:cNvPr id="440" name="object 440"/>
            <p:cNvSpPr/>
            <p:nvPr/>
          </p:nvSpPr>
          <p:spPr>
            <a:xfrm>
              <a:off x="8133805" y="3477624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1" name="object 44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8096247" y="3421979"/>
              <a:ext cx="110930" cy="65494"/>
            </a:xfrm>
            <a:prstGeom prst="rect">
              <a:avLst/>
            </a:prstGeom>
          </p:spPr>
        </p:pic>
        <p:sp>
          <p:nvSpPr>
            <p:cNvPr id="442" name="object 442"/>
            <p:cNvSpPr/>
            <p:nvPr/>
          </p:nvSpPr>
          <p:spPr>
            <a:xfrm>
              <a:off x="8096247" y="3421979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3" name="object 443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8058039" y="3393496"/>
              <a:ext cx="198057" cy="137105"/>
            </a:xfrm>
            <a:prstGeom prst="rect">
              <a:avLst/>
            </a:prstGeom>
          </p:spPr>
        </p:pic>
        <p:sp>
          <p:nvSpPr>
            <p:cNvPr id="444" name="object 444"/>
            <p:cNvSpPr/>
            <p:nvPr/>
          </p:nvSpPr>
          <p:spPr>
            <a:xfrm>
              <a:off x="8058039" y="3393496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5" name="object 445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8040857" y="3430484"/>
              <a:ext cx="149235" cy="150255"/>
            </a:xfrm>
            <a:prstGeom prst="rect">
              <a:avLst/>
            </a:prstGeom>
          </p:spPr>
        </p:pic>
        <p:sp>
          <p:nvSpPr>
            <p:cNvPr id="446" name="object 446"/>
            <p:cNvSpPr/>
            <p:nvPr/>
          </p:nvSpPr>
          <p:spPr>
            <a:xfrm>
              <a:off x="8040857" y="3430484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7" name="object 447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8079774" y="3472767"/>
              <a:ext cx="77172" cy="85201"/>
            </a:xfrm>
            <a:prstGeom prst="rect">
              <a:avLst/>
            </a:prstGeom>
          </p:spPr>
        </p:pic>
        <p:sp>
          <p:nvSpPr>
            <p:cNvPr id="448" name="object 448"/>
            <p:cNvSpPr/>
            <p:nvPr/>
          </p:nvSpPr>
          <p:spPr>
            <a:xfrm>
              <a:off x="8079774" y="3472768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8067625" y="3465596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8067625" y="3465596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1" name="object 451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8040857" y="3527494"/>
              <a:ext cx="92947" cy="89254"/>
            </a:xfrm>
            <a:prstGeom prst="rect">
              <a:avLst/>
            </a:prstGeom>
          </p:spPr>
        </p:pic>
        <p:sp>
          <p:nvSpPr>
            <p:cNvPr id="452" name="object 452"/>
            <p:cNvSpPr/>
            <p:nvPr/>
          </p:nvSpPr>
          <p:spPr>
            <a:xfrm>
              <a:off x="8040857" y="3527494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8040252" y="3371237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7237476" y="2950464"/>
              <a:ext cx="1584960" cy="719455"/>
            </a:xfrm>
            <a:custGeom>
              <a:avLst/>
              <a:gdLst/>
              <a:ahLst/>
              <a:cxnLst/>
              <a:rect l="l" t="t" r="r" b="b"/>
              <a:pathLst>
                <a:path w="1584959" h="719454">
                  <a:moveTo>
                    <a:pt x="0" y="719328"/>
                  </a:moveTo>
                  <a:lnTo>
                    <a:pt x="1584959" y="719328"/>
                  </a:lnTo>
                  <a:lnTo>
                    <a:pt x="1584959" y="0"/>
                  </a:lnTo>
                  <a:lnTo>
                    <a:pt x="0" y="0"/>
                  </a:lnTo>
                  <a:lnTo>
                    <a:pt x="0" y="719328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7382256" y="2855976"/>
              <a:ext cx="948055" cy="238125"/>
            </a:xfrm>
            <a:custGeom>
              <a:avLst/>
              <a:gdLst/>
              <a:ahLst/>
              <a:cxnLst/>
              <a:rect l="l" t="t" r="r" b="b"/>
              <a:pathLst>
                <a:path w="948054" h="238125">
                  <a:moveTo>
                    <a:pt x="947927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947927" y="237744"/>
                  </a:lnTo>
                  <a:lnTo>
                    <a:pt x="9479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7382256" y="2855976"/>
              <a:ext cx="948055" cy="238125"/>
            </a:xfrm>
            <a:custGeom>
              <a:avLst/>
              <a:gdLst/>
              <a:ahLst/>
              <a:cxnLst/>
              <a:rect l="l" t="t" r="r" b="b"/>
              <a:pathLst>
                <a:path w="948054" h="238125">
                  <a:moveTo>
                    <a:pt x="0" y="237744"/>
                  </a:moveTo>
                  <a:lnTo>
                    <a:pt x="947927" y="237744"/>
                  </a:lnTo>
                  <a:lnTo>
                    <a:pt x="947927" y="0"/>
                  </a:lnTo>
                  <a:lnTo>
                    <a:pt x="0" y="0"/>
                  </a:lnTo>
                  <a:lnTo>
                    <a:pt x="0" y="237744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7" name="object 457"/>
          <p:cNvSpPr txBox="1"/>
          <p:nvPr/>
        </p:nvSpPr>
        <p:spPr>
          <a:xfrm>
            <a:off x="7382256" y="2950464"/>
            <a:ext cx="948055" cy="14351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725"/>
              </a:lnSpc>
            </a:pPr>
            <a:r>
              <a:rPr sz="900" spc="15" dirty="0">
                <a:latin typeface="MS UI Gothic"/>
                <a:cs typeface="MS UI Gothic"/>
              </a:rPr>
              <a:t>業務②③チー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458" name="object 458"/>
          <p:cNvGrpSpPr/>
          <p:nvPr/>
        </p:nvGrpSpPr>
        <p:grpSpPr>
          <a:xfrm>
            <a:off x="7232713" y="1913953"/>
            <a:ext cx="1594485" cy="824865"/>
            <a:chOff x="7232713" y="1913953"/>
            <a:chExt cx="1594485" cy="824865"/>
          </a:xfrm>
        </p:grpSpPr>
        <p:sp>
          <p:nvSpPr>
            <p:cNvPr id="459" name="object 459"/>
            <p:cNvSpPr/>
            <p:nvPr/>
          </p:nvSpPr>
          <p:spPr>
            <a:xfrm>
              <a:off x="7582546" y="2434103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1"/>
                  </a:lnTo>
                  <a:lnTo>
                    <a:pt x="0" y="41598"/>
                  </a:lnTo>
                  <a:lnTo>
                    <a:pt x="33575" y="41392"/>
                  </a:lnTo>
                  <a:lnTo>
                    <a:pt x="70884" y="25090"/>
                  </a:lnTo>
                  <a:lnTo>
                    <a:pt x="72967" y="18858"/>
                  </a:lnTo>
                  <a:lnTo>
                    <a:pt x="72504" y="12535"/>
                  </a:lnTo>
                  <a:lnTo>
                    <a:pt x="69692" y="6846"/>
                  </a:lnTo>
                  <a:lnTo>
                    <a:pt x="64729" y="2520"/>
                  </a:lnTo>
                  <a:lnTo>
                    <a:pt x="61575" y="716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0" name="object 460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7582362" y="2425293"/>
              <a:ext cx="55340" cy="50411"/>
            </a:xfrm>
            <a:prstGeom prst="rect">
              <a:avLst/>
            </a:prstGeom>
          </p:spPr>
        </p:pic>
        <p:sp>
          <p:nvSpPr>
            <p:cNvPr id="461" name="object 461"/>
            <p:cNvSpPr/>
            <p:nvPr/>
          </p:nvSpPr>
          <p:spPr>
            <a:xfrm>
              <a:off x="7582361" y="2425293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411"/>
                  </a:moveTo>
                  <a:lnTo>
                    <a:pt x="0" y="36424"/>
                  </a:lnTo>
                  <a:lnTo>
                    <a:pt x="55340" y="0"/>
                  </a:lnTo>
                  <a:lnTo>
                    <a:pt x="55340" y="18148"/>
                  </a:lnTo>
                  <a:lnTo>
                    <a:pt x="0" y="5041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" name="object 462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7463634" y="2355722"/>
              <a:ext cx="174068" cy="105994"/>
            </a:xfrm>
            <a:prstGeom prst="rect">
              <a:avLst/>
            </a:prstGeom>
          </p:spPr>
        </p:pic>
        <p:sp>
          <p:nvSpPr>
            <p:cNvPr id="463" name="object 463"/>
            <p:cNvSpPr/>
            <p:nvPr/>
          </p:nvSpPr>
          <p:spPr>
            <a:xfrm>
              <a:off x="7463634" y="2355723"/>
              <a:ext cx="174625" cy="106045"/>
            </a:xfrm>
            <a:custGeom>
              <a:avLst/>
              <a:gdLst/>
              <a:ahLst/>
              <a:cxnLst/>
              <a:rect l="l" t="t" r="r" b="b"/>
              <a:pathLst>
                <a:path w="174625" h="106044">
                  <a:moveTo>
                    <a:pt x="0" y="37305"/>
                  </a:moveTo>
                  <a:lnTo>
                    <a:pt x="53327" y="0"/>
                  </a:lnTo>
                  <a:lnTo>
                    <a:pt x="174068" y="69570"/>
                  </a:lnTo>
                  <a:lnTo>
                    <a:pt x="118727" y="105994"/>
                  </a:lnTo>
                  <a:lnTo>
                    <a:pt x="0" y="373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7664868" y="2324466"/>
              <a:ext cx="140335" cy="95885"/>
            </a:xfrm>
            <a:custGeom>
              <a:avLst/>
              <a:gdLst/>
              <a:ahLst/>
              <a:cxnLst/>
              <a:rect l="l" t="t" r="r" b="b"/>
              <a:pathLst>
                <a:path w="140334" h="95885">
                  <a:moveTo>
                    <a:pt x="109913" y="0"/>
                  </a:moveTo>
                  <a:lnTo>
                    <a:pt x="0" y="89736"/>
                  </a:lnTo>
                  <a:lnTo>
                    <a:pt x="40248" y="95786"/>
                  </a:lnTo>
                  <a:lnTo>
                    <a:pt x="64824" y="95205"/>
                  </a:lnTo>
                  <a:lnTo>
                    <a:pt x="110793" y="79851"/>
                  </a:lnTo>
                  <a:lnTo>
                    <a:pt x="138574" y="51455"/>
                  </a:lnTo>
                  <a:lnTo>
                    <a:pt x="140295" y="36013"/>
                  </a:lnTo>
                  <a:lnTo>
                    <a:pt x="136111" y="21052"/>
                  </a:lnTo>
                  <a:lnTo>
                    <a:pt x="126173" y="8408"/>
                  </a:lnTo>
                  <a:lnTo>
                    <a:pt x="121465" y="4398"/>
                  </a:lnTo>
                  <a:lnTo>
                    <a:pt x="115902" y="1519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5" name="object 465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7547650" y="2233725"/>
              <a:ext cx="226891" cy="132012"/>
            </a:xfrm>
            <a:prstGeom prst="rect">
              <a:avLst/>
            </a:prstGeom>
          </p:spPr>
        </p:pic>
        <p:sp>
          <p:nvSpPr>
            <p:cNvPr id="466" name="object 466"/>
            <p:cNvSpPr/>
            <p:nvPr/>
          </p:nvSpPr>
          <p:spPr>
            <a:xfrm>
              <a:off x="7547650" y="2233725"/>
              <a:ext cx="227329" cy="132080"/>
            </a:xfrm>
            <a:custGeom>
              <a:avLst/>
              <a:gdLst/>
              <a:ahLst/>
              <a:cxnLst/>
              <a:rect l="l" t="t" r="r" b="b"/>
              <a:pathLst>
                <a:path w="227329" h="132080">
                  <a:moveTo>
                    <a:pt x="117218" y="132012"/>
                  </a:moveTo>
                  <a:lnTo>
                    <a:pt x="226891" y="68561"/>
                  </a:lnTo>
                  <a:lnTo>
                    <a:pt x="109168" y="0"/>
                  </a:lnTo>
                  <a:lnTo>
                    <a:pt x="0" y="64530"/>
                  </a:lnTo>
                  <a:lnTo>
                    <a:pt x="26002" y="86766"/>
                  </a:lnTo>
                  <a:lnTo>
                    <a:pt x="54432" y="105555"/>
                  </a:lnTo>
                  <a:lnTo>
                    <a:pt x="84950" y="120702"/>
                  </a:lnTo>
                  <a:lnTo>
                    <a:pt x="117218" y="13201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7" name="object 467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7672919" y="2220298"/>
              <a:ext cx="23041" cy="126352"/>
            </a:xfrm>
            <a:prstGeom prst="rect">
              <a:avLst/>
            </a:prstGeom>
          </p:spPr>
        </p:pic>
        <p:sp>
          <p:nvSpPr>
            <p:cNvPr id="468" name="object 468"/>
            <p:cNvSpPr/>
            <p:nvPr/>
          </p:nvSpPr>
          <p:spPr>
            <a:xfrm>
              <a:off x="7672919" y="2220298"/>
              <a:ext cx="23495" cy="126364"/>
            </a:xfrm>
            <a:custGeom>
              <a:avLst/>
              <a:gdLst/>
              <a:ahLst/>
              <a:cxnLst/>
              <a:rect l="l" t="t" r="r" b="b"/>
              <a:pathLst>
                <a:path w="23495" h="126364">
                  <a:moveTo>
                    <a:pt x="0" y="126352"/>
                  </a:moveTo>
                  <a:lnTo>
                    <a:pt x="0" y="13426"/>
                  </a:lnTo>
                  <a:lnTo>
                    <a:pt x="23041" y="0"/>
                  </a:lnTo>
                  <a:lnTo>
                    <a:pt x="22133" y="107194"/>
                  </a:lnTo>
                  <a:lnTo>
                    <a:pt x="0" y="12635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9" name="object 469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7695053" y="2214568"/>
              <a:ext cx="43267" cy="101835"/>
            </a:xfrm>
            <a:prstGeom prst="rect">
              <a:avLst/>
            </a:prstGeom>
          </p:spPr>
        </p:pic>
        <p:sp>
          <p:nvSpPr>
            <p:cNvPr id="470" name="object 470"/>
            <p:cNvSpPr/>
            <p:nvPr/>
          </p:nvSpPr>
          <p:spPr>
            <a:xfrm>
              <a:off x="7695052" y="2214568"/>
              <a:ext cx="43815" cy="102235"/>
            </a:xfrm>
            <a:custGeom>
              <a:avLst/>
              <a:gdLst/>
              <a:ahLst/>
              <a:cxnLst/>
              <a:rect l="l" t="t" r="r" b="b"/>
              <a:pathLst>
                <a:path w="43815" h="102235">
                  <a:moveTo>
                    <a:pt x="816" y="16291"/>
                  </a:moveTo>
                  <a:lnTo>
                    <a:pt x="43267" y="0"/>
                  </a:lnTo>
                  <a:lnTo>
                    <a:pt x="43267" y="66543"/>
                  </a:lnTo>
                  <a:lnTo>
                    <a:pt x="0" y="101835"/>
                  </a:lnTo>
                  <a:lnTo>
                    <a:pt x="816" y="1629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1" name="object 471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7626634" y="2170208"/>
              <a:ext cx="111686" cy="60651"/>
            </a:xfrm>
            <a:prstGeom prst="rect">
              <a:avLst/>
            </a:prstGeom>
          </p:spPr>
        </p:pic>
        <p:sp>
          <p:nvSpPr>
            <p:cNvPr id="472" name="object 472"/>
            <p:cNvSpPr/>
            <p:nvPr/>
          </p:nvSpPr>
          <p:spPr>
            <a:xfrm>
              <a:off x="7626633" y="2170208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651"/>
                  </a:moveTo>
                  <a:lnTo>
                    <a:pt x="69327" y="50090"/>
                  </a:lnTo>
                  <a:lnTo>
                    <a:pt x="0" y="10080"/>
                  </a:lnTo>
                  <a:lnTo>
                    <a:pt x="35216" y="0"/>
                  </a:lnTo>
                  <a:lnTo>
                    <a:pt x="111686" y="44359"/>
                  </a:lnTo>
                  <a:lnTo>
                    <a:pt x="69235" y="6065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3" name="object 473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7664869" y="2302287"/>
              <a:ext cx="109672" cy="111916"/>
            </a:xfrm>
            <a:prstGeom prst="rect">
              <a:avLst/>
            </a:prstGeom>
          </p:spPr>
        </p:pic>
        <p:sp>
          <p:nvSpPr>
            <p:cNvPr id="474" name="object 474"/>
            <p:cNvSpPr/>
            <p:nvPr/>
          </p:nvSpPr>
          <p:spPr>
            <a:xfrm>
              <a:off x="7664868" y="2302287"/>
              <a:ext cx="109855" cy="112395"/>
            </a:xfrm>
            <a:custGeom>
              <a:avLst/>
              <a:gdLst/>
              <a:ahLst/>
              <a:cxnLst/>
              <a:rect l="l" t="t" r="r" b="b"/>
              <a:pathLst>
                <a:path w="109854" h="112394">
                  <a:moveTo>
                    <a:pt x="0" y="63451"/>
                  </a:moveTo>
                  <a:lnTo>
                    <a:pt x="109672" y="0"/>
                  </a:lnTo>
                  <a:lnTo>
                    <a:pt x="109672" y="48395"/>
                  </a:lnTo>
                  <a:lnTo>
                    <a:pt x="0" y="111916"/>
                  </a:lnTo>
                  <a:lnTo>
                    <a:pt x="0" y="6345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" name="object 475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7574311" y="2166172"/>
              <a:ext cx="121649" cy="67552"/>
            </a:xfrm>
            <a:prstGeom prst="rect">
              <a:avLst/>
            </a:prstGeom>
          </p:spPr>
        </p:pic>
        <p:sp>
          <p:nvSpPr>
            <p:cNvPr id="476" name="object 476"/>
            <p:cNvSpPr/>
            <p:nvPr/>
          </p:nvSpPr>
          <p:spPr>
            <a:xfrm>
              <a:off x="7574311" y="2166172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4">
                  <a:moveTo>
                    <a:pt x="0" y="11094"/>
                  </a:moveTo>
                  <a:lnTo>
                    <a:pt x="28174" y="0"/>
                  </a:lnTo>
                  <a:lnTo>
                    <a:pt x="52388" y="14134"/>
                  </a:lnTo>
                  <a:lnTo>
                    <a:pt x="121649" y="54174"/>
                  </a:lnTo>
                  <a:lnTo>
                    <a:pt x="98607" y="67552"/>
                  </a:lnTo>
                  <a:lnTo>
                    <a:pt x="71859" y="57345"/>
                  </a:lnTo>
                  <a:lnTo>
                    <a:pt x="46375" y="44456"/>
                  </a:lnTo>
                  <a:lnTo>
                    <a:pt x="22355" y="29001"/>
                  </a:lnTo>
                  <a:lnTo>
                    <a:pt x="0" y="1109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7" name="object 477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7462059" y="2362698"/>
              <a:ext cx="159805" cy="114580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7748928" y="2317504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39"/>
                  </a:lnTo>
                  <a:lnTo>
                    <a:pt x="7502" y="29701"/>
                  </a:lnTo>
                  <a:lnTo>
                    <a:pt x="13775" y="25761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57"/>
                  </a:moveTo>
                  <a:lnTo>
                    <a:pt x="0" y="7971"/>
                  </a:lnTo>
                  <a:lnTo>
                    <a:pt x="0" y="33732"/>
                  </a:lnTo>
                  <a:lnTo>
                    <a:pt x="3479" y="31714"/>
                  </a:lnTo>
                  <a:lnTo>
                    <a:pt x="3479" y="595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7748928" y="2317504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39"/>
                  </a:moveTo>
                  <a:lnTo>
                    <a:pt x="13775" y="0"/>
                  </a:lnTo>
                  <a:lnTo>
                    <a:pt x="13775" y="25761"/>
                  </a:lnTo>
                  <a:lnTo>
                    <a:pt x="7502" y="29701"/>
                  </a:lnTo>
                  <a:lnTo>
                    <a:pt x="7502" y="3939"/>
                  </a:lnTo>
                  <a:close/>
                </a:path>
                <a:path w="13970" h="34289">
                  <a:moveTo>
                    <a:pt x="0" y="7971"/>
                  </a:moveTo>
                  <a:lnTo>
                    <a:pt x="3479" y="5957"/>
                  </a:lnTo>
                  <a:lnTo>
                    <a:pt x="3479" y="31714"/>
                  </a:lnTo>
                  <a:lnTo>
                    <a:pt x="0" y="33732"/>
                  </a:lnTo>
                  <a:lnTo>
                    <a:pt x="0" y="79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" name="object 480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7547650" y="2177267"/>
              <a:ext cx="125269" cy="236936"/>
            </a:xfrm>
            <a:prstGeom prst="rect">
              <a:avLst/>
            </a:prstGeom>
          </p:spPr>
        </p:pic>
        <p:sp>
          <p:nvSpPr>
            <p:cNvPr id="481" name="object 481"/>
            <p:cNvSpPr/>
            <p:nvPr/>
          </p:nvSpPr>
          <p:spPr>
            <a:xfrm>
              <a:off x="7547650" y="2177267"/>
              <a:ext cx="167640" cy="237490"/>
            </a:xfrm>
            <a:custGeom>
              <a:avLst/>
              <a:gdLst/>
              <a:ahLst/>
              <a:cxnLst/>
              <a:rect l="l" t="t" r="r" b="b"/>
              <a:pathLst>
                <a:path w="167640" h="237489">
                  <a:moveTo>
                    <a:pt x="125269" y="169383"/>
                  </a:moveTo>
                  <a:lnTo>
                    <a:pt x="98108" y="160353"/>
                  </a:lnTo>
                  <a:lnTo>
                    <a:pt x="72418" y="147987"/>
                  </a:lnTo>
                  <a:lnTo>
                    <a:pt x="48501" y="132456"/>
                  </a:lnTo>
                  <a:lnTo>
                    <a:pt x="26661" y="113930"/>
                  </a:lnTo>
                  <a:lnTo>
                    <a:pt x="26661" y="0"/>
                  </a:lnTo>
                  <a:lnTo>
                    <a:pt x="48978" y="17970"/>
                  </a:lnTo>
                  <a:lnTo>
                    <a:pt x="72989" y="33449"/>
                  </a:lnTo>
                  <a:lnTo>
                    <a:pt x="98488" y="46318"/>
                  </a:lnTo>
                  <a:lnTo>
                    <a:pt x="125269" y="56458"/>
                  </a:lnTo>
                  <a:lnTo>
                    <a:pt x="125269" y="169383"/>
                  </a:lnTo>
                  <a:close/>
                </a:path>
                <a:path w="167640" h="237489">
                  <a:moveTo>
                    <a:pt x="0" y="169383"/>
                  </a:moveTo>
                  <a:lnTo>
                    <a:pt x="25918" y="191761"/>
                  </a:lnTo>
                  <a:lnTo>
                    <a:pt x="54330" y="210616"/>
                  </a:lnTo>
                  <a:lnTo>
                    <a:pt x="84881" y="225742"/>
                  </a:lnTo>
                  <a:lnTo>
                    <a:pt x="117218" y="236936"/>
                  </a:lnTo>
                  <a:lnTo>
                    <a:pt x="117218" y="188471"/>
                  </a:lnTo>
                  <a:lnTo>
                    <a:pt x="84903" y="177256"/>
                  </a:lnTo>
                  <a:lnTo>
                    <a:pt x="54362" y="162136"/>
                  </a:lnTo>
                  <a:lnTo>
                    <a:pt x="25945" y="143313"/>
                  </a:lnTo>
                  <a:lnTo>
                    <a:pt x="0" y="120988"/>
                  </a:lnTo>
                  <a:lnTo>
                    <a:pt x="0" y="169383"/>
                  </a:lnTo>
                  <a:close/>
                </a:path>
                <a:path w="167640" h="237489">
                  <a:moveTo>
                    <a:pt x="8550" y="141150"/>
                  </a:moveTo>
                  <a:lnTo>
                    <a:pt x="14666" y="146958"/>
                  </a:lnTo>
                  <a:lnTo>
                    <a:pt x="21075" y="152430"/>
                  </a:lnTo>
                  <a:lnTo>
                    <a:pt x="27761" y="157556"/>
                  </a:lnTo>
                  <a:lnTo>
                    <a:pt x="34711" y="162325"/>
                  </a:lnTo>
                </a:path>
                <a:path w="167640" h="237489">
                  <a:moveTo>
                    <a:pt x="8550" y="148208"/>
                  </a:moveTo>
                  <a:lnTo>
                    <a:pt x="14666" y="154015"/>
                  </a:lnTo>
                  <a:lnTo>
                    <a:pt x="21075" y="159487"/>
                  </a:lnTo>
                  <a:lnTo>
                    <a:pt x="27761" y="164613"/>
                  </a:lnTo>
                  <a:lnTo>
                    <a:pt x="34711" y="169383"/>
                  </a:lnTo>
                </a:path>
                <a:path w="167640" h="237489">
                  <a:moveTo>
                    <a:pt x="8550" y="155267"/>
                  </a:moveTo>
                  <a:lnTo>
                    <a:pt x="14666" y="161072"/>
                  </a:lnTo>
                  <a:lnTo>
                    <a:pt x="21075" y="166544"/>
                  </a:lnTo>
                  <a:lnTo>
                    <a:pt x="27761" y="171671"/>
                  </a:lnTo>
                  <a:lnTo>
                    <a:pt x="34711" y="176442"/>
                  </a:lnTo>
                </a:path>
                <a:path w="167640" h="237489">
                  <a:moveTo>
                    <a:pt x="8550" y="162325"/>
                  </a:moveTo>
                  <a:lnTo>
                    <a:pt x="14666" y="168130"/>
                  </a:lnTo>
                  <a:lnTo>
                    <a:pt x="21075" y="173602"/>
                  </a:lnTo>
                  <a:lnTo>
                    <a:pt x="27761" y="178727"/>
                  </a:lnTo>
                  <a:lnTo>
                    <a:pt x="34711" y="183496"/>
                  </a:lnTo>
                </a:path>
                <a:path w="167640" h="237489">
                  <a:moveTo>
                    <a:pt x="103131" y="11535"/>
                  </a:moveTo>
                  <a:lnTo>
                    <a:pt x="149416" y="38310"/>
                  </a:lnTo>
                </a:path>
                <a:path w="167640" h="237489">
                  <a:moveTo>
                    <a:pt x="109168" y="9858"/>
                  </a:moveTo>
                  <a:lnTo>
                    <a:pt x="155453" y="36637"/>
                  </a:lnTo>
                </a:path>
                <a:path w="167640" h="237489">
                  <a:moveTo>
                    <a:pt x="115204" y="8185"/>
                  </a:moveTo>
                  <a:lnTo>
                    <a:pt x="161490" y="34964"/>
                  </a:lnTo>
                </a:path>
                <a:path w="167640" h="237489">
                  <a:moveTo>
                    <a:pt x="121241" y="6512"/>
                  </a:moveTo>
                  <a:lnTo>
                    <a:pt x="167527" y="332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7586389" y="2202469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1669"/>
                  </a:lnTo>
                  <a:lnTo>
                    <a:pt x="16370" y="94614"/>
                  </a:lnTo>
                  <a:lnTo>
                    <a:pt x="33807" y="106000"/>
                  </a:lnTo>
                  <a:lnTo>
                    <a:pt x="52199" y="115763"/>
                  </a:lnTo>
                  <a:lnTo>
                    <a:pt x="71437" y="12383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7463634" y="2166172"/>
              <a:ext cx="311150" cy="309880"/>
            </a:xfrm>
            <a:custGeom>
              <a:avLst/>
              <a:gdLst/>
              <a:ahLst/>
              <a:cxnLst/>
              <a:rect l="l" t="t" r="r" b="b"/>
              <a:pathLst>
                <a:path w="311150" h="309880">
                  <a:moveTo>
                    <a:pt x="201234" y="248030"/>
                  </a:moveTo>
                  <a:lnTo>
                    <a:pt x="310907" y="184509"/>
                  </a:lnTo>
                  <a:lnTo>
                    <a:pt x="310907" y="136114"/>
                  </a:lnTo>
                  <a:lnTo>
                    <a:pt x="274685" y="114939"/>
                  </a:lnTo>
                  <a:lnTo>
                    <a:pt x="274685" y="48395"/>
                  </a:lnTo>
                  <a:lnTo>
                    <a:pt x="198216" y="4035"/>
                  </a:lnTo>
                  <a:lnTo>
                    <a:pt x="162999" y="14116"/>
                  </a:lnTo>
                  <a:lnTo>
                    <a:pt x="138852" y="0"/>
                  </a:lnTo>
                  <a:lnTo>
                    <a:pt x="110677" y="11094"/>
                  </a:lnTo>
                  <a:lnTo>
                    <a:pt x="110677" y="116956"/>
                  </a:lnTo>
                  <a:lnTo>
                    <a:pt x="84015" y="132082"/>
                  </a:lnTo>
                  <a:lnTo>
                    <a:pt x="84015" y="180478"/>
                  </a:lnTo>
                  <a:lnTo>
                    <a:pt x="109995" y="202761"/>
                  </a:lnTo>
                  <a:lnTo>
                    <a:pt x="138420" y="221579"/>
                  </a:lnTo>
                  <a:lnTo>
                    <a:pt x="168947" y="236734"/>
                  </a:lnTo>
                  <a:lnTo>
                    <a:pt x="201234" y="248030"/>
                  </a:lnTo>
                  <a:close/>
                </a:path>
                <a:path w="311150" h="309880">
                  <a:moveTo>
                    <a:pt x="0" y="226855"/>
                  </a:moveTo>
                  <a:lnTo>
                    <a:pt x="53327" y="189550"/>
                  </a:lnTo>
                  <a:lnTo>
                    <a:pt x="174068" y="259120"/>
                  </a:lnTo>
                  <a:lnTo>
                    <a:pt x="174068" y="277268"/>
                  </a:lnTo>
                  <a:lnTo>
                    <a:pt x="118727" y="309531"/>
                  </a:lnTo>
                  <a:lnTo>
                    <a:pt x="0" y="240972"/>
                  </a:lnTo>
                  <a:lnTo>
                    <a:pt x="0" y="226855"/>
                  </a:lnTo>
                  <a:close/>
                </a:path>
              </a:pathLst>
            </a:custGeom>
            <a:ln w="65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7618929" y="2375889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4"/>
                  </a:lnTo>
                  <a:lnTo>
                    <a:pt x="737" y="1607"/>
                  </a:lnTo>
                  <a:lnTo>
                    <a:pt x="0" y="5490"/>
                  </a:lnTo>
                  <a:lnTo>
                    <a:pt x="1456" y="7639"/>
                  </a:lnTo>
                  <a:lnTo>
                    <a:pt x="3680" y="8067"/>
                  </a:lnTo>
                  <a:lnTo>
                    <a:pt x="36883" y="21170"/>
                  </a:lnTo>
                  <a:lnTo>
                    <a:pt x="38221" y="20965"/>
                  </a:lnTo>
                  <a:lnTo>
                    <a:pt x="39362" y="20091"/>
                  </a:lnTo>
                  <a:lnTo>
                    <a:pt x="40797" y="16846"/>
                  </a:lnTo>
                  <a:lnTo>
                    <a:pt x="39893" y="14501"/>
                  </a:lnTo>
                  <a:lnTo>
                    <a:pt x="37888" y="13610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7618929" y="2375889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10"/>
                  </a:lnTo>
                  <a:lnTo>
                    <a:pt x="39893" y="14501"/>
                  </a:lnTo>
                  <a:lnTo>
                    <a:pt x="40797" y="16846"/>
                  </a:lnTo>
                  <a:lnTo>
                    <a:pt x="39906" y="18855"/>
                  </a:lnTo>
                  <a:lnTo>
                    <a:pt x="39362" y="20091"/>
                  </a:lnTo>
                  <a:lnTo>
                    <a:pt x="38221" y="20965"/>
                  </a:lnTo>
                  <a:lnTo>
                    <a:pt x="36883" y="21170"/>
                  </a:lnTo>
                  <a:lnTo>
                    <a:pt x="3680" y="8067"/>
                  </a:lnTo>
                  <a:lnTo>
                    <a:pt x="1456" y="7639"/>
                  </a:lnTo>
                  <a:lnTo>
                    <a:pt x="0" y="5490"/>
                  </a:lnTo>
                  <a:lnTo>
                    <a:pt x="425" y="3262"/>
                  </a:lnTo>
                  <a:lnTo>
                    <a:pt x="737" y="1607"/>
                  </a:lnTo>
                  <a:lnTo>
                    <a:pt x="2031" y="314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76095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0" y="11089"/>
                  </a:lnTo>
                  <a:lnTo>
                    <a:pt x="49303" y="30247"/>
                  </a:lnTo>
                  <a:lnTo>
                    <a:pt x="49303" y="20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76095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49303" y="20161"/>
                  </a:lnTo>
                  <a:lnTo>
                    <a:pt x="49303" y="30247"/>
                  </a:lnTo>
                  <a:lnTo>
                    <a:pt x="0" y="110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76095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49303" y="20161"/>
                  </a:lnTo>
                  <a:lnTo>
                    <a:pt x="49303" y="30247"/>
                  </a:lnTo>
                </a:path>
                <a:path w="49529" h="30480">
                  <a:moveTo>
                    <a:pt x="0" y="4031"/>
                  </a:moveTo>
                  <a:lnTo>
                    <a:pt x="49303" y="24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76095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0" y="11089"/>
                  </a:lnTo>
                  <a:lnTo>
                    <a:pt x="49303" y="3024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7643814" y="232658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40"/>
                  </a:moveTo>
                  <a:lnTo>
                    <a:pt x="5843" y="991"/>
                  </a:lnTo>
                  <a:lnTo>
                    <a:pt x="3522" y="0"/>
                  </a:lnTo>
                  <a:lnTo>
                    <a:pt x="1912" y="925"/>
                  </a:lnTo>
                  <a:lnTo>
                    <a:pt x="298" y="1856"/>
                  </a:lnTo>
                  <a:lnTo>
                    <a:pt x="0" y="4350"/>
                  </a:lnTo>
                  <a:lnTo>
                    <a:pt x="1245" y="6499"/>
                  </a:lnTo>
                  <a:lnTo>
                    <a:pt x="2491" y="8648"/>
                  </a:lnTo>
                  <a:lnTo>
                    <a:pt x="4808" y="9639"/>
                  </a:lnTo>
                  <a:lnTo>
                    <a:pt x="6422" y="8709"/>
                  </a:lnTo>
                  <a:lnTo>
                    <a:pt x="8037" y="7783"/>
                  </a:lnTo>
                  <a:lnTo>
                    <a:pt x="8335" y="5289"/>
                  </a:lnTo>
                  <a:lnTo>
                    <a:pt x="7089" y="31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1" name="object 491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7586390" y="2202469"/>
              <a:ext cx="71437" cy="120193"/>
            </a:xfrm>
            <a:prstGeom prst="rect">
              <a:avLst/>
            </a:prstGeom>
          </p:spPr>
        </p:pic>
        <p:sp>
          <p:nvSpPr>
            <p:cNvPr id="492" name="object 492"/>
            <p:cNvSpPr/>
            <p:nvPr/>
          </p:nvSpPr>
          <p:spPr>
            <a:xfrm>
              <a:off x="7586389" y="2202469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79778"/>
                  </a:moveTo>
                  <a:lnTo>
                    <a:pt x="3027" y="3013"/>
                  </a:lnTo>
                  <a:lnTo>
                    <a:pt x="0" y="0"/>
                  </a:lnTo>
                  <a:lnTo>
                    <a:pt x="15839" y="13782"/>
                  </a:lnTo>
                  <a:lnTo>
                    <a:pt x="33157" y="25511"/>
                  </a:lnTo>
                  <a:lnTo>
                    <a:pt x="51755" y="35071"/>
                  </a:lnTo>
                  <a:lnTo>
                    <a:pt x="71437" y="42345"/>
                  </a:lnTo>
                  <a:lnTo>
                    <a:pt x="71437" y="123836"/>
                  </a:lnTo>
                  <a:lnTo>
                    <a:pt x="71437" y="120193"/>
                  </a:lnTo>
                  <a:lnTo>
                    <a:pt x="53007" y="112467"/>
                  </a:lnTo>
                  <a:lnTo>
                    <a:pt x="35391" y="103114"/>
                  </a:lnTo>
                  <a:lnTo>
                    <a:pt x="18695" y="92197"/>
                  </a:lnTo>
                  <a:lnTo>
                    <a:pt x="3027" y="797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3" name="object 493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7608728" y="2421407"/>
              <a:ext cx="231712" cy="202431"/>
            </a:xfrm>
            <a:prstGeom prst="rect">
              <a:avLst/>
            </a:prstGeom>
          </p:spPr>
        </p:pic>
        <p:sp>
          <p:nvSpPr>
            <p:cNvPr id="494" name="object 494"/>
            <p:cNvSpPr/>
            <p:nvPr/>
          </p:nvSpPr>
          <p:spPr>
            <a:xfrm>
              <a:off x="7608728" y="2421407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5" name="object 495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7658706" y="2312889"/>
              <a:ext cx="137868" cy="135724"/>
            </a:xfrm>
            <a:prstGeom prst="rect">
              <a:avLst/>
            </a:prstGeom>
          </p:spPr>
        </p:pic>
        <p:sp>
          <p:nvSpPr>
            <p:cNvPr id="496" name="object 496"/>
            <p:cNvSpPr/>
            <p:nvPr/>
          </p:nvSpPr>
          <p:spPr>
            <a:xfrm>
              <a:off x="7634432" y="2312889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7608728" y="2312885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7486795" y="2575475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9" name="object 499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7410374" y="2435501"/>
              <a:ext cx="227377" cy="158762"/>
            </a:xfrm>
            <a:prstGeom prst="rect">
              <a:avLst/>
            </a:prstGeom>
          </p:spPr>
        </p:pic>
        <p:sp>
          <p:nvSpPr>
            <p:cNvPr id="500" name="object 500"/>
            <p:cNvSpPr/>
            <p:nvPr/>
          </p:nvSpPr>
          <p:spPr>
            <a:xfrm>
              <a:off x="7410374" y="2435501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1" name="object 501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7486104" y="2541887"/>
              <a:ext cx="122291" cy="139177"/>
            </a:xfrm>
            <a:prstGeom prst="rect">
              <a:avLst/>
            </a:prstGeom>
          </p:spPr>
        </p:pic>
        <p:sp>
          <p:nvSpPr>
            <p:cNvPr id="502" name="object 502"/>
            <p:cNvSpPr/>
            <p:nvPr/>
          </p:nvSpPr>
          <p:spPr>
            <a:xfrm>
              <a:off x="7486105" y="2541888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3" name="object 50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448546" y="2486243"/>
              <a:ext cx="110930" cy="65494"/>
            </a:xfrm>
            <a:prstGeom prst="rect">
              <a:avLst/>
            </a:prstGeom>
          </p:spPr>
        </p:pic>
        <p:sp>
          <p:nvSpPr>
            <p:cNvPr id="504" name="object 504"/>
            <p:cNvSpPr/>
            <p:nvPr/>
          </p:nvSpPr>
          <p:spPr>
            <a:xfrm>
              <a:off x="7448547" y="2486243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5" name="object 505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7410339" y="2457760"/>
              <a:ext cx="198057" cy="137105"/>
            </a:xfrm>
            <a:prstGeom prst="rect">
              <a:avLst/>
            </a:prstGeom>
          </p:spPr>
        </p:pic>
        <p:sp>
          <p:nvSpPr>
            <p:cNvPr id="506" name="object 506"/>
            <p:cNvSpPr/>
            <p:nvPr/>
          </p:nvSpPr>
          <p:spPr>
            <a:xfrm>
              <a:off x="7410339" y="2457760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7" name="object 507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7393157" y="2494748"/>
              <a:ext cx="149235" cy="150255"/>
            </a:xfrm>
            <a:prstGeom prst="rect">
              <a:avLst/>
            </a:prstGeom>
          </p:spPr>
        </p:pic>
        <p:sp>
          <p:nvSpPr>
            <p:cNvPr id="508" name="object 508"/>
            <p:cNvSpPr/>
            <p:nvPr/>
          </p:nvSpPr>
          <p:spPr>
            <a:xfrm>
              <a:off x="7393157" y="2494748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4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9" name="object 509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432074" y="2537031"/>
              <a:ext cx="77172" cy="85201"/>
            </a:xfrm>
            <a:prstGeom prst="rect">
              <a:avLst/>
            </a:prstGeom>
          </p:spPr>
        </p:pic>
        <p:sp>
          <p:nvSpPr>
            <p:cNvPr id="510" name="object 510"/>
            <p:cNvSpPr/>
            <p:nvPr/>
          </p:nvSpPr>
          <p:spPr>
            <a:xfrm>
              <a:off x="7432074" y="2537032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7419925" y="2529860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5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5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5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5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5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5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5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5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5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5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5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5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7419925" y="2529860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5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5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5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5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5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5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5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5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5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5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5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5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3" name="object 513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7393157" y="2591757"/>
              <a:ext cx="92947" cy="89254"/>
            </a:xfrm>
            <a:prstGeom prst="rect">
              <a:avLst/>
            </a:prstGeom>
          </p:spPr>
        </p:pic>
        <p:sp>
          <p:nvSpPr>
            <p:cNvPr id="514" name="object 514"/>
            <p:cNvSpPr/>
            <p:nvPr/>
          </p:nvSpPr>
          <p:spPr>
            <a:xfrm>
              <a:off x="7393157" y="2591758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7392552" y="2435501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80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8230246" y="2434103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1"/>
                  </a:lnTo>
                  <a:lnTo>
                    <a:pt x="0" y="41598"/>
                  </a:lnTo>
                  <a:lnTo>
                    <a:pt x="33575" y="41392"/>
                  </a:lnTo>
                  <a:lnTo>
                    <a:pt x="70884" y="25090"/>
                  </a:lnTo>
                  <a:lnTo>
                    <a:pt x="72967" y="18858"/>
                  </a:lnTo>
                  <a:lnTo>
                    <a:pt x="72504" y="12535"/>
                  </a:lnTo>
                  <a:lnTo>
                    <a:pt x="69692" y="6846"/>
                  </a:lnTo>
                  <a:lnTo>
                    <a:pt x="64729" y="2520"/>
                  </a:lnTo>
                  <a:lnTo>
                    <a:pt x="61575" y="716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7" name="object 517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8230062" y="2425293"/>
              <a:ext cx="55340" cy="50411"/>
            </a:xfrm>
            <a:prstGeom prst="rect">
              <a:avLst/>
            </a:prstGeom>
          </p:spPr>
        </p:pic>
        <p:sp>
          <p:nvSpPr>
            <p:cNvPr id="518" name="object 518"/>
            <p:cNvSpPr/>
            <p:nvPr/>
          </p:nvSpPr>
          <p:spPr>
            <a:xfrm>
              <a:off x="8230061" y="2425293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411"/>
                  </a:moveTo>
                  <a:lnTo>
                    <a:pt x="0" y="36424"/>
                  </a:lnTo>
                  <a:lnTo>
                    <a:pt x="55340" y="0"/>
                  </a:lnTo>
                  <a:lnTo>
                    <a:pt x="55340" y="18148"/>
                  </a:lnTo>
                  <a:lnTo>
                    <a:pt x="0" y="5041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9" name="object 519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8111334" y="2355722"/>
              <a:ext cx="174068" cy="105994"/>
            </a:xfrm>
            <a:prstGeom prst="rect">
              <a:avLst/>
            </a:prstGeom>
          </p:spPr>
        </p:pic>
        <p:sp>
          <p:nvSpPr>
            <p:cNvPr id="520" name="object 520"/>
            <p:cNvSpPr/>
            <p:nvPr/>
          </p:nvSpPr>
          <p:spPr>
            <a:xfrm>
              <a:off x="8111334" y="2355723"/>
              <a:ext cx="174625" cy="106045"/>
            </a:xfrm>
            <a:custGeom>
              <a:avLst/>
              <a:gdLst/>
              <a:ahLst/>
              <a:cxnLst/>
              <a:rect l="l" t="t" r="r" b="b"/>
              <a:pathLst>
                <a:path w="174625" h="106044">
                  <a:moveTo>
                    <a:pt x="0" y="37305"/>
                  </a:moveTo>
                  <a:lnTo>
                    <a:pt x="53327" y="0"/>
                  </a:lnTo>
                  <a:lnTo>
                    <a:pt x="174068" y="69570"/>
                  </a:lnTo>
                  <a:lnTo>
                    <a:pt x="118727" y="105994"/>
                  </a:lnTo>
                  <a:lnTo>
                    <a:pt x="0" y="373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8312568" y="2324466"/>
              <a:ext cx="140335" cy="95885"/>
            </a:xfrm>
            <a:custGeom>
              <a:avLst/>
              <a:gdLst/>
              <a:ahLst/>
              <a:cxnLst/>
              <a:rect l="l" t="t" r="r" b="b"/>
              <a:pathLst>
                <a:path w="140334" h="95885">
                  <a:moveTo>
                    <a:pt x="109913" y="0"/>
                  </a:moveTo>
                  <a:lnTo>
                    <a:pt x="0" y="89736"/>
                  </a:lnTo>
                  <a:lnTo>
                    <a:pt x="40248" y="95786"/>
                  </a:lnTo>
                  <a:lnTo>
                    <a:pt x="64824" y="95205"/>
                  </a:lnTo>
                  <a:lnTo>
                    <a:pt x="110793" y="79851"/>
                  </a:lnTo>
                  <a:lnTo>
                    <a:pt x="138574" y="51455"/>
                  </a:lnTo>
                  <a:lnTo>
                    <a:pt x="140295" y="36013"/>
                  </a:lnTo>
                  <a:lnTo>
                    <a:pt x="136111" y="21052"/>
                  </a:lnTo>
                  <a:lnTo>
                    <a:pt x="126173" y="8408"/>
                  </a:lnTo>
                  <a:lnTo>
                    <a:pt x="121465" y="4398"/>
                  </a:lnTo>
                  <a:lnTo>
                    <a:pt x="115902" y="1519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2" name="object 522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8195350" y="2233725"/>
              <a:ext cx="226891" cy="132012"/>
            </a:xfrm>
            <a:prstGeom prst="rect">
              <a:avLst/>
            </a:prstGeom>
          </p:spPr>
        </p:pic>
        <p:sp>
          <p:nvSpPr>
            <p:cNvPr id="523" name="object 523"/>
            <p:cNvSpPr/>
            <p:nvPr/>
          </p:nvSpPr>
          <p:spPr>
            <a:xfrm>
              <a:off x="8195350" y="2233725"/>
              <a:ext cx="227329" cy="132080"/>
            </a:xfrm>
            <a:custGeom>
              <a:avLst/>
              <a:gdLst/>
              <a:ahLst/>
              <a:cxnLst/>
              <a:rect l="l" t="t" r="r" b="b"/>
              <a:pathLst>
                <a:path w="227329" h="132080">
                  <a:moveTo>
                    <a:pt x="117218" y="132012"/>
                  </a:moveTo>
                  <a:lnTo>
                    <a:pt x="226891" y="68561"/>
                  </a:lnTo>
                  <a:lnTo>
                    <a:pt x="109168" y="0"/>
                  </a:lnTo>
                  <a:lnTo>
                    <a:pt x="0" y="64530"/>
                  </a:lnTo>
                  <a:lnTo>
                    <a:pt x="26002" y="86766"/>
                  </a:lnTo>
                  <a:lnTo>
                    <a:pt x="54432" y="105555"/>
                  </a:lnTo>
                  <a:lnTo>
                    <a:pt x="84950" y="120702"/>
                  </a:lnTo>
                  <a:lnTo>
                    <a:pt x="117218" y="13201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4" name="object 524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8320619" y="2220298"/>
              <a:ext cx="23041" cy="126352"/>
            </a:xfrm>
            <a:prstGeom prst="rect">
              <a:avLst/>
            </a:prstGeom>
          </p:spPr>
        </p:pic>
        <p:sp>
          <p:nvSpPr>
            <p:cNvPr id="525" name="object 525"/>
            <p:cNvSpPr/>
            <p:nvPr/>
          </p:nvSpPr>
          <p:spPr>
            <a:xfrm>
              <a:off x="8320619" y="2220298"/>
              <a:ext cx="23495" cy="126364"/>
            </a:xfrm>
            <a:custGeom>
              <a:avLst/>
              <a:gdLst/>
              <a:ahLst/>
              <a:cxnLst/>
              <a:rect l="l" t="t" r="r" b="b"/>
              <a:pathLst>
                <a:path w="23495" h="126364">
                  <a:moveTo>
                    <a:pt x="0" y="126352"/>
                  </a:moveTo>
                  <a:lnTo>
                    <a:pt x="0" y="13426"/>
                  </a:lnTo>
                  <a:lnTo>
                    <a:pt x="23041" y="0"/>
                  </a:lnTo>
                  <a:lnTo>
                    <a:pt x="22133" y="107194"/>
                  </a:lnTo>
                  <a:lnTo>
                    <a:pt x="0" y="12635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6" name="object 526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8342753" y="2214568"/>
              <a:ext cx="43267" cy="101835"/>
            </a:xfrm>
            <a:prstGeom prst="rect">
              <a:avLst/>
            </a:prstGeom>
          </p:spPr>
        </p:pic>
        <p:sp>
          <p:nvSpPr>
            <p:cNvPr id="527" name="object 527"/>
            <p:cNvSpPr/>
            <p:nvPr/>
          </p:nvSpPr>
          <p:spPr>
            <a:xfrm>
              <a:off x="8342752" y="2214568"/>
              <a:ext cx="43815" cy="102235"/>
            </a:xfrm>
            <a:custGeom>
              <a:avLst/>
              <a:gdLst/>
              <a:ahLst/>
              <a:cxnLst/>
              <a:rect l="l" t="t" r="r" b="b"/>
              <a:pathLst>
                <a:path w="43815" h="102235">
                  <a:moveTo>
                    <a:pt x="816" y="16291"/>
                  </a:moveTo>
                  <a:lnTo>
                    <a:pt x="43267" y="0"/>
                  </a:lnTo>
                  <a:lnTo>
                    <a:pt x="43267" y="66543"/>
                  </a:lnTo>
                  <a:lnTo>
                    <a:pt x="0" y="101835"/>
                  </a:lnTo>
                  <a:lnTo>
                    <a:pt x="816" y="1629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8" name="object 528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8274333" y="2170208"/>
              <a:ext cx="111686" cy="60651"/>
            </a:xfrm>
            <a:prstGeom prst="rect">
              <a:avLst/>
            </a:prstGeom>
          </p:spPr>
        </p:pic>
        <p:sp>
          <p:nvSpPr>
            <p:cNvPr id="529" name="object 529"/>
            <p:cNvSpPr/>
            <p:nvPr/>
          </p:nvSpPr>
          <p:spPr>
            <a:xfrm>
              <a:off x="8274333" y="2170208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651"/>
                  </a:moveTo>
                  <a:lnTo>
                    <a:pt x="69327" y="50090"/>
                  </a:lnTo>
                  <a:lnTo>
                    <a:pt x="0" y="10080"/>
                  </a:lnTo>
                  <a:lnTo>
                    <a:pt x="35216" y="0"/>
                  </a:lnTo>
                  <a:lnTo>
                    <a:pt x="111686" y="44359"/>
                  </a:lnTo>
                  <a:lnTo>
                    <a:pt x="69235" y="6065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0" name="object 530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8312568" y="2302287"/>
              <a:ext cx="109672" cy="111916"/>
            </a:xfrm>
            <a:prstGeom prst="rect">
              <a:avLst/>
            </a:prstGeom>
          </p:spPr>
        </p:pic>
        <p:sp>
          <p:nvSpPr>
            <p:cNvPr id="531" name="object 531"/>
            <p:cNvSpPr/>
            <p:nvPr/>
          </p:nvSpPr>
          <p:spPr>
            <a:xfrm>
              <a:off x="8312568" y="2302287"/>
              <a:ext cx="109855" cy="112395"/>
            </a:xfrm>
            <a:custGeom>
              <a:avLst/>
              <a:gdLst/>
              <a:ahLst/>
              <a:cxnLst/>
              <a:rect l="l" t="t" r="r" b="b"/>
              <a:pathLst>
                <a:path w="109854" h="112394">
                  <a:moveTo>
                    <a:pt x="0" y="63451"/>
                  </a:moveTo>
                  <a:lnTo>
                    <a:pt x="109672" y="0"/>
                  </a:lnTo>
                  <a:lnTo>
                    <a:pt x="109672" y="48395"/>
                  </a:lnTo>
                  <a:lnTo>
                    <a:pt x="0" y="111916"/>
                  </a:lnTo>
                  <a:lnTo>
                    <a:pt x="0" y="6345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2" name="object 532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8222011" y="2166172"/>
              <a:ext cx="121649" cy="67552"/>
            </a:xfrm>
            <a:prstGeom prst="rect">
              <a:avLst/>
            </a:prstGeom>
          </p:spPr>
        </p:pic>
        <p:sp>
          <p:nvSpPr>
            <p:cNvPr id="533" name="object 533"/>
            <p:cNvSpPr/>
            <p:nvPr/>
          </p:nvSpPr>
          <p:spPr>
            <a:xfrm>
              <a:off x="8222011" y="2166172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4">
                  <a:moveTo>
                    <a:pt x="0" y="11094"/>
                  </a:moveTo>
                  <a:lnTo>
                    <a:pt x="28174" y="0"/>
                  </a:lnTo>
                  <a:lnTo>
                    <a:pt x="52388" y="14134"/>
                  </a:lnTo>
                  <a:lnTo>
                    <a:pt x="121649" y="54174"/>
                  </a:lnTo>
                  <a:lnTo>
                    <a:pt x="98607" y="67552"/>
                  </a:lnTo>
                  <a:lnTo>
                    <a:pt x="71859" y="57345"/>
                  </a:lnTo>
                  <a:lnTo>
                    <a:pt x="46375" y="44456"/>
                  </a:lnTo>
                  <a:lnTo>
                    <a:pt x="22355" y="29001"/>
                  </a:lnTo>
                  <a:lnTo>
                    <a:pt x="0" y="1109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4" name="object 534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8109759" y="2362698"/>
              <a:ext cx="159805" cy="114580"/>
            </a:xfrm>
            <a:prstGeom prst="rect">
              <a:avLst/>
            </a:prstGeom>
          </p:spPr>
        </p:pic>
        <p:sp>
          <p:nvSpPr>
            <p:cNvPr id="535" name="object 535"/>
            <p:cNvSpPr/>
            <p:nvPr/>
          </p:nvSpPr>
          <p:spPr>
            <a:xfrm>
              <a:off x="8396628" y="2317504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39"/>
                  </a:lnTo>
                  <a:lnTo>
                    <a:pt x="7502" y="29701"/>
                  </a:lnTo>
                  <a:lnTo>
                    <a:pt x="13775" y="25761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57"/>
                  </a:moveTo>
                  <a:lnTo>
                    <a:pt x="0" y="7971"/>
                  </a:lnTo>
                  <a:lnTo>
                    <a:pt x="0" y="33732"/>
                  </a:lnTo>
                  <a:lnTo>
                    <a:pt x="3479" y="31714"/>
                  </a:lnTo>
                  <a:lnTo>
                    <a:pt x="3479" y="595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8396628" y="2317504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39"/>
                  </a:moveTo>
                  <a:lnTo>
                    <a:pt x="13775" y="0"/>
                  </a:lnTo>
                  <a:lnTo>
                    <a:pt x="13775" y="25761"/>
                  </a:lnTo>
                  <a:lnTo>
                    <a:pt x="7502" y="29701"/>
                  </a:lnTo>
                  <a:lnTo>
                    <a:pt x="7502" y="3939"/>
                  </a:lnTo>
                  <a:close/>
                </a:path>
                <a:path w="13970" h="34289">
                  <a:moveTo>
                    <a:pt x="0" y="7971"/>
                  </a:moveTo>
                  <a:lnTo>
                    <a:pt x="3479" y="5957"/>
                  </a:lnTo>
                  <a:lnTo>
                    <a:pt x="3479" y="31714"/>
                  </a:lnTo>
                  <a:lnTo>
                    <a:pt x="0" y="33732"/>
                  </a:lnTo>
                  <a:lnTo>
                    <a:pt x="0" y="79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7" name="object 537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8195350" y="2177267"/>
              <a:ext cx="125269" cy="236936"/>
            </a:xfrm>
            <a:prstGeom prst="rect">
              <a:avLst/>
            </a:prstGeom>
          </p:spPr>
        </p:pic>
        <p:sp>
          <p:nvSpPr>
            <p:cNvPr id="538" name="object 538"/>
            <p:cNvSpPr/>
            <p:nvPr/>
          </p:nvSpPr>
          <p:spPr>
            <a:xfrm>
              <a:off x="8195350" y="2177267"/>
              <a:ext cx="167640" cy="237490"/>
            </a:xfrm>
            <a:custGeom>
              <a:avLst/>
              <a:gdLst/>
              <a:ahLst/>
              <a:cxnLst/>
              <a:rect l="l" t="t" r="r" b="b"/>
              <a:pathLst>
                <a:path w="167640" h="237489">
                  <a:moveTo>
                    <a:pt x="125269" y="169383"/>
                  </a:moveTo>
                  <a:lnTo>
                    <a:pt x="98108" y="160353"/>
                  </a:lnTo>
                  <a:lnTo>
                    <a:pt x="72418" y="147987"/>
                  </a:lnTo>
                  <a:lnTo>
                    <a:pt x="48501" y="132456"/>
                  </a:lnTo>
                  <a:lnTo>
                    <a:pt x="26661" y="113930"/>
                  </a:lnTo>
                  <a:lnTo>
                    <a:pt x="26661" y="0"/>
                  </a:lnTo>
                  <a:lnTo>
                    <a:pt x="48978" y="17970"/>
                  </a:lnTo>
                  <a:lnTo>
                    <a:pt x="72989" y="33449"/>
                  </a:lnTo>
                  <a:lnTo>
                    <a:pt x="98488" y="46318"/>
                  </a:lnTo>
                  <a:lnTo>
                    <a:pt x="125269" y="56458"/>
                  </a:lnTo>
                  <a:lnTo>
                    <a:pt x="125269" y="169383"/>
                  </a:lnTo>
                  <a:close/>
                </a:path>
                <a:path w="167640" h="237489">
                  <a:moveTo>
                    <a:pt x="0" y="169383"/>
                  </a:moveTo>
                  <a:lnTo>
                    <a:pt x="25918" y="191761"/>
                  </a:lnTo>
                  <a:lnTo>
                    <a:pt x="54330" y="210616"/>
                  </a:lnTo>
                  <a:lnTo>
                    <a:pt x="84881" y="225742"/>
                  </a:lnTo>
                  <a:lnTo>
                    <a:pt x="117218" y="236936"/>
                  </a:lnTo>
                  <a:lnTo>
                    <a:pt x="117218" y="188471"/>
                  </a:lnTo>
                  <a:lnTo>
                    <a:pt x="84903" y="177256"/>
                  </a:lnTo>
                  <a:lnTo>
                    <a:pt x="54362" y="162136"/>
                  </a:lnTo>
                  <a:lnTo>
                    <a:pt x="25945" y="143313"/>
                  </a:lnTo>
                  <a:lnTo>
                    <a:pt x="0" y="120988"/>
                  </a:lnTo>
                  <a:lnTo>
                    <a:pt x="0" y="169383"/>
                  </a:lnTo>
                  <a:close/>
                </a:path>
                <a:path w="167640" h="237489">
                  <a:moveTo>
                    <a:pt x="8550" y="141150"/>
                  </a:moveTo>
                  <a:lnTo>
                    <a:pt x="14666" y="146958"/>
                  </a:lnTo>
                  <a:lnTo>
                    <a:pt x="21075" y="152430"/>
                  </a:lnTo>
                  <a:lnTo>
                    <a:pt x="27761" y="157556"/>
                  </a:lnTo>
                  <a:lnTo>
                    <a:pt x="34711" y="162325"/>
                  </a:lnTo>
                </a:path>
                <a:path w="167640" h="237489">
                  <a:moveTo>
                    <a:pt x="8550" y="148208"/>
                  </a:moveTo>
                  <a:lnTo>
                    <a:pt x="14666" y="154015"/>
                  </a:lnTo>
                  <a:lnTo>
                    <a:pt x="21075" y="159487"/>
                  </a:lnTo>
                  <a:lnTo>
                    <a:pt x="27761" y="164613"/>
                  </a:lnTo>
                  <a:lnTo>
                    <a:pt x="34711" y="169383"/>
                  </a:lnTo>
                </a:path>
                <a:path w="167640" h="237489">
                  <a:moveTo>
                    <a:pt x="8550" y="155267"/>
                  </a:moveTo>
                  <a:lnTo>
                    <a:pt x="14666" y="161072"/>
                  </a:lnTo>
                  <a:lnTo>
                    <a:pt x="21075" y="166544"/>
                  </a:lnTo>
                  <a:lnTo>
                    <a:pt x="27761" y="171671"/>
                  </a:lnTo>
                  <a:lnTo>
                    <a:pt x="34711" y="176442"/>
                  </a:lnTo>
                </a:path>
                <a:path w="167640" h="237489">
                  <a:moveTo>
                    <a:pt x="8550" y="162325"/>
                  </a:moveTo>
                  <a:lnTo>
                    <a:pt x="14666" y="168130"/>
                  </a:lnTo>
                  <a:lnTo>
                    <a:pt x="21075" y="173602"/>
                  </a:lnTo>
                  <a:lnTo>
                    <a:pt x="27761" y="178727"/>
                  </a:lnTo>
                  <a:lnTo>
                    <a:pt x="34711" y="183496"/>
                  </a:lnTo>
                </a:path>
                <a:path w="167640" h="237489">
                  <a:moveTo>
                    <a:pt x="103131" y="11535"/>
                  </a:moveTo>
                  <a:lnTo>
                    <a:pt x="149416" y="38310"/>
                  </a:lnTo>
                </a:path>
                <a:path w="167640" h="237489">
                  <a:moveTo>
                    <a:pt x="109168" y="9858"/>
                  </a:moveTo>
                  <a:lnTo>
                    <a:pt x="155453" y="36637"/>
                  </a:lnTo>
                </a:path>
                <a:path w="167640" h="237489">
                  <a:moveTo>
                    <a:pt x="115204" y="8185"/>
                  </a:moveTo>
                  <a:lnTo>
                    <a:pt x="161490" y="34964"/>
                  </a:lnTo>
                </a:path>
                <a:path w="167640" h="237489">
                  <a:moveTo>
                    <a:pt x="121241" y="6512"/>
                  </a:moveTo>
                  <a:lnTo>
                    <a:pt x="167527" y="332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8234089" y="2202469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1669"/>
                  </a:lnTo>
                  <a:lnTo>
                    <a:pt x="16370" y="94614"/>
                  </a:lnTo>
                  <a:lnTo>
                    <a:pt x="33807" y="106000"/>
                  </a:lnTo>
                  <a:lnTo>
                    <a:pt x="52199" y="115763"/>
                  </a:lnTo>
                  <a:lnTo>
                    <a:pt x="71437" y="12383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8111334" y="2166172"/>
              <a:ext cx="311150" cy="309880"/>
            </a:xfrm>
            <a:custGeom>
              <a:avLst/>
              <a:gdLst/>
              <a:ahLst/>
              <a:cxnLst/>
              <a:rect l="l" t="t" r="r" b="b"/>
              <a:pathLst>
                <a:path w="311150" h="309880">
                  <a:moveTo>
                    <a:pt x="201234" y="248030"/>
                  </a:moveTo>
                  <a:lnTo>
                    <a:pt x="310907" y="184509"/>
                  </a:lnTo>
                  <a:lnTo>
                    <a:pt x="310907" y="136114"/>
                  </a:lnTo>
                  <a:lnTo>
                    <a:pt x="274685" y="114939"/>
                  </a:lnTo>
                  <a:lnTo>
                    <a:pt x="274685" y="48395"/>
                  </a:lnTo>
                  <a:lnTo>
                    <a:pt x="198216" y="4035"/>
                  </a:lnTo>
                  <a:lnTo>
                    <a:pt x="162999" y="14116"/>
                  </a:lnTo>
                  <a:lnTo>
                    <a:pt x="138852" y="0"/>
                  </a:lnTo>
                  <a:lnTo>
                    <a:pt x="110677" y="11094"/>
                  </a:lnTo>
                  <a:lnTo>
                    <a:pt x="110677" y="116956"/>
                  </a:lnTo>
                  <a:lnTo>
                    <a:pt x="84015" y="132082"/>
                  </a:lnTo>
                  <a:lnTo>
                    <a:pt x="84015" y="180478"/>
                  </a:lnTo>
                  <a:lnTo>
                    <a:pt x="109995" y="202761"/>
                  </a:lnTo>
                  <a:lnTo>
                    <a:pt x="138420" y="221579"/>
                  </a:lnTo>
                  <a:lnTo>
                    <a:pt x="168947" y="236734"/>
                  </a:lnTo>
                  <a:lnTo>
                    <a:pt x="201234" y="248030"/>
                  </a:lnTo>
                  <a:close/>
                </a:path>
                <a:path w="311150" h="309880">
                  <a:moveTo>
                    <a:pt x="0" y="226855"/>
                  </a:moveTo>
                  <a:lnTo>
                    <a:pt x="53327" y="189550"/>
                  </a:lnTo>
                  <a:lnTo>
                    <a:pt x="174068" y="259120"/>
                  </a:lnTo>
                  <a:lnTo>
                    <a:pt x="174068" y="277268"/>
                  </a:lnTo>
                  <a:lnTo>
                    <a:pt x="118727" y="309531"/>
                  </a:lnTo>
                  <a:lnTo>
                    <a:pt x="0" y="240972"/>
                  </a:lnTo>
                  <a:lnTo>
                    <a:pt x="0" y="226855"/>
                  </a:lnTo>
                  <a:close/>
                </a:path>
              </a:pathLst>
            </a:custGeom>
            <a:ln w="65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8266629" y="2375889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4"/>
                  </a:lnTo>
                  <a:lnTo>
                    <a:pt x="737" y="1607"/>
                  </a:lnTo>
                  <a:lnTo>
                    <a:pt x="0" y="5490"/>
                  </a:lnTo>
                  <a:lnTo>
                    <a:pt x="1456" y="7639"/>
                  </a:lnTo>
                  <a:lnTo>
                    <a:pt x="3680" y="8067"/>
                  </a:lnTo>
                  <a:lnTo>
                    <a:pt x="36883" y="21170"/>
                  </a:lnTo>
                  <a:lnTo>
                    <a:pt x="38221" y="20965"/>
                  </a:lnTo>
                  <a:lnTo>
                    <a:pt x="39362" y="20091"/>
                  </a:lnTo>
                  <a:lnTo>
                    <a:pt x="40797" y="16846"/>
                  </a:lnTo>
                  <a:lnTo>
                    <a:pt x="39893" y="14501"/>
                  </a:lnTo>
                  <a:lnTo>
                    <a:pt x="37888" y="13610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8266629" y="2375889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10"/>
                  </a:lnTo>
                  <a:lnTo>
                    <a:pt x="39893" y="14501"/>
                  </a:lnTo>
                  <a:lnTo>
                    <a:pt x="40797" y="16846"/>
                  </a:lnTo>
                  <a:lnTo>
                    <a:pt x="39906" y="18855"/>
                  </a:lnTo>
                  <a:lnTo>
                    <a:pt x="39362" y="20091"/>
                  </a:lnTo>
                  <a:lnTo>
                    <a:pt x="38221" y="20965"/>
                  </a:lnTo>
                  <a:lnTo>
                    <a:pt x="36883" y="21170"/>
                  </a:lnTo>
                  <a:lnTo>
                    <a:pt x="3680" y="8067"/>
                  </a:lnTo>
                  <a:lnTo>
                    <a:pt x="1456" y="7639"/>
                  </a:lnTo>
                  <a:lnTo>
                    <a:pt x="0" y="5490"/>
                  </a:lnTo>
                  <a:lnTo>
                    <a:pt x="425" y="3262"/>
                  </a:lnTo>
                  <a:lnTo>
                    <a:pt x="737" y="1607"/>
                  </a:lnTo>
                  <a:lnTo>
                    <a:pt x="2031" y="314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82572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0" y="11089"/>
                  </a:lnTo>
                  <a:lnTo>
                    <a:pt x="49303" y="30247"/>
                  </a:lnTo>
                  <a:lnTo>
                    <a:pt x="49303" y="20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82572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49303" y="20161"/>
                  </a:lnTo>
                  <a:lnTo>
                    <a:pt x="49303" y="30247"/>
                  </a:lnTo>
                  <a:lnTo>
                    <a:pt x="0" y="110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82572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49303" y="20161"/>
                  </a:lnTo>
                  <a:lnTo>
                    <a:pt x="49303" y="30247"/>
                  </a:lnTo>
                </a:path>
                <a:path w="49529" h="30480">
                  <a:moveTo>
                    <a:pt x="0" y="4031"/>
                  </a:moveTo>
                  <a:lnTo>
                    <a:pt x="49303" y="24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82572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0" y="11089"/>
                  </a:lnTo>
                  <a:lnTo>
                    <a:pt x="49303" y="3024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7" name="object 54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291514" y="2326580"/>
              <a:ext cx="8335" cy="9639"/>
            </a:xfrm>
            <a:prstGeom prst="rect">
              <a:avLst/>
            </a:prstGeom>
          </p:spPr>
        </p:pic>
        <p:sp>
          <p:nvSpPr>
            <p:cNvPr id="548" name="object 548"/>
            <p:cNvSpPr/>
            <p:nvPr/>
          </p:nvSpPr>
          <p:spPr>
            <a:xfrm>
              <a:off x="8291514" y="232658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40"/>
                  </a:moveTo>
                  <a:lnTo>
                    <a:pt x="5843" y="991"/>
                  </a:lnTo>
                  <a:lnTo>
                    <a:pt x="3522" y="0"/>
                  </a:lnTo>
                  <a:lnTo>
                    <a:pt x="1912" y="925"/>
                  </a:lnTo>
                  <a:lnTo>
                    <a:pt x="298" y="1856"/>
                  </a:lnTo>
                  <a:lnTo>
                    <a:pt x="0" y="4350"/>
                  </a:lnTo>
                  <a:lnTo>
                    <a:pt x="1245" y="6499"/>
                  </a:lnTo>
                  <a:lnTo>
                    <a:pt x="2491" y="8648"/>
                  </a:lnTo>
                  <a:lnTo>
                    <a:pt x="4808" y="9639"/>
                  </a:lnTo>
                  <a:lnTo>
                    <a:pt x="6422" y="8709"/>
                  </a:lnTo>
                  <a:lnTo>
                    <a:pt x="8037" y="7783"/>
                  </a:lnTo>
                  <a:lnTo>
                    <a:pt x="8335" y="5289"/>
                  </a:lnTo>
                  <a:lnTo>
                    <a:pt x="7089" y="31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9" name="object 549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8234089" y="2202469"/>
              <a:ext cx="71437" cy="120193"/>
            </a:xfrm>
            <a:prstGeom prst="rect">
              <a:avLst/>
            </a:prstGeom>
          </p:spPr>
        </p:pic>
        <p:sp>
          <p:nvSpPr>
            <p:cNvPr id="550" name="object 550"/>
            <p:cNvSpPr/>
            <p:nvPr/>
          </p:nvSpPr>
          <p:spPr>
            <a:xfrm>
              <a:off x="8234089" y="2202469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79778"/>
                  </a:moveTo>
                  <a:lnTo>
                    <a:pt x="3027" y="3013"/>
                  </a:lnTo>
                  <a:lnTo>
                    <a:pt x="0" y="0"/>
                  </a:lnTo>
                  <a:lnTo>
                    <a:pt x="15839" y="13782"/>
                  </a:lnTo>
                  <a:lnTo>
                    <a:pt x="33157" y="25511"/>
                  </a:lnTo>
                  <a:lnTo>
                    <a:pt x="51755" y="35071"/>
                  </a:lnTo>
                  <a:lnTo>
                    <a:pt x="71437" y="42345"/>
                  </a:lnTo>
                  <a:lnTo>
                    <a:pt x="71437" y="123836"/>
                  </a:lnTo>
                  <a:lnTo>
                    <a:pt x="71437" y="120193"/>
                  </a:lnTo>
                  <a:lnTo>
                    <a:pt x="53007" y="112467"/>
                  </a:lnTo>
                  <a:lnTo>
                    <a:pt x="35391" y="103114"/>
                  </a:lnTo>
                  <a:lnTo>
                    <a:pt x="18695" y="92197"/>
                  </a:lnTo>
                  <a:lnTo>
                    <a:pt x="3027" y="797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1" name="object 551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8256428" y="2421407"/>
              <a:ext cx="231712" cy="202431"/>
            </a:xfrm>
            <a:prstGeom prst="rect">
              <a:avLst/>
            </a:prstGeom>
          </p:spPr>
        </p:pic>
        <p:sp>
          <p:nvSpPr>
            <p:cNvPr id="552" name="object 552"/>
            <p:cNvSpPr/>
            <p:nvPr/>
          </p:nvSpPr>
          <p:spPr>
            <a:xfrm>
              <a:off x="8256428" y="2421407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3" name="object 553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8306407" y="2312889"/>
              <a:ext cx="137868" cy="135724"/>
            </a:xfrm>
            <a:prstGeom prst="rect">
              <a:avLst/>
            </a:prstGeom>
          </p:spPr>
        </p:pic>
        <p:sp>
          <p:nvSpPr>
            <p:cNvPr id="554" name="object 554"/>
            <p:cNvSpPr/>
            <p:nvPr/>
          </p:nvSpPr>
          <p:spPr>
            <a:xfrm>
              <a:off x="8282132" y="2312889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8256428" y="2312885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8134495" y="2575475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7" name="object 557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8058074" y="2435501"/>
              <a:ext cx="227377" cy="158762"/>
            </a:xfrm>
            <a:prstGeom prst="rect">
              <a:avLst/>
            </a:prstGeom>
          </p:spPr>
        </p:pic>
        <p:sp>
          <p:nvSpPr>
            <p:cNvPr id="558" name="object 558"/>
            <p:cNvSpPr/>
            <p:nvPr/>
          </p:nvSpPr>
          <p:spPr>
            <a:xfrm>
              <a:off x="8058074" y="2435501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9" name="object 559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8133804" y="2541887"/>
              <a:ext cx="122291" cy="139177"/>
            </a:xfrm>
            <a:prstGeom prst="rect">
              <a:avLst/>
            </a:prstGeom>
          </p:spPr>
        </p:pic>
        <p:sp>
          <p:nvSpPr>
            <p:cNvPr id="560" name="object 560"/>
            <p:cNvSpPr/>
            <p:nvPr/>
          </p:nvSpPr>
          <p:spPr>
            <a:xfrm>
              <a:off x="8133805" y="2541888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1" name="object 56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096247" y="2486243"/>
              <a:ext cx="110930" cy="65494"/>
            </a:xfrm>
            <a:prstGeom prst="rect">
              <a:avLst/>
            </a:prstGeom>
          </p:spPr>
        </p:pic>
        <p:sp>
          <p:nvSpPr>
            <p:cNvPr id="562" name="object 562"/>
            <p:cNvSpPr/>
            <p:nvPr/>
          </p:nvSpPr>
          <p:spPr>
            <a:xfrm>
              <a:off x="8096247" y="2486243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3" name="object 563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8058039" y="2457760"/>
              <a:ext cx="198057" cy="137105"/>
            </a:xfrm>
            <a:prstGeom prst="rect">
              <a:avLst/>
            </a:prstGeom>
          </p:spPr>
        </p:pic>
        <p:sp>
          <p:nvSpPr>
            <p:cNvPr id="564" name="object 564"/>
            <p:cNvSpPr/>
            <p:nvPr/>
          </p:nvSpPr>
          <p:spPr>
            <a:xfrm>
              <a:off x="8058039" y="2457760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5" name="object 56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8040857" y="2494748"/>
              <a:ext cx="149235" cy="150255"/>
            </a:xfrm>
            <a:prstGeom prst="rect">
              <a:avLst/>
            </a:prstGeom>
          </p:spPr>
        </p:pic>
        <p:sp>
          <p:nvSpPr>
            <p:cNvPr id="566" name="object 566"/>
            <p:cNvSpPr/>
            <p:nvPr/>
          </p:nvSpPr>
          <p:spPr>
            <a:xfrm>
              <a:off x="8040857" y="2494748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4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7" name="object 567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8079774" y="2537031"/>
              <a:ext cx="77172" cy="85201"/>
            </a:xfrm>
            <a:prstGeom prst="rect">
              <a:avLst/>
            </a:prstGeom>
          </p:spPr>
        </p:pic>
        <p:sp>
          <p:nvSpPr>
            <p:cNvPr id="568" name="object 568"/>
            <p:cNvSpPr/>
            <p:nvPr/>
          </p:nvSpPr>
          <p:spPr>
            <a:xfrm>
              <a:off x="8079774" y="2537032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8067625" y="2529860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5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5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5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5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5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5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5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5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5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5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5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5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8067625" y="2529860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5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5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5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5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5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5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5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5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5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5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5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5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1" name="object 571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8040857" y="2591757"/>
              <a:ext cx="92947" cy="89254"/>
            </a:xfrm>
            <a:prstGeom prst="rect">
              <a:avLst/>
            </a:prstGeom>
          </p:spPr>
        </p:pic>
        <p:sp>
          <p:nvSpPr>
            <p:cNvPr id="572" name="object 572"/>
            <p:cNvSpPr/>
            <p:nvPr/>
          </p:nvSpPr>
          <p:spPr>
            <a:xfrm>
              <a:off x="8040857" y="2591758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8040252" y="2435501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80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7237476" y="2014728"/>
              <a:ext cx="1584960" cy="719455"/>
            </a:xfrm>
            <a:custGeom>
              <a:avLst/>
              <a:gdLst/>
              <a:ahLst/>
              <a:cxnLst/>
              <a:rect l="l" t="t" r="r" b="b"/>
              <a:pathLst>
                <a:path w="1584959" h="719455">
                  <a:moveTo>
                    <a:pt x="0" y="719327"/>
                  </a:moveTo>
                  <a:lnTo>
                    <a:pt x="1584959" y="719327"/>
                  </a:lnTo>
                  <a:lnTo>
                    <a:pt x="1584959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7418832" y="1918716"/>
              <a:ext cx="833755" cy="239395"/>
            </a:xfrm>
            <a:custGeom>
              <a:avLst/>
              <a:gdLst/>
              <a:ahLst/>
              <a:cxnLst/>
              <a:rect l="l" t="t" r="r" b="b"/>
              <a:pathLst>
                <a:path w="833754" h="239394">
                  <a:moveTo>
                    <a:pt x="833627" y="0"/>
                  </a:moveTo>
                  <a:lnTo>
                    <a:pt x="0" y="0"/>
                  </a:lnTo>
                  <a:lnTo>
                    <a:pt x="0" y="239267"/>
                  </a:lnTo>
                  <a:lnTo>
                    <a:pt x="833627" y="239267"/>
                  </a:lnTo>
                  <a:lnTo>
                    <a:pt x="833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7418832" y="1918716"/>
              <a:ext cx="833755" cy="239395"/>
            </a:xfrm>
            <a:custGeom>
              <a:avLst/>
              <a:gdLst/>
              <a:ahLst/>
              <a:cxnLst/>
              <a:rect l="l" t="t" r="r" b="b"/>
              <a:pathLst>
                <a:path w="833754" h="239394">
                  <a:moveTo>
                    <a:pt x="0" y="239267"/>
                  </a:moveTo>
                  <a:lnTo>
                    <a:pt x="833627" y="239267"/>
                  </a:lnTo>
                  <a:lnTo>
                    <a:pt x="833627" y="0"/>
                  </a:lnTo>
                  <a:lnTo>
                    <a:pt x="0" y="0"/>
                  </a:lnTo>
                  <a:lnTo>
                    <a:pt x="0" y="23926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7" name="object 577"/>
          <p:cNvSpPr txBox="1"/>
          <p:nvPr/>
        </p:nvSpPr>
        <p:spPr>
          <a:xfrm>
            <a:off x="7418831" y="2014727"/>
            <a:ext cx="833755" cy="14351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715"/>
              </a:lnSpc>
            </a:pPr>
            <a:r>
              <a:rPr sz="900" spc="15" dirty="0">
                <a:latin typeface="MS UI Gothic"/>
                <a:cs typeface="MS UI Gothic"/>
              </a:rPr>
              <a:t>業務①チー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578" name="object 578"/>
          <p:cNvGrpSpPr/>
          <p:nvPr/>
        </p:nvGrpSpPr>
        <p:grpSpPr>
          <a:xfrm>
            <a:off x="5293614" y="2333244"/>
            <a:ext cx="2019935" cy="1837689"/>
            <a:chOff x="5293614" y="2333244"/>
            <a:chExt cx="2019935" cy="1837689"/>
          </a:xfrm>
        </p:grpSpPr>
        <p:sp>
          <p:nvSpPr>
            <p:cNvPr id="579" name="object 579"/>
            <p:cNvSpPr/>
            <p:nvPr/>
          </p:nvSpPr>
          <p:spPr>
            <a:xfrm>
              <a:off x="5293614" y="2333243"/>
              <a:ext cx="2019935" cy="1837689"/>
            </a:xfrm>
            <a:custGeom>
              <a:avLst/>
              <a:gdLst/>
              <a:ahLst/>
              <a:cxnLst/>
              <a:rect l="l" t="t" r="r" b="b"/>
              <a:pathLst>
                <a:path w="2019934" h="1837689">
                  <a:moveTo>
                    <a:pt x="1944497" y="862584"/>
                  </a:moveTo>
                  <a:lnTo>
                    <a:pt x="115354" y="729221"/>
                  </a:lnTo>
                  <a:lnTo>
                    <a:pt x="115455" y="727837"/>
                  </a:lnTo>
                  <a:lnTo>
                    <a:pt x="118110" y="691261"/>
                  </a:lnTo>
                  <a:lnTo>
                    <a:pt x="0" y="739902"/>
                  </a:lnTo>
                  <a:lnTo>
                    <a:pt x="109855" y="805180"/>
                  </a:lnTo>
                  <a:lnTo>
                    <a:pt x="112598" y="767207"/>
                  </a:lnTo>
                  <a:lnTo>
                    <a:pt x="1941703" y="900684"/>
                  </a:lnTo>
                  <a:lnTo>
                    <a:pt x="1944497" y="862584"/>
                  </a:lnTo>
                  <a:close/>
                </a:path>
                <a:path w="2019934" h="1837689">
                  <a:moveTo>
                    <a:pt x="1944497" y="38100"/>
                  </a:moveTo>
                  <a:lnTo>
                    <a:pt x="1941703" y="0"/>
                  </a:lnTo>
                  <a:lnTo>
                    <a:pt x="112560" y="136385"/>
                  </a:lnTo>
                  <a:lnTo>
                    <a:pt x="109728" y="98298"/>
                  </a:lnTo>
                  <a:lnTo>
                    <a:pt x="0" y="163830"/>
                  </a:lnTo>
                  <a:lnTo>
                    <a:pt x="118237" y="212344"/>
                  </a:lnTo>
                  <a:lnTo>
                    <a:pt x="115506" y="175768"/>
                  </a:lnTo>
                  <a:lnTo>
                    <a:pt x="115392" y="174358"/>
                  </a:lnTo>
                  <a:lnTo>
                    <a:pt x="1944497" y="38100"/>
                  </a:lnTo>
                  <a:close/>
                </a:path>
                <a:path w="2019934" h="1837689">
                  <a:moveTo>
                    <a:pt x="2017649" y="1045464"/>
                  </a:moveTo>
                  <a:lnTo>
                    <a:pt x="2014855" y="1007364"/>
                  </a:lnTo>
                  <a:lnTo>
                    <a:pt x="112598" y="1144054"/>
                  </a:lnTo>
                  <a:lnTo>
                    <a:pt x="109855" y="1106043"/>
                  </a:lnTo>
                  <a:lnTo>
                    <a:pt x="0" y="1171194"/>
                  </a:lnTo>
                  <a:lnTo>
                    <a:pt x="118110" y="1219962"/>
                  </a:lnTo>
                  <a:lnTo>
                    <a:pt x="115455" y="1183386"/>
                  </a:lnTo>
                  <a:lnTo>
                    <a:pt x="115354" y="1182027"/>
                  </a:lnTo>
                  <a:lnTo>
                    <a:pt x="2017649" y="1045464"/>
                  </a:lnTo>
                  <a:close/>
                </a:path>
                <a:path w="2019934" h="1837689">
                  <a:moveTo>
                    <a:pt x="2019681" y="1800479"/>
                  </a:moveTo>
                  <a:lnTo>
                    <a:pt x="258584" y="1325778"/>
                  </a:lnTo>
                  <a:lnTo>
                    <a:pt x="259918" y="1320800"/>
                  </a:lnTo>
                  <a:lnTo>
                    <a:pt x="268478" y="1289050"/>
                  </a:lnTo>
                  <a:lnTo>
                    <a:pt x="143256" y="1314450"/>
                  </a:lnTo>
                  <a:lnTo>
                    <a:pt x="238760" y="1399413"/>
                  </a:lnTo>
                  <a:lnTo>
                    <a:pt x="248666" y="1362608"/>
                  </a:lnTo>
                  <a:lnTo>
                    <a:pt x="2009775" y="1837309"/>
                  </a:lnTo>
                  <a:lnTo>
                    <a:pt x="2019681" y="1800479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5510022" y="2616073"/>
              <a:ext cx="1732280" cy="547370"/>
            </a:xfrm>
            <a:custGeom>
              <a:avLst/>
              <a:gdLst/>
              <a:ahLst/>
              <a:cxnLst/>
              <a:rect l="l" t="t" r="r" b="b"/>
              <a:pathLst>
                <a:path w="1732279" h="547369">
                  <a:moveTo>
                    <a:pt x="1585849" y="467613"/>
                  </a:moveTo>
                  <a:lnTo>
                    <a:pt x="1575053" y="504063"/>
                  </a:lnTo>
                  <a:lnTo>
                    <a:pt x="1721357" y="546988"/>
                  </a:lnTo>
                  <a:lnTo>
                    <a:pt x="1732026" y="510413"/>
                  </a:lnTo>
                  <a:lnTo>
                    <a:pt x="1585849" y="467613"/>
                  </a:lnTo>
                  <a:close/>
                </a:path>
                <a:path w="1732279" h="547369">
                  <a:moveTo>
                    <a:pt x="1329817" y="392556"/>
                  </a:moveTo>
                  <a:lnTo>
                    <a:pt x="1319149" y="429132"/>
                  </a:lnTo>
                  <a:lnTo>
                    <a:pt x="1465452" y="471931"/>
                  </a:lnTo>
                  <a:lnTo>
                    <a:pt x="1476121" y="435482"/>
                  </a:lnTo>
                  <a:lnTo>
                    <a:pt x="1329817" y="392556"/>
                  </a:lnTo>
                  <a:close/>
                </a:path>
                <a:path w="1732279" h="547369">
                  <a:moveTo>
                    <a:pt x="1073911" y="317626"/>
                  </a:moveTo>
                  <a:lnTo>
                    <a:pt x="1063244" y="354075"/>
                  </a:lnTo>
                  <a:lnTo>
                    <a:pt x="1209421" y="397001"/>
                  </a:lnTo>
                  <a:lnTo>
                    <a:pt x="1220216" y="360425"/>
                  </a:lnTo>
                  <a:lnTo>
                    <a:pt x="1073911" y="317626"/>
                  </a:lnTo>
                  <a:close/>
                </a:path>
                <a:path w="1732279" h="547369">
                  <a:moveTo>
                    <a:pt x="818006" y="242569"/>
                  </a:moveTo>
                  <a:lnTo>
                    <a:pt x="807212" y="279146"/>
                  </a:lnTo>
                  <a:lnTo>
                    <a:pt x="953515" y="321944"/>
                  </a:lnTo>
                  <a:lnTo>
                    <a:pt x="964183" y="285368"/>
                  </a:lnTo>
                  <a:lnTo>
                    <a:pt x="818006" y="242569"/>
                  </a:lnTo>
                  <a:close/>
                </a:path>
                <a:path w="1732279" h="547369">
                  <a:moveTo>
                    <a:pt x="562101" y="167512"/>
                  </a:moveTo>
                  <a:lnTo>
                    <a:pt x="551306" y="204088"/>
                  </a:lnTo>
                  <a:lnTo>
                    <a:pt x="697611" y="247014"/>
                  </a:lnTo>
                  <a:lnTo>
                    <a:pt x="708278" y="210438"/>
                  </a:lnTo>
                  <a:lnTo>
                    <a:pt x="562101" y="167512"/>
                  </a:lnTo>
                  <a:close/>
                </a:path>
                <a:path w="1732279" h="547369">
                  <a:moveTo>
                    <a:pt x="306069" y="92582"/>
                  </a:moveTo>
                  <a:lnTo>
                    <a:pt x="295401" y="129159"/>
                  </a:lnTo>
                  <a:lnTo>
                    <a:pt x="441705" y="171957"/>
                  </a:lnTo>
                  <a:lnTo>
                    <a:pt x="452374" y="135381"/>
                  </a:lnTo>
                  <a:lnTo>
                    <a:pt x="306069" y="92582"/>
                  </a:lnTo>
                  <a:close/>
                </a:path>
                <a:path w="1732279" h="547369">
                  <a:moveTo>
                    <a:pt x="125729" y="0"/>
                  </a:moveTo>
                  <a:lnTo>
                    <a:pt x="0" y="22732"/>
                  </a:lnTo>
                  <a:lnTo>
                    <a:pt x="93599" y="109727"/>
                  </a:lnTo>
                  <a:lnTo>
                    <a:pt x="104307" y="73157"/>
                  </a:lnTo>
                  <a:lnTo>
                    <a:pt x="86105" y="67817"/>
                  </a:lnTo>
                  <a:lnTo>
                    <a:pt x="96774" y="31241"/>
                  </a:lnTo>
                  <a:lnTo>
                    <a:pt x="116581" y="31241"/>
                  </a:lnTo>
                  <a:lnTo>
                    <a:pt x="125729" y="0"/>
                  </a:lnTo>
                  <a:close/>
                </a:path>
                <a:path w="1732279" h="547369">
                  <a:moveTo>
                    <a:pt x="115016" y="36586"/>
                  </a:moveTo>
                  <a:lnTo>
                    <a:pt x="104307" y="73157"/>
                  </a:lnTo>
                  <a:lnTo>
                    <a:pt x="185674" y="97027"/>
                  </a:lnTo>
                  <a:lnTo>
                    <a:pt x="196468" y="60451"/>
                  </a:lnTo>
                  <a:lnTo>
                    <a:pt x="115016" y="36586"/>
                  </a:lnTo>
                  <a:close/>
                </a:path>
                <a:path w="1732279" h="547369">
                  <a:moveTo>
                    <a:pt x="96774" y="31241"/>
                  </a:moveTo>
                  <a:lnTo>
                    <a:pt x="86105" y="67817"/>
                  </a:lnTo>
                  <a:lnTo>
                    <a:pt x="104307" y="73157"/>
                  </a:lnTo>
                  <a:lnTo>
                    <a:pt x="115016" y="36586"/>
                  </a:lnTo>
                  <a:lnTo>
                    <a:pt x="96774" y="31241"/>
                  </a:lnTo>
                  <a:close/>
                </a:path>
                <a:path w="1732279" h="547369">
                  <a:moveTo>
                    <a:pt x="116581" y="31241"/>
                  </a:moveTo>
                  <a:lnTo>
                    <a:pt x="96774" y="31241"/>
                  </a:lnTo>
                  <a:lnTo>
                    <a:pt x="115016" y="36586"/>
                  </a:lnTo>
                  <a:lnTo>
                    <a:pt x="116581" y="3124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5867400" y="2711196"/>
              <a:ext cx="1018540" cy="254635"/>
            </a:xfrm>
            <a:custGeom>
              <a:avLst/>
              <a:gdLst/>
              <a:ahLst/>
              <a:cxnLst/>
              <a:rect l="l" t="t" r="r" b="b"/>
              <a:pathLst>
                <a:path w="1018540" h="254635">
                  <a:moveTo>
                    <a:pt x="1018031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1018031" y="254508"/>
                  </a:lnTo>
                  <a:lnTo>
                    <a:pt x="1018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5867400" y="2711196"/>
              <a:ext cx="1018540" cy="254635"/>
            </a:xfrm>
            <a:custGeom>
              <a:avLst/>
              <a:gdLst/>
              <a:ahLst/>
              <a:cxnLst/>
              <a:rect l="l" t="t" r="r" b="b"/>
              <a:pathLst>
                <a:path w="1018540" h="254635">
                  <a:moveTo>
                    <a:pt x="0" y="254508"/>
                  </a:moveTo>
                  <a:lnTo>
                    <a:pt x="1018031" y="254508"/>
                  </a:lnTo>
                  <a:lnTo>
                    <a:pt x="1018031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3" name="object 583"/>
          <p:cNvSpPr txBox="1"/>
          <p:nvPr/>
        </p:nvSpPr>
        <p:spPr>
          <a:xfrm>
            <a:off x="5867400" y="2711195"/>
            <a:ext cx="1018540" cy="2546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0"/>
              </a:spcBef>
            </a:pPr>
            <a:r>
              <a:rPr sz="1000" b="1" spc="310" dirty="0">
                <a:solidFill>
                  <a:srgbClr val="FF0000"/>
                </a:solidFill>
                <a:latin typeface="Yu Gothic UI"/>
                <a:cs typeface="Yu Gothic UI"/>
              </a:rPr>
              <a:t>×</a:t>
            </a:r>
            <a:r>
              <a:rPr sz="1000" b="1" spc="85" dirty="0">
                <a:solidFill>
                  <a:srgbClr val="FF0000"/>
                </a:solidFill>
                <a:latin typeface="Yu Gothic UI"/>
                <a:cs typeface="Yu Gothic UI"/>
              </a:rPr>
              <a:t>ア</a:t>
            </a:r>
            <a:r>
              <a:rPr sz="1000" b="1" spc="65" dirty="0">
                <a:solidFill>
                  <a:srgbClr val="FF0000"/>
                </a:solidFill>
                <a:latin typeface="Yu Gothic UI"/>
                <a:cs typeface="Yu Gothic UI"/>
              </a:rPr>
              <a:t>ク</a:t>
            </a:r>
            <a:r>
              <a:rPr sz="1000" b="1" spc="45" dirty="0">
                <a:solidFill>
                  <a:srgbClr val="FF0000"/>
                </a:solidFill>
                <a:latin typeface="Yu Gothic UI"/>
                <a:cs typeface="Yu Gothic UI"/>
              </a:rPr>
              <a:t>セ</a:t>
            </a:r>
            <a:r>
              <a:rPr sz="1000" b="1" spc="90" dirty="0">
                <a:solidFill>
                  <a:srgbClr val="FF0000"/>
                </a:solidFill>
                <a:latin typeface="Yu Gothic UI"/>
                <a:cs typeface="Yu Gothic UI"/>
              </a:rPr>
              <a:t>ス</a:t>
            </a:r>
            <a:r>
              <a:rPr sz="1000" b="1" spc="5" dirty="0">
                <a:solidFill>
                  <a:srgbClr val="FF0000"/>
                </a:solidFill>
                <a:latin typeface="Yu Gothic UI"/>
                <a:cs typeface="Yu Gothic UI"/>
              </a:rPr>
              <a:t>不</a:t>
            </a:r>
            <a:r>
              <a:rPr sz="1000" b="1" spc="-5" dirty="0">
                <a:solidFill>
                  <a:srgbClr val="FF0000"/>
                </a:solidFill>
                <a:latin typeface="Yu Gothic UI"/>
                <a:cs typeface="Yu Gothic UI"/>
              </a:rPr>
              <a:t>可</a:t>
            </a:r>
            <a:endParaRPr sz="1000">
              <a:latin typeface="Yu Gothic UI"/>
              <a:cs typeface="Yu Gothic UI"/>
            </a:endParaRPr>
          </a:p>
        </p:txBody>
      </p:sp>
      <p:grpSp>
        <p:nvGrpSpPr>
          <p:cNvPr id="584" name="object 584"/>
          <p:cNvGrpSpPr/>
          <p:nvPr/>
        </p:nvGrpSpPr>
        <p:grpSpPr>
          <a:xfrm>
            <a:off x="6007417" y="3786949"/>
            <a:ext cx="899794" cy="262890"/>
            <a:chOff x="6007417" y="3786949"/>
            <a:chExt cx="899794" cy="262890"/>
          </a:xfrm>
        </p:grpSpPr>
        <p:sp>
          <p:nvSpPr>
            <p:cNvPr id="585" name="object 585"/>
            <p:cNvSpPr/>
            <p:nvPr/>
          </p:nvSpPr>
          <p:spPr>
            <a:xfrm>
              <a:off x="6012179" y="3791711"/>
              <a:ext cx="890269" cy="253365"/>
            </a:xfrm>
            <a:custGeom>
              <a:avLst/>
              <a:gdLst/>
              <a:ahLst/>
              <a:cxnLst/>
              <a:rect l="l" t="t" r="r" b="b"/>
              <a:pathLst>
                <a:path w="890270" h="253364">
                  <a:moveTo>
                    <a:pt x="890016" y="0"/>
                  </a:moveTo>
                  <a:lnTo>
                    <a:pt x="0" y="0"/>
                  </a:lnTo>
                  <a:lnTo>
                    <a:pt x="0" y="252983"/>
                  </a:lnTo>
                  <a:lnTo>
                    <a:pt x="890016" y="252983"/>
                  </a:lnTo>
                  <a:lnTo>
                    <a:pt x="890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6012179" y="3791711"/>
              <a:ext cx="890269" cy="253365"/>
            </a:xfrm>
            <a:custGeom>
              <a:avLst/>
              <a:gdLst/>
              <a:ahLst/>
              <a:cxnLst/>
              <a:rect l="l" t="t" r="r" b="b"/>
              <a:pathLst>
                <a:path w="890270" h="253364">
                  <a:moveTo>
                    <a:pt x="0" y="252983"/>
                  </a:moveTo>
                  <a:lnTo>
                    <a:pt x="890016" y="252983"/>
                  </a:lnTo>
                  <a:lnTo>
                    <a:pt x="890016" y="0"/>
                  </a:lnTo>
                  <a:lnTo>
                    <a:pt x="0" y="0"/>
                  </a:lnTo>
                  <a:lnTo>
                    <a:pt x="0" y="252983"/>
                  </a:lnTo>
                  <a:close/>
                </a:path>
              </a:pathLst>
            </a:custGeom>
            <a:ln w="9525">
              <a:solidFill>
                <a:srgbClr val="3333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7" name="object 587"/>
          <p:cNvSpPr txBox="1"/>
          <p:nvPr/>
        </p:nvSpPr>
        <p:spPr>
          <a:xfrm>
            <a:off x="6012179" y="3791711"/>
            <a:ext cx="890269" cy="2533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90"/>
              </a:spcBef>
            </a:pPr>
            <a:r>
              <a:rPr sz="1000" b="1" spc="5" dirty="0">
                <a:solidFill>
                  <a:srgbClr val="333399"/>
                </a:solidFill>
                <a:latin typeface="Yu Gothic UI"/>
                <a:cs typeface="Yu Gothic UI"/>
              </a:rPr>
              <a:t>◯</a:t>
            </a:r>
            <a:r>
              <a:rPr sz="1000" b="1" spc="85" dirty="0">
                <a:solidFill>
                  <a:srgbClr val="333399"/>
                </a:solidFill>
                <a:latin typeface="Yu Gothic UI"/>
                <a:cs typeface="Yu Gothic UI"/>
              </a:rPr>
              <a:t>ア</a:t>
            </a:r>
            <a:r>
              <a:rPr sz="1000" b="1" spc="65" dirty="0">
                <a:solidFill>
                  <a:srgbClr val="333399"/>
                </a:solidFill>
                <a:latin typeface="Yu Gothic UI"/>
                <a:cs typeface="Yu Gothic UI"/>
              </a:rPr>
              <a:t>ク</a:t>
            </a:r>
            <a:r>
              <a:rPr sz="1000" b="1" spc="45" dirty="0">
                <a:solidFill>
                  <a:srgbClr val="333399"/>
                </a:solidFill>
                <a:latin typeface="Yu Gothic UI"/>
                <a:cs typeface="Yu Gothic UI"/>
              </a:rPr>
              <a:t>セ</a:t>
            </a:r>
            <a:r>
              <a:rPr sz="1000" b="1" spc="90" dirty="0">
                <a:solidFill>
                  <a:srgbClr val="333399"/>
                </a:solidFill>
                <a:latin typeface="Yu Gothic UI"/>
                <a:cs typeface="Yu Gothic UI"/>
              </a:rPr>
              <a:t>ス</a:t>
            </a:r>
            <a:r>
              <a:rPr sz="1000" b="1" spc="-5" dirty="0">
                <a:solidFill>
                  <a:srgbClr val="333399"/>
                </a:solidFill>
                <a:latin typeface="Yu Gothic UI"/>
                <a:cs typeface="Yu Gothic UI"/>
              </a:rPr>
              <a:t>可</a:t>
            </a:r>
            <a:endParaRPr sz="1000">
              <a:latin typeface="Yu Gothic UI"/>
              <a:cs typeface="Yu Gothic UI"/>
            </a:endParaRPr>
          </a:p>
        </p:txBody>
      </p:sp>
      <p:grpSp>
        <p:nvGrpSpPr>
          <p:cNvPr id="588" name="object 588"/>
          <p:cNvGrpSpPr/>
          <p:nvPr/>
        </p:nvGrpSpPr>
        <p:grpSpPr>
          <a:xfrm>
            <a:off x="2638930" y="1061692"/>
            <a:ext cx="759460" cy="516890"/>
            <a:chOff x="2638930" y="1061692"/>
            <a:chExt cx="759460" cy="516890"/>
          </a:xfrm>
        </p:grpSpPr>
        <p:sp>
          <p:nvSpPr>
            <p:cNvPr id="589" name="object 589"/>
            <p:cNvSpPr/>
            <p:nvPr/>
          </p:nvSpPr>
          <p:spPr>
            <a:xfrm>
              <a:off x="3053977" y="1357886"/>
              <a:ext cx="344170" cy="212725"/>
            </a:xfrm>
            <a:custGeom>
              <a:avLst/>
              <a:gdLst/>
              <a:ahLst/>
              <a:cxnLst/>
              <a:rect l="l" t="t" r="r" b="b"/>
              <a:pathLst>
                <a:path w="344170" h="212725">
                  <a:moveTo>
                    <a:pt x="307916" y="0"/>
                  </a:moveTo>
                  <a:lnTo>
                    <a:pt x="303504" y="394"/>
                  </a:lnTo>
                  <a:lnTo>
                    <a:pt x="0" y="212258"/>
                  </a:lnTo>
                  <a:lnTo>
                    <a:pt x="137707" y="212258"/>
                  </a:lnTo>
                  <a:lnTo>
                    <a:pt x="186053" y="208043"/>
                  </a:lnTo>
                  <a:lnTo>
                    <a:pt x="230783" y="192901"/>
                  </a:lnTo>
                  <a:lnTo>
                    <a:pt x="270362" y="168062"/>
                  </a:lnTo>
                  <a:lnTo>
                    <a:pt x="303257" y="134756"/>
                  </a:lnTo>
                  <a:lnTo>
                    <a:pt x="327934" y="94216"/>
                  </a:lnTo>
                  <a:lnTo>
                    <a:pt x="342858" y="47670"/>
                  </a:lnTo>
                  <a:lnTo>
                    <a:pt x="343851" y="32786"/>
                  </a:lnTo>
                  <a:lnTo>
                    <a:pt x="339242" y="19152"/>
                  </a:lnTo>
                  <a:lnTo>
                    <a:pt x="329877" y="8248"/>
                  </a:lnTo>
                  <a:lnTo>
                    <a:pt x="316602" y="1556"/>
                  </a:lnTo>
                  <a:lnTo>
                    <a:pt x="312346" y="394"/>
                  </a:lnTo>
                  <a:lnTo>
                    <a:pt x="3079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0" name="object 590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2900320" y="1076367"/>
              <a:ext cx="457177" cy="319306"/>
            </a:xfrm>
            <a:prstGeom prst="rect">
              <a:avLst/>
            </a:prstGeom>
          </p:spPr>
        </p:pic>
        <p:sp>
          <p:nvSpPr>
            <p:cNvPr id="591" name="object 591"/>
            <p:cNvSpPr/>
            <p:nvPr/>
          </p:nvSpPr>
          <p:spPr>
            <a:xfrm>
              <a:off x="2900320" y="1076368"/>
              <a:ext cx="457200" cy="319405"/>
            </a:xfrm>
            <a:custGeom>
              <a:avLst/>
              <a:gdLst/>
              <a:ahLst/>
              <a:cxnLst/>
              <a:rect l="l" t="t" r="r" b="b"/>
              <a:pathLst>
                <a:path w="457200" h="319405">
                  <a:moveTo>
                    <a:pt x="457131" y="249722"/>
                  </a:moveTo>
                  <a:lnTo>
                    <a:pt x="446947" y="297410"/>
                  </a:lnTo>
                  <a:lnTo>
                    <a:pt x="398155" y="319306"/>
                  </a:lnTo>
                  <a:lnTo>
                    <a:pt x="398155" y="286395"/>
                  </a:lnTo>
                  <a:lnTo>
                    <a:pt x="392403" y="263700"/>
                  </a:lnTo>
                  <a:lnTo>
                    <a:pt x="382822" y="242548"/>
                  </a:lnTo>
                  <a:lnTo>
                    <a:pt x="369683" y="223421"/>
                  </a:lnTo>
                  <a:lnTo>
                    <a:pt x="353255" y="206801"/>
                  </a:lnTo>
                  <a:lnTo>
                    <a:pt x="75387" y="44767"/>
                  </a:lnTo>
                  <a:lnTo>
                    <a:pt x="54235" y="47364"/>
                  </a:lnTo>
                  <a:lnTo>
                    <a:pt x="34226" y="54089"/>
                  </a:lnTo>
                  <a:lnTo>
                    <a:pt x="15952" y="64677"/>
                  </a:lnTo>
                  <a:lnTo>
                    <a:pt x="0" y="78862"/>
                  </a:lnTo>
                  <a:lnTo>
                    <a:pt x="7859" y="58647"/>
                  </a:lnTo>
                  <a:lnTo>
                    <a:pt x="19951" y="40990"/>
                  </a:lnTo>
                  <a:lnTo>
                    <a:pt x="35713" y="26542"/>
                  </a:lnTo>
                  <a:lnTo>
                    <a:pt x="54583" y="15956"/>
                  </a:lnTo>
                  <a:lnTo>
                    <a:pt x="103088" y="0"/>
                  </a:lnTo>
                  <a:lnTo>
                    <a:pt x="410056" y="177293"/>
                  </a:lnTo>
                  <a:lnTo>
                    <a:pt x="438469" y="210311"/>
                  </a:lnTo>
                  <a:lnTo>
                    <a:pt x="449099" y="229341"/>
                  </a:lnTo>
                  <a:lnTo>
                    <a:pt x="457131" y="249722"/>
                  </a:lnTo>
                  <a:close/>
                </a:path>
              </a:pathLst>
            </a:custGeom>
            <a:ln w="8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2" name="object 592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3052589" y="1290334"/>
              <a:ext cx="245886" cy="279918"/>
            </a:xfrm>
            <a:prstGeom prst="rect">
              <a:avLst/>
            </a:prstGeom>
          </p:spPr>
        </p:pic>
        <p:sp>
          <p:nvSpPr>
            <p:cNvPr id="593" name="object 593"/>
            <p:cNvSpPr/>
            <p:nvPr/>
          </p:nvSpPr>
          <p:spPr>
            <a:xfrm>
              <a:off x="3052589" y="1290334"/>
              <a:ext cx="246379" cy="280035"/>
            </a:xfrm>
            <a:custGeom>
              <a:avLst/>
              <a:gdLst/>
              <a:ahLst/>
              <a:cxnLst/>
              <a:rect l="l" t="t" r="r" b="b"/>
              <a:pathLst>
                <a:path w="246379" h="280034">
                  <a:moveTo>
                    <a:pt x="245886" y="141548"/>
                  </a:moveTo>
                  <a:lnTo>
                    <a:pt x="16389" y="273334"/>
                  </a:lnTo>
                  <a:lnTo>
                    <a:pt x="11473" y="276707"/>
                  </a:lnTo>
                  <a:lnTo>
                    <a:pt x="5875" y="278954"/>
                  </a:lnTo>
                  <a:lnTo>
                    <a:pt x="0" y="279918"/>
                  </a:lnTo>
                  <a:lnTo>
                    <a:pt x="0" y="207390"/>
                  </a:lnTo>
                  <a:lnTo>
                    <a:pt x="113175" y="19811"/>
                  </a:lnTo>
                  <a:lnTo>
                    <a:pt x="147527" y="0"/>
                  </a:lnTo>
                  <a:lnTo>
                    <a:pt x="245886" y="105340"/>
                  </a:lnTo>
                  <a:lnTo>
                    <a:pt x="245886" y="141548"/>
                  </a:lnTo>
                  <a:close/>
                </a:path>
              </a:pathLst>
            </a:custGeom>
            <a:ln w="8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4" name="object 594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2977073" y="1178421"/>
              <a:ext cx="223043" cy="131724"/>
            </a:xfrm>
            <a:prstGeom prst="rect">
              <a:avLst/>
            </a:prstGeom>
          </p:spPr>
        </p:pic>
        <p:pic>
          <p:nvPicPr>
            <p:cNvPr id="595" name="object 595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2972897" y="1174245"/>
              <a:ext cx="231396" cy="140077"/>
            </a:xfrm>
            <a:prstGeom prst="rect">
              <a:avLst/>
            </a:prstGeom>
          </p:spPr>
        </p:pic>
        <p:pic>
          <p:nvPicPr>
            <p:cNvPr id="596" name="object 596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2900250" y="1121135"/>
              <a:ext cx="398225" cy="275749"/>
            </a:xfrm>
            <a:prstGeom prst="rect">
              <a:avLst/>
            </a:prstGeom>
          </p:spPr>
        </p:pic>
        <p:sp>
          <p:nvSpPr>
            <p:cNvPr id="597" name="object 597"/>
            <p:cNvSpPr/>
            <p:nvPr/>
          </p:nvSpPr>
          <p:spPr>
            <a:xfrm>
              <a:off x="2900250" y="1121135"/>
              <a:ext cx="398780" cy="276225"/>
            </a:xfrm>
            <a:custGeom>
              <a:avLst/>
              <a:gdLst/>
              <a:ahLst/>
              <a:cxnLst/>
              <a:rect l="l" t="t" r="r" b="b"/>
              <a:pathLst>
                <a:path w="398779" h="276225">
                  <a:moveTo>
                    <a:pt x="299866" y="169199"/>
                  </a:moveTo>
                  <a:lnTo>
                    <a:pt x="311652" y="210668"/>
                  </a:lnTo>
                  <a:lnTo>
                    <a:pt x="312277" y="246865"/>
                  </a:lnTo>
                  <a:lnTo>
                    <a:pt x="330766" y="261600"/>
                  </a:lnTo>
                  <a:lnTo>
                    <a:pt x="351898" y="271332"/>
                  </a:lnTo>
                  <a:lnTo>
                    <a:pt x="374707" y="275749"/>
                  </a:lnTo>
                  <a:lnTo>
                    <a:pt x="398225" y="274539"/>
                  </a:lnTo>
                  <a:lnTo>
                    <a:pt x="398225" y="241628"/>
                  </a:lnTo>
                  <a:lnTo>
                    <a:pt x="392399" y="218965"/>
                  </a:lnTo>
                  <a:lnTo>
                    <a:pt x="382797" y="197833"/>
                  </a:lnTo>
                  <a:lnTo>
                    <a:pt x="369685" y="178700"/>
                  </a:lnTo>
                  <a:lnTo>
                    <a:pt x="353325" y="162033"/>
                  </a:lnTo>
                  <a:lnTo>
                    <a:pt x="75458" y="0"/>
                  </a:lnTo>
                  <a:lnTo>
                    <a:pt x="54305" y="2596"/>
                  </a:lnTo>
                  <a:lnTo>
                    <a:pt x="34297" y="9322"/>
                  </a:lnTo>
                  <a:lnTo>
                    <a:pt x="16022" y="19910"/>
                  </a:lnTo>
                  <a:lnTo>
                    <a:pt x="70" y="34095"/>
                  </a:lnTo>
                  <a:lnTo>
                    <a:pt x="11555" y="84393"/>
                  </a:lnTo>
                  <a:lnTo>
                    <a:pt x="60826" y="107186"/>
                  </a:lnTo>
                  <a:lnTo>
                    <a:pt x="76823" y="78851"/>
                  </a:lnTo>
                  <a:lnTo>
                    <a:pt x="112990" y="57286"/>
                  </a:lnTo>
                  <a:lnTo>
                    <a:pt x="299866" y="169199"/>
                  </a:lnTo>
                  <a:close/>
                </a:path>
              </a:pathLst>
            </a:custGeom>
            <a:ln w="8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8" name="object 598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2865703" y="1195527"/>
              <a:ext cx="300061" cy="302197"/>
            </a:xfrm>
            <a:prstGeom prst="rect">
              <a:avLst/>
            </a:prstGeom>
          </p:spPr>
        </p:pic>
        <p:sp>
          <p:nvSpPr>
            <p:cNvPr id="599" name="object 599"/>
            <p:cNvSpPr/>
            <p:nvPr/>
          </p:nvSpPr>
          <p:spPr>
            <a:xfrm>
              <a:off x="2865703" y="1195527"/>
              <a:ext cx="300355" cy="302260"/>
            </a:xfrm>
            <a:custGeom>
              <a:avLst/>
              <a:gdLst/>
              <a:ahLst/>
              <a:cxnLst/>
              <a:rect l="l" t="t" r="r" b="b"/>
              <a:pathLst>
                <a:path w="300355" h="302259">
                  <a:moveTo>
                    <a:pt x="0" y="193562"/>
                  </a:moveTo>
                  <a:lnTo>
                    <a:pt x="186886" y="302197"/>
                  </a:lnTo>
                  <a:lnTo>
                    <a:pt x="300061" y="114618"/>
                  </a:lnTo>
                  <a:lnTo>
                    <a:pt x="255080" y="88454"/>
                  </a:lnTo>
                  <a:lnTo>
                    <a:pt x="254352" y="60735"/>
                  </a:lnTo>
                  <a:lnTo>
                    <a:pt x="227460" y="46114"/>
                  </a:lnTo>
                  <a:lnTo>
                    <a:pt x="227344" y="72173"/>
                  </a:lnTo>
                  <a:lnTo>
                    <a:pt x="175215" y="41736"/>
                  </a:lnTo>
                  <a:lnTo>
                    <a:pt x="175296" y="14667"/>
                  </a:lnTo>
                  <a:lnTo>
                    <a:pt x="149053" y="0"/>
                  </a:lnTo>
                  <a:lnTo>
                    <a:pt x="148960" y="27348"/>
                  </a:lnTo>
                  <a:lnTo>
                    <a:pt x="111370" y="4459"/>
                  </a:lnTo>
                  <a:lnTo>
                    <a:pt x="0" y="193562"/>
                  </a:lnTo>
                  <a:close/>
                </a:path>
              </a:pathLst>
            </a:custGeom>
            <a:ln w="8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0" name="object 600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2943952" y="1280568"/>
              <a:ext cx="155168" cy="171359"/>
            </a:xfrm>
            <a:prstGeom prst="rect">
              <a:avLst/>
            </a:prstGeom>
          </p:spPr>
        </p:pic>
        <p:sp>
          <p:nvSpPr>
            <p:cNvPr id="601" name="object 601"/>
            <p:cNvSpPr/>
            <p:nvPr/>
          </p:nvSpPr>
          <p:spPr>
            <a:xfrm>
              <a:off x="2943952" y="1280568"/>
              <a:ext cx="155575" cy="171450"/>
            </a:xfrm>
            <a:custGeom>
              <a:avLst/>
              <a:gdLst/>
              <a:ahLst/>
              <a:cxnLst/>
              <a:rect l="l" t="t" r="r" b="b"/>
              <a:pathLst>
                <a:path w="155575" h="171450">
                  <a:moveTo>
                    <a:pt x="74794" y="167097"/>
                  </a:moveTo>
                  <a:lnTo>
                    <a:pt x="82347" y="171359"/>
                  </a:lnTo>
                  <a:lnTo>
                    <a:pt x="97973" y="144986"/>
                  </a:lnTo>
                  <a:lnTo>
                    <a:pt x="90084" y="141072"/>
                  </a:lnTo>
                  <a:lnTo>
                    <a:pt x="74794" y="167097"/>
                  </a:lnTo>
                  <a:close/>
                </a:path>
                <a:path w="155575" h="171450">
                  <a:moveTo>
                    <a:pt x="94179" y="134848"/>
                  </a:moveTo>
                  <a:lnTo>
                    <a:pt x="101732" y="139110"/>
                  </a:lnTo>
                  <a:lnTo>
                    <a:pt x="117358" y="112749"/>
                  </a:lnTo>
                  <a:lnTo>
                    <a:pt x="109458" y="108835"/>
                  </a:lnTo>
                  <a:lnTo>
                    <a:pt x="94179" y="134848"/>
                  </a:lnTo>
                  <a:close/>
                </a:path>
                <a:path w="155575" h="171450">
                  <a:moveTo>
                    <a:pt x="113066" y="102251"/>
                  </a:moveTo>
                  <a:lnTo>
                    <a:pt x="120619" y="106512"/>
                  </a:lnTo>
                  <a:lnTo>
                    <a:pt x="136245" y="80151"/>
                  </a:lnTo>
                  <a:lnTo>
                    <a:pt x="128357" y="76238"/>
                  </a:lnTo>
                  <a:lnTo>
                    <a:pt x="113066" y="102251"/>
                  </a:lnTo>
                  <a:close/>
                </a:path>
                <a:path w="155575" h="171450">
                  <a:moveTo>
                    <a:pt x="131989" y="70246"/>
                  </a:moveTo>
                  <a:lnTo>
                    <a:pt x="139542" y="74507"/>
                  </a:lnTo>
                  <a:lnTo>
                    <a:pt x="155168" y="48135"/>
                  </a:lnTo>
                  <a:lnTo>
                    <a:pt x="147279" y="44221"/>
                  </a:lnTo>
                  <a:lnTo>
                    <a:pt x="131989" y="70246"/>
                  </a:lnTo>
                  <a:close/>
                </a:path>
                <a:path w="155575" h="171450">
                  <a:moveTo>
                    <a:pt x="95058" y="47902"/>
                  </a:moveTo>
                  <a:lnTo>
                    <a:pt x="102611" y="52164"/>
                  </a:lnTo>
                  <a:lnTo>
                    <a:pt x="118237" y="25792"/>
                  </a:lnTo>
                  <a:lnTo>
                    <a:pt x="110337" y="21878"/>
                  </a:lnTo>
                  <a:lnTo>
                    <a:pt x="95058" y="47902"/>
                  </a:lnTo>
                  <a:close/>
                </a:path>
                <a:path w="155575" h="171450">
                  <a:moveTo>
                    <a:pt x="76124" y="79919"/>
                  </a:moveTo>
                  <a:lnTo>
                    <a:pt x="83677" y="84169"/>
                  </a:lnTo>
                  <a:lnTo>
                    <a:pt x="99303" y="57808"/>
                  </a:lnTo>
                  <a:lnTo>
                    <a:pt x="91414" y="53895"/>
                  </a:lnTo>
                  <a:lnTo>
                    <a:pt x="76124" y="79919"/>
                  </a:lnTo>
                  <a:close/>
                </a:path>
                <a:path w="155575" h="171450">
                  <a:moveTo>
                    <a:pt x="57236" y="112516"/>
                  </a:moveTo>
                  <a:lnTo>
                    <a:pt x="64789" y="116778"/>
                  </a:lnTo>
                  <a:lnTo>
                    <a:pt x="80415" y="90405"/>
                  </a:lnTo>
                  <a:lnTo>
                    <a:pt x="72527" y="86492"/>
                  </a:lnTo>
                  <a:lnTo>
                    <a:pt x="57236" y="112516"/>
                  </a:lnTo>
                  <a:close/>
                </a:path>
                <a:path w="155575" h="171450">
                  <a:moveTo>
                    <a:pt x="37851" y="144754"/>
                  </a:moveTo>
                  <a:lnTo>
                    <a:pt x="45404" y="149015"/>
                  </a:lnTo>
                  <a:lnTo>
                    <a:pt x="61030" y="122654"/>
                  </a:lnTo>
                  <a:lnTo>
                    <a:pt x="53142" y="118741"/>
                  </a:lnTo>
                  <a:lnTo>
                    <a:pt x="37851" y="144754"/>
                  </a:lnTo>
                  <a:close/>
                </a:path>
                <a:path w="155575" h="171450">
                  <a:moveTo>
                    <a:pt x="0" y="122875"/>
                  </a:moveTo>
                  <a:lnTo>
                    <a:pt x="7553" y="127137"/>
                  </a:lnTo>
                  <a:lnTo>
                    <a:pt x="23185" y="100776"/>
                  </a:lnTo>
                  <a:lnTo>
                    <a:pt x="15288" y="96862"/>
                  </a:lnTo>
                  <a:lnTo>
                    <a:pt x="0" y="122875"/>
                  </a:lnTo>
                  <a:close/>
                </a:path>
                <a:path w="155575" h="171450">
                  <a:moveTo>
                    <a:pt x="19380" y="90638"/>
                  </a:moveTo>
                  <a:lnTo>
                    <a:pt x="26933" y="94900"/>
                  </a:lnTo>
                  <a:lnTo>
                    <a:pt x="42559" y="68527"/>
                  </a:lnTo>
                  <a:lnTo>
                    <a:pt x="34670" y="64613"/>
                  </a:lnTo>
                  <a:lnTo>
                    <a:pt x="19380" y="90638"/>
                  </a:lnTo>
                  <a:close/>
                </a:path>
                <a:path w="155575" h="171450">
                  <a:moveTo>
                    <a:pt x="38279" y="58029"/>
                  </a:moveTo>
                  <a:lnTo>
                    <a:pt x="45832" y="62291"/>
                  </a:lnTo>
                  <a:lnTo>
                    <a:pt x="61458" y="35930"/>
                  </a:lnTo>
                  <a:lnTo>
                    <a:pt x="53558" y="32016"/>
                  </a:lnTo>
                  <a:lnTo>
                    <a:pt x="38279" y="58029"/>
                  </a:lnTo>
                  <a:close/>
                </a:path>
                <a:path w="155575" h="171450">
                  <a:moveTo>
                    <a:pt x="57202" y="26024"/>
                  </a:moveTo>
                  <a:lnTo>
                    <a:pt x="64754" y="30286"/>
                  </a:lnTo>
                  <a:lnTo>
                    <a:pt x="80380" y="3913"/>
                  </a:lnTo>
                  <a:lnTo>
                    <a:pt x="72492" y="0"/>
                  </a:lnTo>
                  <a:lnTo>
                    <a:pt x="57202" y="260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2919524" y="1266145"/>
              <a:ext cx="172085" cy="181610"/>
            </a:xfrm>
            <a:custGeom>
              <a:avLst/>
              <a:gdLst/>
              <a:ahLst/>
              <a:cxnLst/>
              <a:rect l="l" t="t" r="r" b="b"/>
              <a:pathLst>
                <a:path w="172085" h="181609">
                  <a:moveTo>
                    <a:pt x="90350" y="141072"/>
                  </a:moveTo>
                  <a:lnTo>
                    <a:pt x="74794" y="167550"/>
                  </a:lnTo>
                  <a:lnTo>
                    <a:pt x="99222" y="181520"/>
                  </a:lnTo>
                  <a:lnTo>
                    <a:pt x="114512" y="155495"/>
                  </a:lnTo>
                  <a:lnTo>
                    <a:pt x="90350" y="141072"/>
                  </a:lnTo>
                  <a:close/>
                </a:path>
                <a:path w="172085" h="181609">
                  <a:moveTo>
                    <a:pt x="53408" y="118729"/>
                  </a:moveTo>
                  <a:lnTo>
                    <a:pt x="37852" y="145206"/>
                  </a:lnTo>
                  <a:lnTo>
                    <a:pt x="62279" y="159177"/>
                  </a:lnTo>
                  <a:lnTo>
                    <a:pt x="77570" y="133164"/>
                  </a:lnTo>
                  <a:lnTo>
                    <a:pt x="53408" y="118729"/>
                  </a:lnTo>
                  <a:close/>
                </a:path>
                <a:path w="172085" h="181609">
                  <a:moveTo>
                    <a:pt x="109735" y="108823"/>
                  </a:moveTo>
                  <a:lnTo>
                    <a:pt x="94179" y="135301"/>
                  </a:lnTo>
                  <a:lnTo>
                    <a:pt x="118607" y="149271"/>
                  </a:lnTo>
                  <a:lnTo>
                    <a:pt x="133886" y="123258"/>
                  </a:lnTo>
                  <a:lnTo>
                    <a:pt x="109735" y="108823"/>
                  </a:lnTo>
                  <a:close/>
                </a:path>
                <a:path w="172085" h="181609">
                  <a:moveTo>
                    <a:pt x="15556" y="96851"/>
                  </a:moveTo>
                  <a:lnTo>
                    <a:pt x="0" y="123328"/>
                  </a:lnTo>
                  <a:lnTo>
                    <a:pt x="24427" y="137298"/>
                  </a:lnTo>
                  <a:lnTo>
                    <a:pt x="39716" y="111285"/>
                  </a:lnTo>
                  <a:lnTo>
                    <a:pt x="15556" y="96851"/>
                  </a:lnTo>
                  <a:close/>
                </a:path>
                <a:path w="172085" h="181609">
                  <a:moveTo>
                    <a:pt x="72793" y="86492"/>
                  </a:moveTo>
                  <a:lnTo>
                    <a:pt x="57236" y="112958"/>
                  </a:lnTo>
                  <a:lnTo>
                    <a:pt x="81664" y="126939"/>
                  </a:lnTo>
                  <a:lnTo>
                    <a:pt x="96955" y="100915"/>
                  </a:lnTo>
                  <a:lnTo>
                    <a:pt x="72793" y="86492"/>
                  </a:lnTo>
                  <a:close/>
                </a:path>
                <a:path w="172085" h="181609">
                  <a:moveTo>
                    <a:pt x="128623" y="76226"/>
                  </a:moveTo>
                  <a:lnTo>
                    <a:pt x="113066" y="102703"/>
                  </a:lnTo>
                  <a:lnTo>
                    <a:pt x="137494" y="116674"/>
                  </a:lnTo>
                  <a:lnTo>
                    <a:pt x="152785" y="90661"/>
                  </a:lnTo>
                  <a:lnTo>
                    <a:pt x="128623" y="76226"/>
                  </a:lnTo>
                  <a:close/>
                </a:path>
                <a:path w="172085" h="181609">
                  <a:moveTo>
                    <a:pt x="34938" y="64613"/>
                  </a:moveTo>
                  <a:lnTo>
                    <a:pt x="19382" y="91079"/>
                  </a:lnTo>
                  <a:lnTo>
                    <a:pt x="43808" y="105061"/>
                  </a:lnTo>
                  <a:lnTo>
                    <a:pt x="59098" y="79036"/>
                  </a:lnTo>
                  <a:lnTo>
                    <a:pt x="34938" y="64613"/>
                  </a:lnTo>
                  <a:close/>
                </a:path>
                <a:path w="172085" h="181609">
                  <a:moveTo>
                    <a:pt x="91681" y="53895"/>
                  </a:moveTo>
                  <a:lnTo>
                    <a:pt x="76124" y="80360"/>
                  </a:lnTo>
                  <a:lnTo>
                    <a:pt x="100552" y="94342"/>
                  </a:lnTo>
                  <a:lnTo>
                    <a:pt x="115842" y="68318"/>
                  </a:lnTo>
                  <a:lnTo>
                    <a:pt x="91681" y="53895"/>
                  </a:lnTo>
                  <a:close/>
                </a:path>
                <a:path w="172085" h="181609">
                  <a:moveTo>
                    <a:pt x="147545" y="44221"/>
                  </a:moveTo>
                  <a:lnTo>
                    <a:pt x="131989" y="70687"/>
                  </a:lnTo>
                  <a:lnTo>
                    <a:pt x="156417" y="84669"/>
                  </a:lnTo>
                  <a:lnTo>
                    <a:pt x="171707" y="58644"/>
                  </a:lnTo>
                  <a:lnTo>
                    <a:pt x="147545" y="44221"/>
                  </a:lnTo>
                  <a:close/>
                </a:path>
                <a:path w="172085" h="181609">
                  <a:moveTo>
                    <a:pt x="53836" y="32004"/>
                  </a:moveTo>
                  <a:lnTo>
                    <a:pt x="38276" y="58482"/>
                  </a:lnTo>
                  <a:lnTo>
                    <a:pt x="62707" y="72452"/>
                  </a:lnTo>
                  <a:lnTo>
                    <a:pt x="77986" y="46439"/>
                  </a:lnTo>
                  <a:lnTo>
                    <a:pt x="53836" y="32004"/>
                  </a:lnTo>
                  <a:close/>
                </a:path>
                <a:path w="172085" h="181609">
                  <a:moveTo>
                    <a:pt x="110614" y="21878"/>
                  </a:moveTo>
                  <a:lnTo>
                    <a:pt x="95058" y="48355"/>
                  </a:lnTo>
                  <a:lnTo>
                    <a:pt x="119486" y="62326"/>
                  </a:lnTo>
                  <a:lnTo>
                    <a:pt x="134765" y="36301"/>
                  </a:lnTo>
                  <a:lnTo>
                    <a:pt x="110614" y="21878"/>
                  </a:lnTo>
                  <a:close/>
                </a:path>
                <a:path w="172085" h="181609">
                  <a:moveTo>
                    <a:pt x="72758" y="0"/>
                  </a:moveTo>
                  <a:lnTo>
                    <a:pt x="57202" y="26477"/>
                  </a:lnTo>
                  <a:lnTo>
                    <a:pt x="81629" y="40447"/>
                  </a:lnTo>
                  <a:lnTo>
                    <a:pt x="96920" y="14423"/>
                  </a:lnTo>
                  <a:lnTo>
                    <a:pt x="72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2919524" y="1266145"/>
              <a:ext cx="172085" cy="181610"/>
            </a:xfrm>
            <a:custGeom>
              <a:avLst/>
              <a:gdLst/>
              <a:ahLst/>
              <a:cxnLst/>
              <a:rect l="l" t="t" r="r" b="b"/>
              <a:pathLst>
                <a:path w="172085" h="181609">
                  <a:moveTo>
                    <a:pt x="57202" y="26477"/>
                  </a:moveTo>
                  <a:lnTo>
                    <a:pt x="81629" y="40447"/>
                  </a:lnTo>
                  <a:lnTo>
                    <a:pt x="96920" y="14423"/>
                  </a:lnTo>
                  <a:lnTo>
                    <a:pt x="72758" y="0"/>
                  </a:lnTo>
                  <a:lnTo>
                    <a:pt x="57202" y="26477"/>
                  </a:lnTo>
                  <a:close/>
                </a:path>
                <a:path w="172085" h="181609">
                  <a:moveTo>
                    <a:pt x="38276" y="58482"/>
                  </a:moveTo>
                  <a:lnTo>
                    <a:pt x="62707" y="72452"/>
                  </a:lnTo>
                  <a:lnTo>
                    <a:pt x="77986" y="46439"/>
                  </a:lnTo>
                  <a:lnTo>
                    <a:pt x="53836" y="32004"/>
                  </a:lnTo>
                  <a:lnTo>
                    <a:pt x="38276" y="58482"/>
                  </a:lnTo>
                  <a:close/>
                </a:path>
                <a:path w="172085" h="181609">
                  <a:moveTo>
                    <a:pt x="19382" y="91079"/>
                  </a:moveTo>
                  <a:lnTo>
                    <a:pt x="43808" y="105061"/>
                  </a:lnTo>
                  <a:lnTo>
                    <a:pt x="59098" y="79036"/>
                  </a:lnTo>
                  <a:lnTo>
                    <a:pt x="34938" y="64613"/>
                  </a:lnTo>
                  <a:lnTo>
                    <a:pt x="19382" y="91079"/>
                  </a:lnTo>
                  <a:close/>
                </a:path>
                <a:path w="172085" h="181609">
                  <a:moveTo>
                    <a:pt x="0" y="123328"/>
                  </a:moveTo>
                  <a:lnTo>
                    <a:pt x="24427" y="137298"/>
                  </a:lnTo>
                  <a:lnTo>
                    <a:pt x="39716" y="111285"/>
                  </a:lnTo>
                  <a:lnTo>
                    <a:pt x="15556" y="96851"/>
                  </a:lnTo>
                  <a:lnTo>
                    <a:pt x="0" y="123328"/>
                  </a:lnTo>
                  <a:close/>
                </a:path>
                <a:path w="172085" h="181609">
                  <a:moveTo>
                    <a:pt x="37852" y="145206"/>
                  </a:moveTo>
                  <a:lnTo>
                    <a:pt x="62279" y="159177"/>
                  </a:lnTo>
                  <a:lnTo>
                    <a:pt x="77570" y="133164"/>
                  </a:lnTo>
                  <a:lnTo>
                    <a:pt x="53408" y="118729"/>
                  </a:lnTo>
                  <a:lnTo>
                    <a:pt x="37852" y="145206"/>
                  </a:lnTo>
                  <a:close/>
                </a:path>
                <a:path w="172085" h="181609">
                  <a:moveTo>
                    <a:pt x="57236" y="112958"/>
                  </a:moveTo>
                  <a:lnTo>
                    <a:pt x="81664" y="126939"/>
                  </a:lnTo>
                  <a:lnTo>
                    <a:pt x="96955" y="100915"/>
                  </a:lnTo>
                  <a:lnTo>
                    <a:pt x="72793" y="86492"/>
                  </a:lnTo>
                  <a:lnTo>
                    <a:pt x="57236" y="112958"/>
                  </a:lnTo>
                  <a:close/>
                </a:path>
                <a:path w="172085" h="181609">
                  <a:moveTo>
                    <a:pt x="76124" y="80360"/>
                  </a:moveTo>
                  <a:lnTo>
                    <a:pt x="100552" y="94342"/>
                  </a:lnTo>
                  <a:lnTo>
                    <a:pt x="115842" y="68318"/>
                  </a:lnTo>
                  <a:lnTo>
                    <a:pt x="91681" y="53895"/>
                  </a:lnTo>
                  <a:lnTo>
                    <a:pt x="76124" y="80360"/>
                  </a:lnTo>
                  <a:close/>
                </a:path>
                <a:path w="172085" h="181609">
                  <a:moveTo>
                    <a:pt x="95058" y="48355"/>
                  </a:moveTo>
                  <a:lnTo>
                    <a:pt x="119486" y="62326"/>
                  </a:lnTo>
                  <a:lnTo>
                    <a:pt x="134765" y="36301"/>
                  </a:lnTo>
                  <a:lnTo>
                    <a:pt x="110614" y="21878"/>
                  </a:lnTo>
                  <a:lnTo>
                    <a:pt x="95058" y="48355"/>
                  </a:lnTo>
                  <a:close/>
                </a:path>
                <a:path w="172085" h="181609">
                  <a:moveTo>
                    <a:pt x="131989" y="70687"/>
                  </a:moveTo>
                  <a:lnTo>
                    <a:pt x="156417" y="84669"/>
                  </a:lnTo>
                  <a:lnTo>
                    <a:pt x="171707" y="58644"/>
                  </a:lnTo>
                  <a:lnTo>
                    <a:pt x="147545" y="44221"/>
                  </a:lnTo>
                  <a:lnTo>
                    <a:pt x="131989" y="70687"/>
                  </a:lnTo>
                  <a:close/>
                </a:path>
                <a:path w="172085" h="181609">
                  <a:moveTo>
                    <a:pt x="113066" y="102703"/>
                  </a:moveTo>
                  <a:lnTo>
                    <a:pt x="137494" y="116674"/>
                  </a:lnTo>
                  <a:lnTo>
                    <a:pt x="152785" y="90661"/>
                  </a:lnTo>
                  <a:lnTo>
                    <a:pt x="128623" y="76226"/>
                  </a:lnTo>
                  <a:lnTo>
                    <a:pt x="113066" y="102703"/>
                  </a:lnTo>
                  <a:close/>
                </a:path>
                <a:path w="172085" h="181609">
                  <a:moveTo>
                    <a:pt x="94179" y="135301"/>
                  </a:moveTo>
                  <a:lnTo>
                    <a:pt x="118607" y="149271"/>
                  </a:lnTo>
                  <a:lnTo>
                    <a:pt x="133886" y="123258"/>
                  </a:lnTo>
                  <a:lnTo>
                    <a:pt x="109735" y="108823"/>
                  </a:lnTo>
                  <a:lnTo>
                    <a:pt x="94179" y="135301"/>
                  </a:lnTo>
                  <a:close/>
                </a:path>
                <a:path w="172085" h="181609">
                  <a:moveTo>
                    <a:pt x="74794" y="167550"/>
                  </a:moveTo>
                  <a:lnTo>
                    <a:pt x="99222" y="181520"/>
                  </a:lnTo>
                  <a:lnTo>
                    <a:pt x="114512" y="155495"/>
                  </a:lnTo>
                  <a:lnTo>
                    <a:pt x="90350" y="141072"/>
                  </a:lnTo>
                  <a:lnTo>
                    <a:pt x="74794" y="1675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4" name="object 604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2865703" y="1390634"/>
              <a:ext cx="186886" cy="179510"/>
            </a:xfrm>
            <a:prstGeom prst="rect">
              <a:avLst/>
            </a:prstGeom>
          </p:spPr>
        </p:pic>
        <p:sp>
          <p:nvSpPr>
            <p:cNvPr id="605" name="object 605"/>
            <p:cNvSpPr/>
            <p:nvPr/>
          </p:nvSpPr>
          <p:spPr>
            <a:xfrm>
              <a:off x="2865703" y="1390634"/>
              <a:ext cx="187325" cy="179705"/>
            </a:xfrm>
            <a:custGeom>
              <a:avLst/>
              <a:gdLst/>
              <a:ahLst/>
              <a:cxnLst/>
              <a:rect l="l" t="t" r="r" b="b"/>
              <a:pathLst>
                <a:path w="187325" h="179705">
                  <a:moveTo>
                    <a:pt x="0" y="74171"/>
                  </a:moveTo>
                  <a:lnTo>
                    <a:pt x="170485" y="172925"/>
                  </a:lnTo>
                  <a:lnTo>
                    <a:pt x="175412" y="176299"/>
                  </a:lnTo>
                  <a:lnTo>
                    <a:pt x="180999" y="178546"/>
                  </a:lnTo>
                  <a:lnTo>
                    <a:pt x="186886" y="179510"/>
                  </a:lnTo>
                  <a:lnTo>
                    <a:pt x="186886" y="107090"/>
                  </a:lnTo>
                  <a:lnTo>
                    <a:pt x="0" y="0"/>
                  </a:lnTo>
                  <a:lnTo>
                    <a:pt x="0" y="74171"/>
                  </a:lnTo>
                  <a:close/>
                </a:path>
              </a:pathLst>
            </a:custGeom>
            <a:ln w="83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2865678" y="1076368"/>
              <a:ext cx="492125" cy="493395"/>
            </a:xfrm>
            <a:custGeom>
              <a:avLst/>
              <a:gdLst/>
              <a:ahLst/>
              <a:cxnLst/>
              <a:rect l="l" t="t" r="r" b="b"/>
              <a:pathLst>
                <a:path w="492125" h="493394">
                  <a:moveTo>
                    <a:pt x="491773" y="249722"/>
                  </a:moveTo>
                  <a:lnTo>
                    <a:pt x="484063" y="229134"/>
                  </a:lnTo>
                  <a:lnTo>
                    <a:pt x="473519" y="210002"/>
                  </a:lnTo>
                  <a:lnTo>
                    <a:pt x="460333" y="192622"/>
                  </a:lnTo>
                  <a:lnTo>
                    <a:pt x="444699" y="177293"/>
                  </a:lnTo>
                  <a:lnTo>
                    <a:pt x="137730" y="0"/>
                  </a:lnTo>
                  <a:lnTo>
                    <a:pt x="89225" y="15956"/>
                  </a:lnTo>
                  <a:lnTo>
                    <a:pt x="70672" y="26832"/>
                  </a:lnTo>
                  <a:lnTo>
                    <a:pt x="55057" y="41325"/>
                  </a:lnTo>
                  <a:lnTo>
                    <a:pt x="42881" y="58861"/>
                  </a:lnTo>
                  <a:lnTo>
                    <a:pt x="34642" y="78862"/>
                  </a:lnTo>
                  <a:lnTo>
                    <a:pt x="45591" y="129899"/>
                  </a:lnTo>
                  <a:lnTo>
                    <a:pt x="95398" y="151953"/>
                  </a:lnTo>
                  <a:lnTo>
                    <a:pt x="9860" y="296266"/>
                  </a:lnTo>
                  <a:lnTo>
                    <a:pt x="5008" y="302709"/>
                  </a:lnTo>
                  <a:lnTo>
                    <a:pt x="1691" y="309977"/>
                  </a:lnTo>
                  <a:lnTo>
                    <a:pt x="0" y="317795"/>
                  </a:lnTo>
                  <a:lnTo>
                    <a:pt x="24" y="325891"/>
                  </a:lnTo>
                  <a:lnTo>
                    <a:pt x="24" y="388437"/>
                  </a:lnTo>
                  <a:lnTo>
                    <a:pt x="170509" y="487192"/>
                  </a:lnTo>
                  <a:lnTo>
                    <a:pt x="178300" y="491715"/>
                  </a:lnTo>
                  <a:lnTo>
                    <a:pt x="186904" y="493222"/>
                  </a:lnTo>
                  <a:lnTo>
                    <a:pt x="195509" y="491715"/>
                  </a:lnTo>
                  <a:lnTo>
                    <a:pt x="203300" y="487192"/>
                  </a:lnTo>
                  <a:lnTo>
                    <a:pt x="432797" y="355515"/>
                  </a:lnTo>
                  <a:lnTo>
                    <a:pt x="432797" y="319306"/>
                  </a:lnTo>
                  <a:lnTo>
                    <a:pt x="451471" y="317561"/>
                  </a:lnTo>
                  <a:lnTo>
                    <a:pt x="468307" y="310254"/>
                  </a:lnTo>
                  <a:lnTo>
                    <a:pt x="482143" y="298122"/>
                  </a:lnTo>
                  <a:lnTo>
                    <a:pt x="491820" y="281901"/>
                  </a:lnTo>
                  <a:lnTo>
                    <a:pt x="491773" y="249722"/>
                  </a:lnTo>
                  <a:close/>
                </a:path>
              </a:pathLst>
            </a:custGeom>
            <a:ln w="17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7" name="object 607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2645171" y="1192098"/>
              <a:ext cx="264425" cy="231609"/>
            </a:xfrm>
            <a:prstGeom prst="rect">
              <a:avLst/>
            </a:prstGeom>
          </p:spPr>
        </p:pic>
        <p:sp>
          <p:nvSpPr>
            <p:cNvPr id="608" name="object 608"/>
            <p:cNvSpPr/>
            <p:nvPr/>
          </p:nvSpPr>
          <p:spPr>
            <a:xfrm>
              <a:off x="2645172" y="1192098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4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4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9" name="object 609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2702206" y="1067939"/>
              <a:ext cx="157332" cy="155287"/>
            </a:xfrm>
            <a:prstGeom prst="rect">
              <a:avLst/>
            </a:prstGeom>
          </p:spPr>
        </p:pic>
        <p:sp>
          <p:nvSpPr>
            <p:cNvPr id="610" name="object 610"/>
            <p:cNvSpPr/>
            <p:nvPr/>
          </p:nvSpPr>
          <p:spPr>
            <a:xfrm>
              <a:off x="2674505" y="1067939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69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69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69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69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2645172" y="1067934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4" h="356234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2" name="object 612"/>
          <p:cNvGrpSpPr/>
          <p:nvPr/>
        </p:nvGrpSpPr>
        <p:grpSpPr>
          <a:xfrm>
            <a:off x="4074429" y="994152"/>
            <a:ext cx="2029460" cy="625475"/>
            <a:chOff x="4074429" y="994152"/>
            <a:chExt cx="2029460" cy="625475"/>
          </a:xfrm>
        </p:grpSpPr>
        <p:pic>
          <p:nvPicPr>
            <p:cNvPr id="613" name="object 613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5946792" y="1408658"/>
              <a:ext cx="156905" cy="200233"/>
            </a:xfrm>
            <a:prstGeom prst="rect">
              <a:avLst/>
            </a:prstGeom>
          </p:spPr>
        </p:pic>
        <p:pic>
          <p:nvPicPr>
            <p:cNvPr id="614" name="object 614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5739588" y="1128323"/>
              <a:ext cx="277804" cy="474492"/>
            </a:xfrm>
            <a:prstGeom prst="rect">
              <a:avLst/>
            </a:prstGeom>
          </p:spPr>
        </p:pic>
        <p:sp>
          <p:nvSpPr>
            <p:cNvPr id="615" name="object 615"/>
            <p:cNvSpPr/>
            <p:nvPr/>
          </p:nvSpPr>
          <p:spPr>
            <a:xfrm>
              <a:off x="5747706" y="1098803"/>
              <a:ext cx="264160" cy="140335"/>
            </a:xfrm>
            <a:custGeom>
              <a:avLst/>
              <a:gdLst/>
              <a:ahLst/>
              <a:cxnLst/>
              <a:rect l="l" t="t" r="r" b="b"/>
              <a:pathLst>
                <a:path w="264160" h="140334">
                  <a:moveTo>
                    <a:pt x="40837" y="0"/>
                  </a:moveTo>
                  <a:lnTo>
                    <a:pt x="24111" y="5133"/>
                  </a:lnTo>
                  <a:lnTo>
                    <a:pt x="10052" y="15194"/>
                  </a:lnTo>
                  <a:lnTo>
                    <a:pt x="0" y="29520"/>
                  </a:lnTo>
                  <a:lnTo>
                    <a:pt x="43694" y="45829"/>
                  </a:lnTo>
                  <a:lnTo>
                    <a:pt x="86264" y="64533"/>
                  </a:lnTo>
                  <a:lnTo>
                    <a:pt x="127603" y="85578"/>
                  </a:lnTo>
                  <a:lnTo>
                    <a:pt x="167606" y="108910"/>
                  </a:lnTo>
                  <a:lnTo>
                    <a:pt x="206164" y="134475"/>
                  </a:lnTo>
                  <a:lnTo>
                    <a:pt x="219857" y="139778"/>
                  </a:lnTo>
                  <a:lnTo>
                    <a:pt x="257763" y="124322"/>
                  </a:lnTo>
                  <a:lnTo>
                    <a:pt x="263882" y="106852"/>
                  </a:lnTo>
                  <a:lnTo>
                    <a:pt x="227418" y="78204"/>
                  </a:lnTo>
                  <a:lnTo>
                    <a:pt x="188405" y="53096"/>
                  </a:lnTo>
                  <a:lnTo>
                    <a:pt x="147126" y="31672"/>
                  </a:lnTo>
                  <a:lnTo>
                    <a:pt x="103861" y="14077"/>
                  </a:lnTo>
                  <a:lnTo>
                    <a:pt x="58892" y="45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5747706" y="1098803"/>
              <a:ext cx="264160" cy="140335"/>
            </a:xfrm>
            <a:custGeom>
              <a:avLst/>
              <a:gdLst/>
              <a:ahLst/>
              <a:cxnLst/>
              <a:rect l="l" t="t" r="r" b="b"/>
              <a:pathLst>
                <a:path w="264160" h="140334">
                  <a:moveTo>
                    <a:pt x="0" y="29520"/>
                  </a:moveTo>
                  <a:lnTo>
                    <a:pt x="43694" y="45829"/>
                  </a:lnTo>
                  <a:lnTo>
                    <a:pt x="86264" y="64533"/>
                  </a:lnTo>
                  <a:lnTo>
                    <a:pt x="127603" y="85578"/>
                  </a:lnTo>
                  <a:lnTo>
                    <a:pt x="167606" y="108910"/>
                  </a:lnTo>
                  <a:lnTo>
                    <a:pt x="206164" y="134475"/>
                  </a:lnTo>
                  <a:lnTo>
                    <a:pt x="219857" y="139778"/>
                  </a:lnTo>
                  <a:lnTo>
                    <a:pt x="257763" y="124322"/>
                  </a:lnTo>
                  <a:lnTo>
                    <a:pt x="263882" y="106852"/>
                  </a:lnTo>
                  <a:lnTo>
                    <a:pt x="227418" y="78204"/>
                  </a:lnTo>
                  <a:lnTo>
                    <a:pt x="188405" y="53096"/>
                  </a:lnTo>
                  <a:lnTo>
                    <a:pt x="147126" y="31672"/>
                  </a:lnTo>
                  <a:lnTo>
                    <a:pt x="103861" y="14077"/>
                  </a:lnTo>
                  <a:lnTo>
                    <a:pt x="58892" y="455"/>
                  </a:lnTo>
                  <a:lnTo>
                    <a:pt x="40837" y="0"/>
                  </a:lnTo>
                  <a:lnTo>
                    <a:pt x="24111" y="5133"/>
                  </a:lnTo>
                  <a:lnTo>
                    <a:pt x="10052" y="15194"/>
                  </a:lnTo>
                  <a:lnTo>
                    <a:pt x="0" y="29520"/>
                  </a:lnTo>
                  <a:close/>
                </a:path>
              </a:pathLst>
            </a:custGeom>
            <a:ln w="7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7" name="object 617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5779360" y="1175763"/>
              <a:ext cx="148939" cy="197487"/>
            </a:xfrm>
            <a:prstGeom prst="rect">
              <a:avLst/>
            </a:prstGeom>
          </p:spPr>
        </p:pic>
        <p:sp>
          <p:nvSpPr>
            <p:cNvPr id="618" name="object 618"/>
            <p:cNvSpPr/>
            <p:nvPr/>
          </p:nvSpPr>
          <p:spPr>
            <a:xfrm>
              <a:off x="5779360" y="1175763"/>
              <a:ext cx="149225" cy="197485"/>
            </a:xfrm>
            <a:custGeom>
              <a:avLst/>
              <a:gdLst/>
              <a:ahLst/>
              <a:cxnLst/>
              <a:rect l="l" t="t" r="r" b="b"/>
              <a:pathLst>
                <a:path w="149225" h="197484">
                  <a:moveTo>
                    <a:pt x="12155" y="114922"/>
                  </a:moveTo>
                  <a:lnTo>
                    <a:pt x="148939" y="190696"/>
                  </a:lnTo>
                  <a:lnTo>
                    <a:pt x="148629" y="197487"/>
                  </a:lnTo>
                  <a:lnTo>
                    <a:pt x="148241" y="84104"/>
                  </a:lnTo>
                  <a:lnTo>
                    <a:pt x="0" y="0"/>
                  </a:lnTo>
                  <a:lnTo>
                    <a:pt x="11986" y="7073"/>
                  </a:lnTo>
                  <a:lnTo>
                    <a:pt x="12155" y="114922"/>
                  </a:lnTo>
                  <a:close/>
                </a:path>
              </a:pathLst>
            </a:custGeom>
            <a:ln w="6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5780783" y="1188848"/>
              <a:ext cx="138430" cy="180975"/>
            </a:xfrm>
            <a:custGeom>
              <a:avLst/>
              <a:gdLst/>
              <a:ahLst/>
              <a:cxnLst/>
              <a:rect l="l" t="t" r="r" b="b"/>
              <a:pathLst>
                <a:path w="138429" h="180975">
                  <a:moveTo>
                    <a:pt x="138303" y="180368"/>
                  </a:moveTo>
                  <a:lnTo>
                    <a:pt x="0" y="105150"/>
                  </a:lnTo>
                  <a:lnTo>
                    <a:pt x="526" y="0"/>
                  </a:lnTo>
                </a:path>
              </a:pathLst>
            </a:custGeom>
            <a:ln w="6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0" name="object 620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5838775" y="1184922"/>
              <a:ext cx="35414" cy="25508"/>
            </a:xfrm>
            <a:prstGeom prst="rect">
              <a:avLst/>
            </a:prstGeom>
          </p:spPr>
        </p:pic>
        <p:sp>
          <p:nvSpPr>
            <p:cNvPr id="621" name="object 621"/>
            <p:cNvSpPr/>
            <p:nvPr/>
          </p:nvSpPr>
          <p:spPr>
            <a:xfrm>
              <a:off x="5838774" y="1184922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4">
                  <a:moveTo>
                    <a:pt x="21586" y="6011"/>
                  </a:moveTo>
                  <a:lnTo>
                    <a:pt x="12994" y="1023"/>
                  </a:lnTo>
                  <a:lnTo>
                    <a:pt x="4286" y="0"/>
                  </a:lnTo>
                  <a:lnTo>
                    <a:pt x="2143" y="3731"/>
                  </a:lnTo>
                  <a:lnTo>
                    <a:pt x="0" y="7453"/>
                  </a:lnTo>
                  <a:lnTo>
                    <a:pt x="5236" y="14517"/>
                  </a:lnTo>
                  <a:lnTo>
                    <a:pt x="13828" y="19506"/>
                  </a:lnTo>
                  <a:lnTo>
                    <a:pt x="22429" y="24494"/>
                  </a:lnTo>
                  <a:lnTo>
                    <a:pt x="31128" y="25508"/>
                  </a:lnTo>
                  <a:lnTo>
                    <a:pt x="33271" y="21786"/>
                  </a:lnTo>
                  <a:lnTo>
                    <a:pt x="35414" y="18054"/>
                  </a:lnTo>
                  <a:lnTo>
                    <a:pt x="30177" y="10990"/>
                  </a:lnTo>
                  <a:lnTo>
                    <a:pt x="21586" y="6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2" name="object 622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5838775" y="1519996"/>
              <a:ext cx="35414" cy="25509"/>
            </a:xfrm>
            <a:prstGeom prst="rect">
              <a:avLst/>
            </a:prstGeom>
          </p:spPr>
        </p:pic>
        <p:sp>
          <p:nvSpPr>
            <p:cNvPr id="623" name="object 623"/>
            <p:cNvSpPr/>
            <p:nvPr/>
          </p:nvSpPr>
          <p:spPr>
            <a:xfrm>
              <a:off x="5838774" y="1519995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4">
                  <a:moveTo>
                    <a:pt x="21586" y="6001"/>
                  </a:moveTo>
                  <a:lnTo>
                    <a:pt x="12994" y="1013"/>
                  </a:lnTo>
                  <a:lnTo>
                    <a:pt x="4286" y="0"/>
                  </a:lnTo>
                  <a:lnTo>
                    <a:pt x="2143" y="3721"/>
                  </a:lnTo>
                  <a:lnTo>
                    <a:pt x="0" y="7453"/>
                  </a:lnTo>
                  <a:lnTo>
                    <a:pt x="5236" y="14514"/>
                  </a:lnTo>
                  <a:lnTo>
                    <a:pt x="13828" y="19501"/>
                  </a:lnTo>
                  <a:lnTo>
                    <a:pt x="22429" y="24487"/>
                  </a:lnTo>
                  <a:lnTo>
                    <a:pt x="31128" y="25509"/>
                  </a:lnTo>
                  <a:lnTo>
                    <a:pt x="33271" y="21781"/>
                  </a:lnTo>
                  <a:lnTo>
                    <a:pt x="35414" y="18053"/>
                  </a:lnTo>
                  <a:lnTo>
                    <a:pt x="30177" y="10990"/>
                  </a:lnTo>
                  <a:lnTo>
                    <a:pt x="21586" y="60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4" name="object 624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5783441" y="1001426"/>
              <a:ext cx="41233" cy="134129"/>
            </a:xfrm>
            <a:prstGeom prst="rect">
              <a:avLst/>
            </a:prstGeom>
          </p:spPr>
        </p:pic>
        <p:sp>
          <p:nvSpPr>
            <p:cNvPr id="625" name="object 625"/>
            <p:cNvSpPr/>
            <p:nvPr/>
          </p:nvSpPr>
          <p:spPr>
            <a:xfrm>
              <a:off x="5783441" y="1012318"/>
              <a:ext cx="41275" cy="123825"/>
            </a:xfrm>
            <a:custGeom>
              <a:avLst/>
              <a:gdLst/>
              <a:ahLst/>
              <a:cxnLst/>
              <a:rect l="l" t="t" r="r" b="b"/>
              <a:pathLst>
                <a:path w="41275" h="123825">
                  <a:moveTo>
                    <a:pt x="0" y="113237"/>
                  </a:moveTo>
                  <a:lnTo>
                    <a:pt x="7131" y="119862"/>
                  </a:lnTo>
                  <a:lnTo>
                    <a:pt x="16050" y="123236"/>
                  </a:lnTo>
                  <a:lnTo>
                    <a:pt x="25638" y="123157"/>
                  </a:lnTo>
                  <a:lnTo>
                    <a:pt x="34776" y="119424"/>
                  </a:lnTo>
                  <a:lnTo>
                    <a:pt x="37306" y="117767"/>
                  </a:lnTo>
                  <a:lnTo>
                    <a:pt x="39497" y="115663"/>
                  </a:lnTo>
                  <a:lnTo>
                    <a:pt x="41233" y="113237"/>
                  </a:lnTo>
                  <a:lnTo>
                    <a:pt x="41233" y="0"/>
                  </a:lnTo>
                  <a:lnTo>
                    <a:pt x="34589" y="6758"/>
                  </a:lnTo>
                  <a:lnTo>
                    <a:pt x="26097" y="10455"/>
                  </a:lnTo>
                  <a:lnTo>
                    <a:pt x="0" y="0"/>
                  </a:lnTo>
                  <a:lnTo>
                    <a:pt x="0" y="113237"/>
                  </a:lnTo>
                  <a:close/>
                </a:path>
              </a:pathLst>
            </a:custGeom>
            <a:ln w="69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5742518" y="1001455"/>
              <a:ext cx="276860" cy="603885"/>
            </a:xfrm>
            <a:custGeom>
              <a:avLst/>
              <a:gdLst/>
              <a:ahLst/>
              <a:cxnLst/>
              <a:rect l="l" t="t" r="r" b="b"/>
              <a:pathLst>
                <a:path w="276860" h="603885">
                  <a:moveTo>
                    <a:pt x="25082" y="508485"/>
                  </a:moveTo>
                  <a:lnTo>
                    <a:pt x="28615" y="517049"/>
                  </a:lnTo>
                  <a:lnTo>
                    <a:pt x="33700" y="524771"/>
                  </a:lnTo>
                  <a:lnTo>
                    <a:pt x="40183" y="531464"/>
                  </a:lnTo>
                  <a:lnTo>
                    <a:pt x="47914" y="536939"/>
                  </a:lnTo>
                  <a:lnTo>
                    <a:pt x="104759" y="567798"/>
                  </a:lnTo>
                  <a:lnTo>
                    <a:pt x="161838" y="598275"/>
                  </a:lnTo>
                  <a:lnTo>
                    <a:pt x="188620" y="603769"/>
                  </a:lnTo>
                  <a:lnTo>
                    <a:pt x="214688" y="599375"/>
                  </a:lnTo>
                  <a:lnTo>
                    <a:pt x="253506" y="565001"/>
                  </a:lnTo>
                  <a:lnTo>
                    <a:pt x="261636" y="513953"/>
                  </a:lnTo>
                  <a:lnTo>
                    <a:pt x="268012" y="462711"/>
                  </a:lnTo>
                  <a:lnTo>
                    <a:pt x="272632" y="411316"/>
                  </a:lnTo>
                  <a:lnTo>
                    <a:pt x="275495" y="359811"/>
                  </a:lnTo>
                  <a:lnTo>
                    <a:pt x="276597" y="308237"/>
                  </a:lnTo>
                  <a:lnTo>
                    <a:pt x="275936" y="256635"/>
                  </a:lnTo>
                  <a:lnTo>
                    <a:pt x="273511" y="205048"/>
                  </a:lnTo>
                  <a:lnTo>
                    <a:pt x="231597" y="172401"/>
                  </a:lnTo>
                  <a:lnTo>
                    <a:pt x="186305" y="144493"/>
                  </a:lnTo>
                  <a:lnTo>
                    <a:pt x="138070" y="121562"/>
                  </a:lnTo>
                  <a:lnTo>
                    <a:pt x="87325" y="103844"/>
                  </a:lnTo>
                  <a:lnTo>
                    <a:pt x="87627" y="83522"/>
                  </a:lnTo>
                  <a:lnTo>
                    <a:pt x="87734" y="63200"/>
                  </a:lnTo>
                  <a:lnTo>
                    <a:pt x="87649" y="42878"/>
                  </a:lnTo>
                  <a:lnTo>
                    <a:pt x="87373" y="22555"/>
                  </a:lnTo>
                  <a:lnTo>
                    <a:pt x="84044" y="12835"/>
                  </a:lnTo>
                  <a:lnTo>
                    <a:pt x="77314" y="5351"/>
                  </a:lnTo>
                  <a:lnTo>
                    <a:pt x="68147" y="830"/>
                  </a:lnTo>
                  <a:lnTo>
                    <a:pt x="57503" y="0"/>
                  </a:lnTo>
                  <a:lnTo>
                    <a:pt x="49823" y="2009"/>
                  </a:lnTo>
                  <a:lnTo>
                    <a:pt x="34229" y="39117"/>
                  </a:lnTo>
                  <a:lnTo>
                    <a:pt x="33740" y="80261"/>
                  </a:lnTo>
                  <a:lnTo>
                    <a:pt x="33820" y="100833"/>
                  </a:lnTo>
                  <a:lnTo>
                    <a:pt x="24573" y="104987"/>
                  </a:lnTo>
                  <a:lnTo>
                    <a:pt x="1767" y="174708"/>
                  </a:lnTo>
                  <a:lnTo>
                    <a:pt x="38" y="222591"/>
                  </a:lnTo>
                  <a:lnTo>
                    <a:pt x="0" y="270475"/>
                  </a:lnTo>
                  <a:lnTo>
                    <a:pt x="1649" y="318319"/>
                  </a:lnTo>
                  <a:lnTo>
                    <a:pt x="4984" y="366083"/>
                  </a:lnTo>
                  <a:lnTo>
                    <a:pt x="10002" y="413726"/>
                  </a:lnTo>
                  <a:lnTo>
                    <a:pt x="16703" y="461207"/>
                  </a:lnTo>
                  <a:lnTo>
                    <a:pt x="25082" y="508485"/>
                  </a:lnTo>
                  <a:close/>
                </a:path>
              </a:pathLst>
            </a:custGeom>
            <a:ln w="145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7" name="object 627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5794296" y="1339807"/>
              <a:ext cx="29551" cy="33350"/>
            </a:xfrm>
            <a:prstGeom prst="rect">
              <a:avLst/>
            </a:prstGeom>
          </p:spPr>
        </p:pic>
        <p:sp>
          <p:nvSpPr>
            <p:cNvPr id="628" name="object 628"/>
            <p:cNvSpPr/>
            <p:nvPr/>
          </p:nvSpPr>
          <p:spPr>
            <a:xfrm>
              <a:off x="5794296" y="133980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92"/>
                  </a:moveTo>
                  <a:lnTo>
                    <a:pt x="22654" y="4266"/>
                  </a:lnTo>
                  <a:lnTo>
                    <a:pt x="17276" y="983"/>
                  </a:lnTo>
                  <a:lnTo>
                    <a:pt x="11532" y="0"/>
                  </a:lnTo>
                  <a:lnTo>
                    <a:pt x="6095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9" y="23759"/>
                  </a:lnTo>
                  <a:lnTo>
                    <a:pt x="6897" y="29081"/>
                  </a:lnTo>
                  <a:lnTo>
                    <a:pt x="12274" y="32365"/>
                  </a:lnTo>
                  <a:lnTo>
                    <a:pt x="18017" y="33350"/>
                  </a:lnTo>
                  <a:lnTo>
                    <a:pt x="23454" y="31778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8"/>
                  </a:lnTo>
                  <a:lnTo>
                    <a:pt x="26994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9" name="object 629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5835019" y="1363054"/>
              <a:ext cx="29547" cy="33350"/>
            </a:xfrm>
            <a:prstGeom prst="rect">
              <a:avLst/>
            </a:prstGeom>
          </p:spPr>
        </p:pic>
        <p:sp>
          <p:nvSpPr>
            <p:cNvPr id="630" name="object 630"/>
            <p:cNvSpPr/>
            <p:nvPr/>
          </p:nvSpPr>
          <p:spPr>
            <a:xfrm>
              <a:off x="5835019" y="1363054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2"/>
                  </a:moveTo>
                  <a:lnTo>
                    <a:pt x="22652" y="4262"/>
                  </a:lnTo>
                  <a:lnTo>
                    <a:pt x="17275" y="981"/>
                  </a:lnTo>
                  <a:lnTo>
                    <a:pt x="11531" y="0"/>
                  </a:lnTo>
                  <a:lnTo>
                    <a:pt x="6092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1" y="17323"/>
                  </a:lnTo>
                  <a:lnTo>
                    <a:pt x="2562" y="23759"/>
                  </a:lnTo>
                  <a:lnTo>
                    <a:pt x="6899" y="29081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78"/>
                  </a:lnTo>
                  <a:lnTo>
                    <a:pt x="27524" y="27832"/>
                  </a:lnTo>
                  <a:lnTo>
                    <a:pt x="29547" y="22343"/>
                  </a:lnTo>
                  <a:lnTo>
                    <a:pt x="29406" y="16022"/>
                  </a:lnTo>
                  <a:lnTo>
                    <a:pt x="26989" y="9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1" name="object 631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5877474" y="1386298"/>
              <a:ext cx="29547" cy="33354"/>
            </a:xfrm>
            <a:prstGeom prst="rect">
              <a:avLst/>
            </a:prstGeom>
          </p:spPr>
        </p:pic>
        <p:sp>
          <p:nvSpPr>
            <p:cNvPr id="632" name="object 632"/>
            <p:cNvSpPr/>
            <p:nvPr/>
          </p:nvSpPr>
          <p:spPr>
            <a:xfrm>
              <a:off x="5877473" y="138629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3" name="object 633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5794296" y="1386298"/>
              <a:ext cx="29551" cy="33354"/>
            </a:xfrm>
            <a:prstGeom prst="rect">
              <a:avLst/>
            </a:prstGeom>
          </p:spPr>
        </p:pic>
        <p:sp>
          <p:nvSpPr>
            <p:cNvPr id="634" name="object 634"/>
            <p:cNvSpPr/>
            <p:nvPr/>
          </p:nvSpPr>
          <p:spPr>
            <a:xfrm>
              <a:off x="5794296" y="138629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86"/>
                  </a:moveTo>
                  <a:lnTo>
                    <a:pt x="22654" y="4266"/>
                  </a:lnTo>
                  <a:lnTo>
                    <a:pt x="17276" y="984"/>
                  </a:lnTo>
                  <a:lnTo>
                    <a:pt x="11532" y="0"/>
                  </a:lnTo>
                  <a:lnTo>
                    <a:pt x="6095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9" y="23763"/>
                  </a:lnTo>
                  <a:lnTo>
                    <a:pt x="6897" y="29085"/>
                  </a:lnTo>
                  <a:lnTo>
                    <a:pt x="12274" y="32369"/>
                  </a:lnTo>
                  <a:lnTo>
                    <a:pt x="18017" y="33354"/>
                  </a:lnTo>
                  <a:lnTo>
                    <a:pt x="23454" y="31782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6"/>
                  </a:lnTo>
                  <a:lnTo>
                    <a:pt x="26994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5" name="object 635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5835019" y="1409545"/>
              <a:ext cx="29547" cy="33354"/>
            </a:xfrm>
            <a:prstGeom prst="rect">
              <a:avLst/>
            </a:prstGeom>
          </p:spPr>
        </p:pic>
        <p:sp>
          <p:nvSpPr>
            <p:cNvPr id="636" name="object 636"/>
            <p:cNvSpPr/>
            <p:nvPr/>
          </p:nvSpPr>
          <p:spPr>
            <a:xfrm>
              <a:off x="5835019" y="1409545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7" name="object 637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5877474" y="1432793"/>
              <a:ext cx="29547" cy="33350"/>
            </a:xfrm>
            <a:prstGeom prst="rect">
              <a:avLst/>
            </a:prstGeom>
          </p:spPr>
        </p:pic>
        <p:sp>
          <p:nvSpPr>
            <p:cNvPr id="638" name="object 638"/>
            <p:cNvSpPr/>
            <p:nvPr/>
          </p:nvSpPr>
          <p:spPr>
            <a:xfrm>
              <a:off x="5877473" y="1432793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4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82"/>
                  </a:lnTo>
                  <a:lnTo>
                    <a:pt x="27524" y="27834"/>
                  </a:lnTo>
                  <a:lnTo>
                    <a:pt x="29547" y="22343"/>
                  </a:lnTo>
                  <a:lnTo>
                    <a:pt x="29406" y="16022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9" name="object 639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5794296" y="1434454"/>
              <a:ext cx="29551" cy="33350"/>
            </a:xfrm>
            <a:prstGeom prst="rect">
              <a:avLst/>
            </a:prstGeom>
          </p:spPr>
        </p:pic>
        <p:sp>
          <p:nvSpPr>
            <p:cNvPr id="640" name="object 640"/>
            <p:cNvSpPr/>
            <p:nvPr/>
          </p:nvSpPr>
          <p:spPr>
            <a:xfrm>
              <a:off x="5794296" y="1434453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92"/>
                  </a:moveTo>
                  <a:lnTo>
                    <a:pt x="22654" y="4266"/>
                  </a:lnTo>
                  <a:lnTo>
                    <a:pt x="17276" y="983"/>
                  </a:lnTo>
                  <a:lnTo>
                    <a:pt x="11532" y="0"/>
                  </a:lnTo>
                  <a:lnTo>
                    <a:pt x="6095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9" y="23759"/>
                  </a:lnTo>
                  <a:lnTo>
                    <a:pt x="6897" y="29081"/>
                  </a:lnTo>
                  <a:lnTo>
                    <a:pt x="12274" y="32365"/>
                  </a:lnTo>
                  <a:lnTo>
                    <a:pt x="18017" y="33350"/>
                  </a:lnTo>
                  <a:lnTo>
                    <a:pt x="23454" y="31778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8"/>
                  </a:lnTo>
                  <a:lnTo>
                    <a:pt x="26994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1" name="object 64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5835019" y="1457701"/>
              <a:ext cx="29547" cy="33350"/>
            </a:xfrm>
            <a:prstGeom prst="rect">
              <a:avLst/>
            </a:prstGeom>
          </p:spPr>
        </p:pic>
        <p:sp>
          <p:nvSpPr>
            <p:cNvPr id="642" name="object 642"/>
            <p:cNvSpPr/>
            <p:nvPr/>
          </p:nvSpPr>
          <p:spPr>
            <a:xfrm>
              <a:off x="5835019" y="145770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92"/>
                  </a:moveTo>
                  <a:lnTo>
                    <a:pt x="22652" y="4266"/>
                  </a:lnTo>
                  <a:lnTo>
                    <a:pt x="17275" y="983"/>
                  </a:lnTo>
                  <a:lnTo>
                    <a:pt x="11531" y="0"/>
                  </a:lnTo>
                  <a:lnTo>
                    <a:pt x="6092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1" y="17323"/>
                  </a:lnTo>
                  <a:lnTo>
                    <a:pt x="2562" y="23759"/>
                  </a:lnTo>
                  <a:lnTo>
                    <a:pt x="6899" y="29081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78"/>
                  </a:lnTo>
                  <a:lnTo>
                    <a:pt x="27524" y="27832"/>
                  </a:lnTo>
                  <a:lnTo>
                    <a:pt x="29547" y="22344"/>
                  </a:lnTo>
                  <a:lnTo>
                    <a:pt x="29406" y="16026"/>
                  </a:lnTo>
                  <a:lnTo>
                    <a:pt x="26989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3" name="object 643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5877474" y="1480945"/>
              <a:ext cx="29547" cy="33354"/>
            </a:xfrm>
            <a:prstGeom prst="rect">
              <a:avLst/>
            </a:prstGeom>
          </p:spPr>
        </p:pic>
        <p:sp>
          <p:nvSpPr>
            <p:cNvPr id="644" name="object 644"/>
            <p:cNvSpPr/>
            <p:nvPr/>
          </p:nvSpPr>
          <p:spPr>
            <a:xfrm>
              <a:off x="5877473" y="1480944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5" name="object 645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5522416" y="1192099"/>
              <a:ext cx="263067" cy="231609"/>
            </a:xfrm>
            <a:prstGeom prst="rect">
              <a:avLst/>
            </a:prstGeom>
          </p:spPr>
        </p:pic>
        <p:sp>
          <p:nvSpPr>
            <p:cNvPr id="646" name="object 646"/>
            <p:cNvSpPr/>
            <p:nvPr/>
          </p:nvSpPr>
          <p:spPr>
            <a:xfrm>
              <a:off x="5522416" y="1192098"/>
              <a:ext cx="263525" cy="231775"/>
            </a:xfrm>
            <a:custGeom>
              <a:avLst/>
              <a:gdLst/>
              <a:ahLst/>
              <a:cxnLst/>
              <a:rect l="l" t="t" r="r" b="b"/>
              <a:pathLst>
                <a:path w="263525" h="231775">
                  <a:moveTo>
                    <a:pt x="42510" y="200533"/>
                  </a:moveTo>
                  <a:lnTo>
                    <a:pt x="73954" y="214315"/>
                  </a:lnTo>
                  <a:lnTo>
                    <a:pt x="106736" y="224146"/>
                  </a:lnTo>
                  <a:lnTo>
                    <a:pt x="140483" y="229941"/>
                  </a:lnTo>
                  <a:lnTo>
                    <a:pt x="174819" y="231609"/>
                  </a:lnTo>
                  <a:lnTo>
                    <a:pt x="185935" y="230768"/>
                  </a:lnTo>
                  <a:lnTo>
                    <a:pt x="196824" y="228591"/>
                  </a:lnTo>
                  <a:lnTo>
                    <a:pt x="207364" y="225108"/>
                  </a:lnTo>
                  <a:lnTo>
                    <a:pt x="217432" y="220353"/>
                  </a:lnTo>
                  <a:lnTo>
                    <a:pt x="221908" y="224858"/>
                  </a:lnTo>
                  <a:lnTo>
                    <a:pt x="257974" y="202669"/>
                  </a:lnTo>
                  <a:lnTo>
                    <a:pt x="263067" y="193475"/>
                  </a:lnTo>
                  <a:lnTo>
                    <a:pt x="263067" y="108771"/>
                  </a:lnTo>
                  <a:lnTo>
                    <a:pt x="256678" y="76675"/>
                  </a:lnTo>
                  <a:lnTo>
                    <a:pt x="241783" y="48182"/>
                  </a:lnTo>
                  <a:lnTo>
                    <a:pt x="219527" y="24887"/>
                  </a:lnTo>
                  <a:lnTo>
                    <a:pt x="191052" y="8384"/>
                  </a:lnTo>
                </a:path>
                <a:path w="263525" h="231775">
                  <a:moveTo>
                    <a:pt x="72213" y="0"/>
                  </a:moveTo>
                  <a:lnTo>
                    <a:pt x="43532" y="17035"/>
                  </a:lnTo>
                  <a:lnTo>
                    <a:pt x="21182" y="40855"/>
                  </a:lnTo>
                  <a:lnTo>
                    <a:pt x="6294" y="69854"/>
                  </a:lnTo>
                  <a:lnTo>
                    <a:pt x="0" y="102426"/>
                  </a:lnTo>
                  <a:lnTo>
                    <a:pt x="388" y="150435"/>
                  </a:lnTo>
                  <a:lnTo>
                    <a:pt x="20020" y="186471"/>
                  </a:lnTo>
                  <a:lnTo>
                    <a:pt x="26841" y="187600"/>
                  </a:lnTo>
                  <a:lnTo>
                    <a:pt x="32619" y="184958"/>
                  </a:lnTo>
                  <a:lnTo>
                    <a:pt x="33259" y="191405"/>
                  </a:lnTo>
                  <a:lnTo>
                    <a:pt x="36924" y="197176"/>
                  </a:lnTo>
                  <a:lnTo>
                    <a:pt x="42510" y="200533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7" name="object 647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5579157" y="1067939"/>
              <a:ext cx="156524" cy="155287"/>
            </a:xfrm>
            <a:prstGeom prst="rect">
              <a:avLst/>
            </a:prstGeom>
          </p:spPr>
        </p:pic>
        <p:sp>
          <p:nvSpPr>
            <p:cNvPr id="648" name="object 648"/>
            <p:cNvSpPr/>
            <p:nvPr/>
          </p:nvSpPr>
          <p:spPr>
            <a:xfrm>
              <a:off x="5551598" y="1067939"/>
              <a:ext cx="191135" cy="344805"/>
            </a:xfrm>
            <a:custGeom>
              <a:avLst/>
              <a:gdLst/>
              <a:ahLst/>
              <a:cxnLst/>
              <a:rect l="l" t="t" r="r" b="b"/>
              <a:pathLst>
                <a:path w="191135" h="344805">
                  <a:moveTo>
                    <a:pt x="184083" y="77643"/>
                  </a:moveTo>
                  <a:lnTo>
                    <a:pt x="177932" y="47420"/>
                  </a:lnTo>
                  <a:lnTo>
                    <a:pt x="161159" y="22740"/>
                  </a:lnTo>
                  <a:lnTo>
                    <a:pt x="136283" y="6101"/>
                  </a:lnTo>
                  <a:lnTo>
                    <a:pt x="105821" y="0"/>
                  </a:lnTo>
                  <a:lnTo>
                    <a:pt x="75356" y="6101"/>
                  </a:lnTo>
                  <a:lnTo>
                    <a:pt x="50480" y="22740"/>
                  </a:lnTo>
                  <a:lnTo>
                    <a:pt x="33708" y="47420"/>
                  </a:lnTo>
                  <a:lnTo>
                    <a:pt x="27559" y="77643"/>
                  </a:lnTo>
                  <a:lnTo>
                    <a:pt x="33708" y="107866"/>
                  </a:lnTo>
                  <a:lnTo>
                    <a:pt x="50480" y="132546"/>
                  </a:lnTo>
                  <a:lnTo>
                    <a:pt x="75356" y="149185"/>
                  </a:lnTo>
                  <a:lnTo>
                    <a:pt x="105821" y="155287"/>
                  </a:lnTo>
                  <a:lnTo>
                    <a:pt x="136283" y="149185"/>
                  </a:lnTo>
                  <a:lnTo>
                    <a:pt x="161159" y="132546"/>
                  </a:lnTo>
                  <a:lnTo>
                    <a:pt x="177932" y="107866"/>
                  </a:lnTo>
                  <a:lnTo>
                    <a:pt x="184083" y="77643"/>
                  </a:lnTo>
                  <a:close/>
                </a:path>
                <a:path w="191135" h="344805">
                  <a:moveTo>
                    <a:pt x="3437" y="309118"/>
                  </a:moveTo>
                  <a:lnTo>
                    <a:pt x="0" y="271093"/>
                  </a:lnTo>
                  <a:lnTo>
                    <a:pt x="2931" y="233609"/>
                  </a:lnTo>
                  <a:lnTo>
                    <a:pt x="12146" y="197187"/>
                  </a:lnTo>
                  <a:lnTo>
                    <a:pt x="27559" y="162347"/>
                  </a:lnTo>
                </a:path>
                <a:path w="191135" h="344805">
                  <a:moveTo>
                    <a:pt x="188268" y="344532"/>
                  </a:moveTo>
                  <a:lnTo>
                    <a:pt x="190754" y="305368"/>
                  </a:lnTo>
                  <a:lnTo>
                    <a:pt x="189675" y="266314"/>
                  </a:lnTo>
                  <a:lnTo>
                    <a:pt x="185042" y="227528"/>
                  </a:lnTo>
                  <a:lnTo>
                    <a:pt x="176864" y="189169"/>
                  </a:lnTo>
                </a:path>
                <a:path w="191135" h="344805">
                  <a:moveTo>
                    <a:pt x="43210" y="122860"/>
                  </a:moveTo>
                  <a:lnTo>
                    <a:pt x="66449" y="143417"/>
                  </a:lnTo>
                  <a:lnTo>
                    <a:pt x="94844" y="153197"/>
                  </a:lnTo>
                  <a:lnTo>
                    <a:pt x="124864" y="151702"/>
                  </a:lnTo>
                  <a:lnTo>
                    <a:pt x="152979" y="138430"/>
                  </a:lnTo>
                  <a:lnTo>
                    <a:pt x="155950" y="136215"/>
                  </a:lnTo>
                  <a:lnTo>
                    <a:pt x="158761" y="133798"/>
                  </a:lnTo>
                  <a:lnTo>
                    <a:pt x="161386" y="131194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5522416" y="1067934"/>
              <a:ext cx="263525" cy="356235"/>
            </a:xfrm>
            <a:custGeom>
              <a:avLst/>
              <a:gdLst/>
              <a:ahLst/>
              <a:cxnLst/>
              <a:rect l="l" t="t" r="r" b="b"/>
              <a:pathLst>
                <a:path w="263525" h="356234">
                  <a:moveTo>
                    <a:pt x="72213" y="124164"/>
                  </a:moveTo>
                  <a:lnTo>
                    <a:pt x="43760" y="141426"/>
                  </a:lnTo>
                  <a:lnTo>
                    <a:pt x="21521" y="165278"/>
                  </a:lnTo>
                  <a:lnTo>
                    <a:pt x="6574" y="194189"/>
                  </a:lnTo>
                  <a:lnTo>
                    <a:pt x="0" y="226628"/>
                  </a:lnTo>
                  <a:lnTo>
                    <a:pt x="388" y="274599"/>
                  </a:lnTo>
                  <a:lnTo>
                    <a:pt x="20020" y="310635"/>
                  </a:lnTo>
                  <a:lnTo>
                    <a:pt x="26841" y="311764"/>
                  </a:lnTo>
                  <a:lnTo>
                    <a:pt x="32619" y="309122"/>
                  </a:lnTo>
                  <a:lnTo>
                    <a:pt x="33259" y="315569"/>
                  </a:lnTo>
                  <a:lnTo>
                    <a:pt x="73954" y="338479"/>
                  </a:lnTo>
                  <a:lnTo>
                    <a:pt x="140483" y="354105"/>
                  </a:lnTo>
                  <a:lnTo>
                    <a:pt x="174819" y="355773"/>
                  </a:lnTo>
                  <a:lnTo>
                    <a:pt x="185935" y="354932"/>
                  </a:lnTo>
                  <a:lnTo>
                    <a:pt x="196824" y="352755"/>
                  </a:lnTo>
                  <a:lnTo>
                    <a:pt x="207364" y="349272"/>
                  </a:lnTo>
                  <a:lnTo>
                    <a:pt x="217432" y="344517"/>
                  </a:lnTo>
                  <a:lnTo>
                    <a:pt x="221908" y="349022"/>
                  </a:lnTo>
                  <a:lnTo>
                    <a:pt x="257974" y="326833"/>
                  </a:lnTo>
                  <a:lnTo>
                    <a:pt x="263067" y="317639"/>
                  </a:lnTo>
                  <a:lnTo>
                    <a:pt x="263067" y="240805"/>
                  </a:lnTo>
                  <a:lnTo>
                    <a:pt x="258545" y="206344"/>
                  </a:lnTo>
                  <a:lnTo>
                    <a:pt x="244152" y="175486"/>
                  </a:lnTo>
                  <a:lnTo>
                    <a:pt x="221212" y="150223"/>
                  </a:lnTo>
                  <a:lnTo>
                    <a:pt x="191052" y="132548"/>
                  </a:lnTo>
                  <a:lnTo>
                    <a:pt x="190389" y="132504"/>
                  </a:lnTo>
                  <a:lnTo>
                    <a:pt x="207543" y="106779"/>
                  </a:lnTo>
                  <a:lnTo>
                    <a:pt x="213224" y="77541"/>
                  </a:lnTo>
                  <a:lnTo>
                    <a:pt x="207441" y="48322"/>
                  </a:lnTo>
                  <a:lnTo>
                    <a:pt x="190197" y="22653"/>
                  </a:lnTo>
                  <a:lnTo>
                    <a:pt x="164268" y="5636"/>
                  </a:lnTo>
                  <a:lnTo>
                    <a:pt x="134797" y="0"/>
                  </a:lnTo>
                  <a:lnTo>
                    <a:pt x="105345" y="5737"/>
                  </a:lnTo>
                  <a:lnTo>
                    <a:pt x="79475" y="22842"/>
                  </a:lnTo>
                  <a:lnTo>
                    <a:pt x="63499" y="45850"/>
                  </a:lnTo>
                  <a:lnTo>
                    <a:pt x="56836" y="72161"/>
                  </a:lnTo>
                  <a:lnTo>
                    <a:pt x="59678" y="99143"/>
                  </a:lnTo>
                  <a:lnTo>
                    <a:pt x="72213" y="124164"/>
                  </a:lnTo>
                  <a:close/>
                </a:path>
              </a:pathLst>
            </a:custGeom>
            <a:ln w="12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4396450" y="1386628"/>
              <a:ext cx="336550" cy="224154"/>
            </a:xfrm>
            <a:custGeom>
              <a:avLst/>
              <a:gdLst/>
              <a:ahLst/>
              <a:cxnLst/>
              <a:rect l="l" t="t" r="r" b="b"/>
              <a:pathLst>
                <a:path w="336550" h="224155">
                  <a:moveTo>
                    <a:pt x="294121" y="0"/>
                  </a:moveTo>
                  <a:lnTo>
                    <a:pt x="290215" y="724"/>
                  </a:lnTo>
                  <a:lnTo>
                    <a:pt x="286458" y="2099"/>
                  </a:lnTo>
                  <a:lnTo>
                    <a:pt x="283002" y="4048"/>
                  </a:lnTo>
                  <a:lnTo>
                    <a:pt x="0" y="223644"/>
                  </a:lnTo>
                  <a:lnTo>
                    <a:pt x="148570" y="223644"/>
                  </a:lnTo>
                  <a:lnTo>
                    <a:pt x="192266" y="217881"/>
                  </a:lnTo>
                  <a:lnTo>
                    <a:pt x="232189" y="202825"/>
                  </a:lnTo>
                  <a:lnTo>
                    <a:pt x="267219" y="179640"/>
                  </a:lnTo>
                  <a:lnTo>
                    <a:pt x="296240" y="149486"/>
                  </a:lnTo>
                  <a:lnTo>
                    <a:pt x="318133" y="113526"/>
                  </a:lnTo>
                  <a:lnTo>
                    <a:pt x="331781" y="72923"/>
                  </a:lnTo>
                  <a:lnTo>
                    <a:pt x="336065" y="28838"/>
                  </a:lnTo>
                  <a:lnTo>
                    <a:pt x="330726" y="15573"/>
                  </a:lnTo>
                  <a:lnTo>
                    <a:pt x="321055" y="5727"/>
                  </a:lnTo>
                  <a:lnTo>
                    <a:pt x="308404" y="227"/>
                  </a:lnTo>
                  <a:lnTo>
                    <a:pt x="29412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1" name="object 651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4237259" y="1460747"/>
              <a:ext cx="325969" cy="149842"/>
            </a:xfrm>
            <a:prstGeom prst="rect">
              <a:avLst/>
            </a:prstGeom>
          </p:spPr>
        </p:pic>
        <p:sp>
          <p:nvSpPr>
            <p:cNvPr id="652" name="object 652"/>
            <p:cNvSpPr/>
            <p:nvPr/>
          </p:nvSpPr>
          <p:spPr>
            <a:xfrm>
              <a:off x="4237259" y="1460747"/>
              <a:ext cx="326390" cy="149860"/>
            </a:xfrm>
            <a:custGeom>
              <a:avLst/>
              <a:gdLst/>
              <a:ahLst/>
              <a:cxnLst/>
              <a:rect l="l" t="t" r="r" b="b"/>
              <a:pathLst>
                <a:path w="326389" h="149859">
                  <a:moveTo>
                    <a:pt x="96" y="69133"/>
                  </a:moveTo>
                  <a:lnTo>
                    <a:pt x="36442" y="119502"/>
                  </a:lnTo>
                  <a:lnTo>
                    <a:pt x="91537" y="146676"/>
                  </a:lnTo>
                  <a:lnTo>
                    <a:pt x="115115" y="149842"/>
                  </a:lnTo>
                  <a:lnTo>
                    <a:pt x="138788" y="149810"/>
                  </a:lnTo>
                  <a:lnTo>
                    <a:pt x="162247" y="146602"/>
                  </a:lnTo>
                  <a:lnTo>
                    <a:pt x="185186" y="140238"/>
                  </a:lnTo>
                  <a:lnTo>
                    <a:pt x="325969" y="61262"/>
                  </a:lnTo>
                  <a:lnTo>
                    <a:pt x="322072" y="45724"/>
                  </a:lnTo>
                  <a:lnTo>
                    <a:pt x="317686" y="30326"/>
                  </a:lnTo>
                  <a:lnTo>
                    <a:pt x="312818" y="15080"/>
                  </a:lnTo>
                  <a:lnTo>
                    <a:pt x="307474" y="0"/>
                  </a:lnTo>
                  <a:lnTo>
                    <a:pt x="176874" y="78688"/>
                  </a:lnTo>
                  <a:lnTo>
                    <a:pt x="147409" y="87137"/>
                  </a:lnTo>
                  <a:lnTo>
                    <a:pt x="117201" y="89230"/>
                  </a:lnTo>
                  <a:lnTo>
                    <a:pt x="87217" y="85000"/>
                  </a:lnTo>
                  <a:lnTo>
                    <a:pt x="38479" y="62705"/>
                  </a:lnTo>
                  <a:lnTo>
                    <a:pt x="8708" y="27860"/>
                  </a:lnTo>
                  <a:lnTo>
                    <a:pt x="0" y="6097"/>
                  </a:lnTo>
                  <a:lnTo>
                    <a:pt x="96" y="69133"/>
                  </a:lnTo>
                  <a:close/>
                </a:path>
              </a:pathLst>
            </a:custGeom>
            <a:ln w="8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3" name="object 653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4601417" y="1079842"/>
              <a:ext cx="166524" cy="367810"/>
            </a:xfrm>
            <a:prstGeom prst="rect">
              <a:avLst/>
            </a:prstGeom>
          </p:spPr>
        </p:pic>
        <p:sp>
          <p:nvSpPr>
            <p:cNvPr id="654" name="object 654"/>
            <p:cNvSpPr/>
            <p:nvPr/>
          </p:nvSpPr>
          <p:spPr>
            <a:xfrm>
              <a:off x="4601416" y="1079842"/>
              <a:ext cx="167005" cy="368300"/>
            </a:xfrm>
            <a:custGeom>
              <a:avLst/>
              <a:gdLst/>
              <a:ahLst/>
              <a:cxnLst/>
              <a:rect l="l" t="t" r="r" b="b"/>
              <a:pathLst>
                <a:path w="167004" h="368300">
                  <a:moveTo>
                    <a:pt x="39086" y="367810"/>
                  </a:moveTo>
                  <a:lnTo>
                    <a:pt x="162747" y="157947"/>
                  </a:lnTo>
                  <a:lnTo>
                    <a:pt x="166524" y="124498"/>
                  </a:lnTo>
                  <a:lnTo>
                    <a:pt x="160897" y="92040"/>
                  </a:lnTo>
                  <a:lnTo>
                    <a:pt x="146514" y="62576"/>
                  </a:lnTo>
                  <a:lnTo>
                    <a:pt x="124023" y="38109"/>
                  </a:lnTo>
                  <a:lnTo>
                    <a:pt x="40871" y="0"/>
                  </a:lnTo>
                  <a:lnTo>
                    <a:pt x="77713" y="23169"/>
                  </a:lnTo>
                  <a:lnTo>
                    <a:pt x="102165" y="57805"/>
                  </a:lnTo>
                  <a:lnTo>
                    <a:pt x="112146" y="99308"/>
                  </a:lnTo>
                  <a:lnTo>
                    <a:pt x="105578" y="143078"/>
                  </a:lnTo>
                  <a:lnTo>
                    <a:pt x="0" y="329451"/>
                  </a:lnTo>
                  <a:lnTo>
                    <a:pt x="14717" y="332599"/>
                  </a:lnTo>
                  <a:lnTo>
                    <a:pt x="26890" y="340782"/>
                  </a:lnTo>
                  <a:lnTo>
                    <a:pt x="35390" y="352888"/>
                  </a:lnTo>
                  <a:lnTo>
                    <a:pt x="39086" y="367810"/>
                  </a:lnTo>
                  <a:close/>
                </a:path>
              </a:pathLst>
            </a:custGeom>
            <a:ln w="89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5" name="object 655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4542263" y="1409154"/>
              <a:ext cx="102009" cy="117402"/>
            </a:xfrm>
            <a:prstGeom prst="rect">
              <a:avLst/>
            </a:prstGeom>
          </p:spPr>
        </p:pic>
        <p:pic>
          <p:nvPicPr>
            <p:cNvPr id="656" name="object 656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4537768" y="1404659"/>
              <a:ext cx="110999" cy="126392"/>
            </a:xfrm>
            <a:prstGeom prst="rect">
              <a:avLst/>
            </a:prstGeom>
          </p:spPr>
        </p:pic>
        <p:pic>
          <p:nvPicPr>
            <p:cNvPr id="657" name="object 657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4237259" y="1362263"/>
              <a:ext cx="307474" cy="187720"/>
            </a:xfrm>
            <a:prstGeom prst="rect">
              <a:avLst/>
            </a:prstGeom>
          </p:spPr>
        </p:pic>
        <p:sp>
          <p:nvSpPr>
            <p:cNvPr id="658" name="object 658"/>
            <p:cNvSpPr/>
            <p:nvPr/>
          </p:nvSpPr>
          <p:spPr>
            <a:xfrm>
              <a:off x="4237259" y="1362263"/>
              <a:ext cx="307975" cy="187960"/>
            </a:xfrm>
            <a:custGeom>
              <a:avLst/>
              <a:gdLst/>
              <a:ahLst/>
              <a:cxnLst/>
              <a:rect l="l" t="t" r="r" b="b"/>
              <a:pathLst>
                <a:path w="307975" h="187959">
                  <a:moveTo>
                    <a:pt x="141719" y="0"/>
                  </a:moveTo>
                  <a:lnTo>
                    <a:pt x="77802" y="33845"/>
                  </a:lnTo>
                  <a:lnTo>
                    <a:pt x="16471" y="71982"/>
                  </a:lnTo>
                  <a:lnTo>
                    <a:pt x="0" y="104581"/>
                  </a:lnTo>
                  <a:lnTo>
                    <a:pt x="8761" y="126339"/>
                  </a:lnTo>
                  <a:lnTo>
                    <a:pt x="38499" y="161146"/>
                  </a:lnTo>
                  <a:lnTo>
                    <a:pt x="87120" y="183488"/>
                  </a:lnTo>
                  <a:lnTo>
                    <a:pt x="117074" y="187720"/>
                  </a:lnTo>
                  <a:lnTo>
                    <a:pt x="147316" y="185626"/>
                  </a:lnTo>
                  <a:lnTo>
                    <a:pt x="176874" y="177172"/>
                  </a:lnTo>
                  <a:lnTo>
                    <a:pt x="307474" y="98484"/>
                  </a:lnTo>
                  <a:lnTo>
                    <a:pt x="141719" y="0"/>
                  </a:lnTo>
                  <a:close/>
                </a:path>
              </a:pathLst>
            </a:custGeom>
            <a:ln w="8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9" name="object 659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4417678" y="1079842"/>
              <a:ext cx="295569" cy="331762"/>
            </a:xfrm>
            <a:prstGeom prst="rect">
              <a:avLst/>
            </a:prstGeom>
          </p:spPr>
        </p:pic>
        <p:sp>
          <p:nvSpPr>
            <p:cNvPr id="660" name="object 660"/>
            <p:cNvSpPr/>
            <p:nvPr/>
          </p:nvSpPr>
          <p:spPr>
            <a:xfrm>
              <a:off x="4417678" y="1079842"/>
              <a:ext cx="295910" cy="332105"/>
            </a:xfrm>
            <a:custGeom>
              <a:avLst/>
              <a:gdLst/>
              <a:ahLst/>
              <a:cxnLst/>
              <a:rect l="l" t="t" r="r" b="b"/>
              <a:pathLst>
                <a:path w="295910" h="332105">
                  <a:moveTo>
                    <a:pt x="0" y="231141"/>
                  </a:moveTo>
                  <a:lnTo>
                    <a:pt x="172344" y="331762"/>
                  </a:lnTo>
                  <a:lnTo>
                    <a:pt x="183738" y="329451"/>
                  </a:lnTo>
                  <a:lnTo>
                    <a:pt x="281654" y="156897"/>
                  </a:lnTo>
                  <a:lnTo>
                    <a:pt x="295569" y="115859"/>
                  </a:lnTo>
                  <a:lnTo>
                    <a:pt x="293087" y="74302"/>
                  </a:lnTo>
                  <a:lnTo>
                    <a:pt x="275425" y="36992"/>
                  </a:lnTo>
                  <a:lnTo>
                    <a:pt x="243803" y="8696"/>
                  </a:lnTo>
                  <a:lnTo>
                    <a:pt x="224609" y="0"/>
                  </a:lnTo>
                  <a:lnTo>
                    <a:pt x="187772" y="328"/>
                  </a:lnTo>
                  <a:lnTo>
                    <a:pt x="153040" y="10972"/>
                  </a:lnTo>
                  <a:lnTo>
                    <a:pt x="122437" y="30979"/>
                  </a:lnTo>
                  <a:lnTo>
                    <a:pt x="97990" y="59400"/>
                  </a:lnTo>
                  <a:lnTo>
                    <a:pt x="0" y="231141"/>
                  </a:lnTo>
                  <a:close/>
                </a:path>
              </a:pathLst>
            </a:custGeom>
            <a:ln w="8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1" name="object 661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4378979" y="1310984"/>
              <a:ext cx="211044" cy="149762"/>
            </a:xfrm>
            <a:prstGeom prst="rect">
              <a:avLst/>
            </a:prstGeom>
          </p:spPr>
        </p:pic>
        <p:pic>
          <p:nvPicPr>
            <p:cNvPr id="662" name="object 662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4321929" y="1306488"/>
              <a:ext cx="272589" cy="184869"/>
            </a:xfrm>
            <a:prstGeom prst="rect">
              <a:avLst/>
            </a:prstGeom>
          </p:spPr>
        </p:pic>
        <p:pic>
          <p:nvPicPr>
            <p:cNvPr id="663" name="object 663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4511201" y="1100246"/>
              <a:ext cx="185232" cy="177089"/>
            </a:xfrm>
            <a:prstGeom prst="rect">
              <a:avLst/>
            </a:prstGeom>
          </p:spPr>
        </p:pic>
        <p:pic>
          <p:nvPicPr>
            <p:cNvPr id="664" name="object 664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4506705" y="1095751"/>
              <a:ext cx="194223" cy="186080"/>
            </a:xfrm>
            <a:prstGeom prst="rect">
              <a:avLst/>
            </a:prstGeom>
          </p:spPr>
        </p:pic>
        <p:sp>
          <p:nvSpPr>
            <p:cNvPr id="665" name="object 665"/>
            <p:cNvSpPr/>
            <p:nvPr/>
          </p:nvSpPr>
          <p:spPr>
            <a:xfrm>
              <a:off x="4237259" y="1079140"/>
              <a:ext cx="530860" cy="531495"/>
            </a:xfrm>
            <a:custGeom>
              <a:avLst/>
              <a:gdLst/>
              <a:ahLst/>
              <a:cxnLst/>
              <a:rect l="l" t="t" r="r" b="b"/>
              <a:pathLst>
                <a:path w="530860" h="531494">
                  <a:moveTo>
                    <a:pt x="180419" y="231844"/>
                  </a:moveTo>
                  <a:lnTo>
                    <a:pt x="166423" y="240796"/>
                  </a:lnTo>
                  <a:lnTo>
                    <a:pt x="155027" y="252699"/>
                  </a:lnTo>
                  <a:lnTo>
                    <a:pt x="146651" y="266994"/>
                  </a:lnTo>
                  <a:lnTo>
                    <a:pt x="141719" y="283122"/>
                  </a:lnTo>
                  <a:lnTo>
                    <a:pt x="16471" y="355105"/>
                  </a:lnTo>
                  <a:lnTo>
                    <a:pt x="0" y="387704"/>
                  </a:lnTo>
                  <a:lnTo>
                    <a:pt x="96" y="450741"/>
                  </a:lnTo>
                  <a:lnTo>
                    <a:pt x="34824" y="503103"/>
                  </a:lnTo>
                  <a:lnTo>
                    <a:pt x="91537" y="528283"/>
                  </a:lnTo>
                  <a:lnTo>
                    <a:pt x="115103" y="530882"/>
                  </a:lnTo>
                  <a:lnTo>
                    <a:pt x="138727" y="530664"/>
                  </a:lnTo>
                  <a:lnTo>
                    <a:pt x="162168" y="527646"/>
                  </a:lnTo>
                  <a:lnTo>
                    <a:pt x="185186" y="521845"/>
                  </a:lnTo>
                  <a:lnTo>
                    <a:pt x="319130" y="442838"/>
                  </a:lnTo>
                  <a:lnTo>
                    <a:pt x="339642" y="447119"/>
                  </a:lnTo>
                  <a:lnTo>
                    <a:pt x="359780" y="444069"/>
                  </a:lnTo>
                  <a:lnTo>
                    <a:pt x="391800" y="418379"/>
                  </a:lnTo>
                  <a:lnTo>
                    <a:pt x="404114" y="381673"/>
                  </a:lnTo>
                  <a:lnTo>
                    <a:pt x="403244" y="368512"/>
                  </a:lnTo>
                  <a:lnTo>
                    <a:pt x="526905" y="158649"/>
                  </a:lnTo>
                  <a:lnTo>
                    <a:pt x="530401" y="122117"/>
                  </a:lnTo>
                  <a:lnTo>
                    <a:pt x="522551" y="87213"/>
                  </a:lnTo>
                  <a:lnTo>
                    <a:pt x="504408" y="56587"/>
                  </a:lnTo>
                  <a:lnTo>
                    <a:pt x="477024" y="32889"/>
                  </a:lnTo>
                  <a:lnTo>
                    <a:pt x="405028" y="702"/>
                  </a:lnTo>
                  <a:lnTo>
                    <a:pt x="367784" y="0"/>
                  </a:lnTo>
                  <a:lnTo>
                    <a:pt x="332757" y="10376"/>
                  </a:lnTo>
                  <a:lnTo>
                    <a:pt x="302210" y="30766"/>
                  </a:lnTo>
                  <a:lnTo>
                    <a:pt x="278409" y="60102"/>
                  </a:lnTo>
                  <a:lnTo>
                    <a:pt x="180419" y="231844"/>
                  </a:lnTo>
                  <a:close/>
                </a:path>
              </a:pathLst>
            </a:custGeom>
            <a:ln w="18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6" name="object 666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4462505" y="1219597"/>
              <a:ext cx="161350" cy="157084"/>
            </a:xfrm>
            <a:prstGeom prst="rect">
              <a:avLst/>
            </a:prstGeom>
          </p:spPr>
        </p:pic>
        <p:pic>
          <p:nvPicPr>
            <p:cNvPr id="667" name="object 667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4479339" y="1226923"/>
              <a:ext cx="138614" cy="144231"/>
            </a:xfrm>
            <a:prstGeom prst="rect">
              <a:avLst/>
            </a:prstGeom>
          </p:spPr>
        </p:pic>
        <p:pic>
          <p:nvPicPr>
            <p:cNvPr id="668" name="object 668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4080779" y="1192099"/>
              <a:ext cx="264425" cy="231609"/>
            </a:xfrm>
            <a:prstGeom prst="rect">
              <a:avLst/>
            </a:prstGeom>
          </p:spPr>
        </p:pic>
        <p:sp>
          <p:nvSpPr>
            <p:cNvPr id="669" name="object 669"/>
            <p:cNvSpPr/>
            <p:nvPr/>
          </p:nvSpPr>
          <p:spPr>
            <a:xfrm>
              <a:off x="4080779" y="1192098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5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5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0" name="object 670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4137814" y="1067939"/>
              <a:ext cx="157332" cy="155287"/>
            </a:xfrm>
            <a:prstGeom prst="rect">
              <a:avLst/>
            </a:prstGeom>
          </p:spPr>
        </p:pic>
        <p:sp>
          <p:nvSpPr>
            <p:cNvPr id="671" name="object 671"/>
            <p:cNvSpPr/>
            <p:nvPr/>
          </p:nvSpPr>
          <p:spPr>
            <a:xfrm>
              <a:off x="4110113" y="1067939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70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70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70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70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4080779" y="1067934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5" h="356234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3" name="object 673"/>
          <p:cNvSpPr txBox="1"/>
          <p:nvPr/>
        </p:nvSpPr>
        <p:spPr>
          <a:xfrm>
            <a:off x="2058670" y="87604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業務①ユ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674" name="object 674"/>
          <p:cNvSpPr txBox="1"/>
          <p:nvPr/>
        </p:nvSpPr>
        <p:spPr>
          <a:xfrm>
            <a:off x="5156453" y="87604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業務③ユ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675" name="object 675"/>
          <p:cNvGrpSpPr/>
          <p:nvPr/>
        </p:nvGrpSpPr>
        <p:grpSpPr>
          <a:xfrm>
            <a:off x="3126994" y="1624711"/>
            <a:ext cx="4189729" cy="3909060"/>
            <a:chOff x="3126994" y="1624711"/>
            <a:chExt cx="4189729" cy="3909060"/>
          </a:xfrm>
        </p:grpSpPr>
        <p:sp>
          <p:nvSpPr>
            <p:cNvPr id="676" name="object 676"/>
            <p:cNvSpPr/>
            <p:nvPr/>
          </p:nvSpPr>
          <p:spPr>
            <a:xfrm>
              <a:off x="3126994" y="1624710"/>
              <a:ext cx="2673350" cy="581025"/>
            </a:xfrm>
            <a:custGeom>
              <a:avLst/>
              <a:gdLst/>
              <a:ahLst/>
              <a:cxnLst/>
              <a:rect l="l" t="t" r="r" b="b"/>
              <a:pathLst>
                <a:path w="2673350" h="581025">
                  <a:moveTo>
                    <a:pt x="507746" y="580517"/>
                  </a:moveTo>
                  <a:lnTo>
                    <a:pt x="496366" y="536829"/>
                  </a:lnTo>
                  <a:lnTo>
                    <a:pt x="486283" y="498094"/>
                  </a:lnTo>
                  <a:lnTo>
                    <a:pt x="462432" y="518883"/>
                  </a:lnTo>
                  <a:lnTo>
                    <a:pt x="9652" y="254"/>
                  </a:lnTo>
                  <a:lnTo>
                    <a:pt x="0" y="8636"/>
                  </a:lnTo>
                  <a:lnTo>
                    <a:pt x="452793" y="527291"/>
                  </a:lnTo>
                  <a:lnTo>
                    <a:pt x="428879" y="548132"/>
                  </a:lnTo>
                  <a:lnTo>
                    <a:pt x="507746" y="580517"/>
                  </a:lnTo>
                  <a:close/>
                </a:path>
                <a:path w="2673350" h="581025">
                  <a:moveTo>
                    <a:pt x="1338326" y="504317"/>
                  </a:moveTo>
                  <a:lnTo>
                    <a:pt x="1306576" y="504317"/>
                  </a:lnTo>
                  <a:lnTo>
                    <a:pt x="1306576" y="4445"/>
                  </a:lnTo>
                  <a:lnTo>
                    <a:pt x="1293876" y="4445"/>
                  </a:lnTo>
                  <a:lnTo>
                    <a:pt x="1293876" y="504317"/>
                  </a:lnTo>
                  <a:lnTo>
                    <a:pt x="1262126" y="504317"/>
                  </a:lnTo>
                  <a:lnTo>
                    <a:pt x="1300226" y="580517"/>
                  </a:lnTo>
                  <a:lnTo>
                    <a:pt x="1331976" y="517017"/>
                  </a:lnTo>
                  <a:lnTo>
                    <a:pt x="1338326" y="504317"/>
                  </a:lnTo>
                  <a:close/>
                </a:path>
                <a:path w="2673350" h="581025">
                  <a:moveTo>
                    <a:pt x="2673223" y="8890"/>
                  </a:moveTo>
                  <a:lnTo>
                    <a:pt x="2664333" y="0"/>
                  </a:lnTo>
                  <a:lnTo>
                    <a:pt x="2142045" y="522173"/>
                  </a:lnTo>
                  <a:lnTo>
                    <a:pt x="2119630" y="499745"/>
                  </a:lnTo>
                  <a:lnTo>
                    <a:pt x="2092706" y="580517"/>
                  </a:lnTo>
                  <a:lnTo>
                    <a:pt x="2173478" y="553593"/>
                  </a:lnTo>
                  <a:lnTo>
                    <a:pt x="2160016" y="540131"/>
                  </a:lnTo>
                  <a:lnTo>
                    <a:pt x="2151049" y="531177"/>
                  </a:lnTo>
                  <a:lnTo>
                    <a:pt x="2673223" y="889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7" name="object 677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3302508" y="4015740"/>
              <a:ext cx="1485900" cy="248412"/>
            </a:xfrm>
            <a:prstGeom prst="rect">
              <a:avLst/>
            </a:prstGeom>
          </p:spPr>
        </p:pic>
        <p:sp>
          <p:nvSpPr>
            <p:cNvPr id="678" name="object 678"/>
            <p:cNvSpPr/>
            <p:nvPr/>
          </p:nvSpPr>
          <p:spPr>
            <a:xfrm>
              <a:off x="3297682" y="4010913"/>
              <a:ext cx="1495425" cy="258445"/>
            </a:xfrm>
            <a:custGeom>
              <a:avLst/>
              <a:gdLst/>
              <a:ahLst/>
              <a:cxnLst/>
              <a:rect l="l" t="t" r="r" b="b"/>
              <a:pathLst>
                <a:path w="1495425" h="258445">
                  <a:moveTo>
                    <a:pt x="0" y="257937"/>
                  </a:moveTo>
                  <a:lnTo>
                    <a:pt x="1495425" y="257937"/>
                  </a:lnTo>
                  <a:lnTo>
                    <a:pt x="1495425" y="0"/>
                  </a:lnTo>
                  <a:lnTo>
                    <a:pt x="0" y="0"/>
                  </a:lnTo>
                  <a:lnTo>
                    <a:pt x="0" y="25793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9" name="object 67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42549" y="4977164"/>
              <a:ext cx="342117" cy="299998"/>
            </a:xfrm>
            <a:prstGeom prst="rect">
              <a:avLst/>
            </a:prstGeom>
          </p:spPr>
        </p:pic>
        <p:sp>
          <p:nvSpPr>
            <p:cNvPr id="680" name="object 680"/>
            <p:cNvSpPr/>
            <p:nvPr/>
          </p:nvSpPr>
          <p:spPr>
            <a:xfrm>
              <a:off x="5442549" y="4977163"/>
              <a:ext cx="342265" cy="300355"/>
            </a:xfrm>
            <a:custGeom>
              <a:avLst/>
              <a:gdLst/>
              <a:ahLst/>
              <a:cxnLst/>
              <a:rect l="l" t="t" r="r" b="b"/>
              <a:pathLst>
                <a:path w="342264" h="300354">
                  <a:moveTo>
                    <a:pt x="55284" y="259747"/>
                  </a:moveTo>
                  <a:lnTo>
                    <a:pt x="96176" y="277597"/>
                  </a:lnTo>
                  <a:lnTo>
                    <a:pt x="138810" y="290332"/>
                  </a:lnTo>
                  <a:lnTo>
                    <a:pt x="182698" y="297837"/>
                  </a:lnTo>
                  <a:lnTo>
                    <a:pt x="227351" y="299998"/>
                  </a:lnTo>
                  <a:lnTo>
                    <a:pt x="241808" y="298909"/>
                  </a:lnTo>
                  <a:lnTo>
                    <a:pt x="255969" y="296088"/>
                  </a:lnTo>
                  <a:lnTo>
                    <a:pt x="269675" y="291578"/>
                  </a:lnTo>
                  <a:lnTo>
                    <a:pt x="282769" y="285418"/>
                  </a:lnTo>
                  <a:lnTo>
                    <a:pt x="288591" y="291253"/>
                  </a:lnTo>
                  <a:lnTo>
                    <a:pt x="326951" y="273034"/>
                  </a:lnTo>
                  <a:lnTo>
                    <a:pt x="342117" y="250604"/>
                  </a:lnTo>
                  <a:lnTo>
                    <a:pt x="342117" y="140888"/>
                  </a:lnTo>
                  <a:lnTo>
                    <a:pt x="333808" y="99315"/>
                  </a:lnTo>
                  <a:lnTo>
                    <a:pt x="314438" y="62410"/>
                  </a:lnTo>
                  <a:lnTo>
                    <a:pt x="285494" y="32236"/>
                  </a:lnTo>
                  <a:lnTo>
                    <a:pt x="248462" y="10860"/>
                  </a:lnTo>
                </a:path>
                <a:path w="342264" h="300354">
                  <a:moveTo>
                    <a:pt x="93913" y="0"/>
                  </a:moveTo>
                  <a:lnTo>
                    <a:pt x="56614" y="22066"/>
                  </a:lnTo>
                  <a:lnTo>
                    <a:pt x="27547" y="52919"/>
                  </a:lnTo>
                  <a:lnTo>
                    <a:pt x="8185" y="90481"/>
                  </a:lnTo>
                  <a:lnTo>
                    <a:pt x="0" y="132670"/>
                  </a:lnTo>
                  <a:lnTo>
                    <a:pt x="505" y="194856"/>
                  </a:lnTo>
                  <a:lnTo>
                    <a:pt x="20057" y="235874"/>
                  </a:lnTo>
                  <a:lnTo>
                    <a:pt x="34906" y="242994"/>
                  </a:lnTo>
                  <a:lnTo>
                    <a:pt x="42421" y="239572"/>
                  </a:lnTo>
                  <a:lnTo>
                    <a:pt x="43253" y="247922"/>
                  </a:lnTo>
                  <a:lnTo>
                    <a:pt x="48020" y="255398"/>
                  </a:lnTo>
                  <a:lnTo>
                    <a:pt x="55284" y="259747"/>
                  </a:lnTo>
                </a:path>
              </a:pathLst>
            </a:custGeom>
            <a:ln w="58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1" name="object 68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516341" y="4816343"/>
              <a:ext cx="203558" cy="201139"/>
            </a:xfrm>
            <a:prstGeom prst="rect">
              <a:avLst/>
            </a:prstGeom>
          </p:spPr>
        </p:pic>
        <p:pic>
          <p:nvPicPr>
            <p:cNvPr id="682" name="object 682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5477601" y="4813430"/>
              <a:ext cx="253873" cy="452077"/>
            </a:xfrm>
            <a:prstGeom prst="rect">
              <a:avLst/>
            </a:prstGeom>
          </p:spPr>
        </p:pic>
        <p:sp>
          <p:nvSpPr>
            <p:cNvPr id="683" name="object 683"/>
            <p:cNvSpPr/>
            <p:nvPr/>
          </p:nvSpPr>
          <p:spPr>
            <a:xfrm>
              <a:off x="5442549" y="4816336"/>
              <a:ext cx="342265" cy="461009"/>
            </a:xfrm>
            <a:custGeom>
              <a:avLst/>
              <a:gdLst/>
              <a:ahLst/>
              <a:cxnLst/>
              <a:rect l="l" t="t" r="r" b="b"/>
              <a:pathLst>
                <a:path w="342264" h="461010">
                  <a:moveTo>
                    <a:pt x="93913" y="160826"/>
                  </a:moveTo>
                  <a:lnTo>
                    <a:pt x="56910" y="183186"/>
                  </a:lnTo>
                  <a:lnTo>
                    <a:pt x="27988" y="214081"/>
                  </a:lnTo>
                  <a:lnTo>
                    <a:pt x="8549" y="251529"/>
                  </a:lnTo>
                  <a:lnTo>
                    <a:pt x="0" y="293546"/>
                  </a:lnTo>
                  <a:lnTo>
                    <a:pt x="505" y="355683"/>
                  </a:lnTo>
                  <a:lnTo>
                    <a:pt x="20057" y="396701"/>
                  </a:lnTo>
                  <a:lnTo>
                    <a:pt x="34906" y="403821"/>
                  </a:lnTo>
                  <a:lnTo>
                    <a:pt x="42421" y="400399"/>
                  </a:lnTo>
                  <a:lnTo>
                    <a:pt x="43253" y="408749"/>
                  </a:lnTo>
                  <a:lnTo>
                    <a:pt x="96176" y="438424"/>
                  </a:lnTo>
                  <a:lnTo>
                    <a:pt x="138810" y="451159"/>
                  </a:lnTo>
                  <a:lnTo>
                    <a:pt x="182698" y="458664"/>
                  </a:lnTo>
                  <a:lnTo>
                    <a:pt x="227351" y="460825"/>
                  </a:lnTo>
                  <a:lnTo>
                    <a:pt x="241808" y="459736"/>
                  </a:lnTo>
                  <a:lnTo>
                    <a:pt x="255969" y="456915"/>
                  </a:lnTo>
                  <a:lnTo>
                    <a:pt x="269675" y="452405"/>
                  </a:lnTo>
                  <a:lnTo>
                    <a:pt x="282769" y="446245"/>
                  </a:lnTo>
                  <a:lnTo>
                    <a:pt x="288591" y="452080"/>
                  </a:lnTo>
                  <a:lnTo>
                    <a:pt x="326951" y="433861"/>
                  </a:lnTo>
                  <a:lnTo>
                    <a:pt x="342117" y="411431"/>
                  </a:lnTo>
                  <a:lnTo>
                    <a:pt x="342117" y="311909"/>
                  </a:lnTo>
                  <a:lnTo>
                    <a:pt x="336236" y="267273"/>
                  </a:lnTo>
                  <a:lnTo>
                    <a:pt x="317518" y="227303"/>
                  </a:lnTo>
                  <a:lnTo>
                    <a:pt x="287686" y="194581"/>
                  </a:lnTo>
                  <a:lnTo>
                    <a:pt x="248462" y="171687"/>
                  </a:lnTo>
                  <a:lnTo>
                    <a:pt x="247600" y="171630"/>
                  </a:lnTo>
                  <a:lnTo>
                    <a:pt x="269908" y="138309"/>
                  </a:lnTo>
                  <a:lnTo>
                    <a:pt x="277297" y="100437"/>
                  </a:lnTo>
                  <a:lnTo>
                    <a:pt x="269775" y="62590"/>
                  </a:lnTo>
                  <a:lnTo>
                    <a:pt x="247351" y="29343"/>
                  </a:lnTo>
                  <a:lnTo>
                    <a:pt x="213630" y="7300"/>
                  </a:lnTo>
                  <a:lnTo>
                    <a:pt x="175303" y="0"/>
                  </a:lnTo>
                  <a:lnTo>
                    <a:pt x="137001" y="7431"/>
                  </a:lnTo>
                  <a:lnTo>
                    <a:pt x="103357" y="29586"/>
                  </a:lnTo>
                  <a:lnTo>
                    <a:pt x="82580" y="59389"/>
                  </a:lnTo>
                  <a:lnTo>
                    <a:pt x="73916" y="93469"/>
                  </a:lnTo>
                  <a:lnTo>
                    <a:pt x="77611" y="128418"/>
                  </a:lnTo>
                  <a:lnTo>
                    <a:pt x="93913" y="160826"/>
                  </a:lnTo>
                  <a:close/>
                </a:path>
              </a:pathLst>
            </a:custGeom>
            <a:ln w="16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6022030" y="5202824"/>
              <a:ext cx="88265" cy="50800"/>
            </a:xfrm>
            <a:custGeom>
              <a:avLst/>
              <a:gdLst/>
              <a:ahLst/>
              <a:cxnLst/>
              <a:rect l="l" t="t" r="r" b="b"/>
              <a:pathLst>
                <a:path w="88264" h="50800">
                  <a:moveTo>
                    <a:pt x="69735" y="0"/>
                  </a:moveTo>
                  <a:lnTo>
                    <a:pt x="65392" y="569"/>
                  </a:lnTo>
                  <a:lnTo>
                    <a:pt x="0" y="50265"/>
                  </a:lnTo>
                  <a:lnTo>
                    <a:pt x="40433" y="50015"/>
                  </a:lnTo>
                  <a:lnTo>
                    <a:pt x="85363" y="30317"/>
                  </a:lnTo>
                  <a:lnTo>
                    <a:pt x="87871" y="22787"/>
                  </a:lnTo>
                  <a:lnTo>
                    <a:pt x="87313" y="15146"/>
                  </a:lnTo>
                  <a:lnTo>
                    <a:pt x="83927" y="8273"/>
                  </a:lnTo>
                  <a:lnTo>
                    <a:pt x="77950" y="3045"/>
                  </a:lnTo>
                  <a:lnTo>
                    <a:pt x="74152" y="865"/>
                  </a:lnTo>
                  <a:lnTo>
                    <a:pt x="6973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5" name="object 685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6021808" y="5192178"/>
              <a:ext cx="66644" cy="60913"/>
            </a:xfrm>
            <a:prstGeom prst="rect">
              <a:avLst/>
            </a:prstGeom>
          </p:spPr>
        </p:pic>
        <p:sp>
          <p:nvSpPr>
            <p:cNvPr id="686" name="object 686"/>
            <p:cNvSpPr/>
            <p:nvPr/>
          </p:nvSpPr>
          <p:spPr>
            <a:xfrm>
              <a:off x="6021808" y="5192178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0" y="60913"/>
                  </a:moveTo>
                  <a:lnTo>
                    <a:pt x="0" y="44012"/>
                  </a:lnTo>
                  <a:lnTo>
                    <a:pt x="66644" y="0"/>
                  </a:lnTo>
                  <a:lnTo>
                    <a:pt x="66644" y="21929"/>
                  </a:lnTo>
                  <a:lnTo>
                    <a:pt x="0" y="60913"/>
                  </a:lnTo>
                  <a:close/>
                </a:path>
              </a:pathLst>
            </a:custGeom>
            <a:ln w="38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7" name="object 687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5878830" y="5108114"/>
              <a:ext cx="209622" cy="128076"/>
            </a:xfrm>
            <a:prstGeom prst="rect">
              <a:avLst/>
            </a:prstGeom>
          </p:spPr>
        </p:pic>
        <p:sp>
          <p:nvSpPr>
            <p:cNvPr id="688" name="object 688"/>
            <p:cNvSpPr/>
            <p:nvPr/>
          </p:nvSpPr>
          <p:spPr>
            <a:xfrm>
              <a:off x="5878830" y="5108114"/>
              <a:ext cx="210185" cy="128270"/>
            </a:xfrm>
            <a:custGeom>
              <a:avLst/>
              <a:gdLst/>
              <a:ahLst/>
              <a:cxnLst/>
              <a:rect l="l" t="t" r="r" b="b"/>
              <a:pathLst>
                <a:path w="210185" h="128270">
                  <a:moveTo>
                    <a:pt x="0" y="45077"/>
                  </a:moveTo>
                  <a:lnTo>
                    <a:pt x="64219" y="0"/>
                  </a:lnTo>
                  <a:lnTo>
                    <a:pt x="209622" y="84064"/>
                  </a:lnTo>
                  <a:lnTo>
                    <a:pt x="142978" y="128076"/>
                  </a:lnTo>
                  <a:lnTo>
                    <a:pt x="0" y="45077"/>
                  </a:lnTo>
                  <a:close/>
                </a:path>
              </a:pathLst>
            </a:custGeom>
            <a:ln w="38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6121167" y="5070346"/>
              <a:ext cx="169545" cy="116205"/>
            </a:xfrm>
            <a:custGeom>
              <a:avLst/>
              <a:gdLst/>
              <a:ahLst/>
              <a:cxnLst/>
              <a:rect l="l" t="t" r="r" b="b"/>
              <a:pathLst>
                <a:path w="169545" h="116204">
                  <a:moveTo>
                    <a:pt x="132364" y="0"/>
                  </a:moveTo>
                  <a:lnTo>
                    <a:pt x="0" y="108431"/>
                  </a:lnTo>
                  <a:lnTo>
                    <a:pt x="48469" y="115741"/>
                  </a:lnTo>
                  <a:lnTo>
                    <a:pt x="78065" y="115039"/>
                  </a:lnTo>
                  <a:lnTo>
                    <a:pt x="133423" y="96487"/>
                  </a:lnTo>
                  <a:lnTo>
                    <a:pt x="166878" y="62175"/>
                  </a:lnTo>
                  <a:lnTo>
                    <a:pt x="168950" y="43516"/>
                  </a:lnTo>
                  <a:lnTo>
                    <a:pt x="163912" y="25437"/>
                  </a:lnTo>
                  <a:lnTo>
                    <a:pt x="151944" y="10159"/>
                  </a:lnTo>
                  <a:lnTo>
                    <a:pt x="146275" y="5314"/>
                  </a:lnTo>
                  <a:lnTo>
                    <a:pt x="139575" y="1836"/>
                  </a:lnTo>
                  <a:lnTo>
                    <a:pt x="13236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0" name="object 690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5980006" y="4960700"/>
              <a:ext cx="273234" cy="159515"/>
            </a:xfrm>
            <a:prstGeom prst="rect">
              <a:avLst/>
            </a:prstGeom>
          </p:spPr>
        </p:pic>
        <p:sp>
          <p:nvSpPr>
            <p:cNvPr id="691" name="object 691"/>
            <p:cNvSpPr/>
            <p:nvPr/>
          </p:nvSpPr>
          <p:spPr>
            <a:xfrm>
              <a:off x="5980006" y="4960701"/>
              <a:ext cx="273685" cy="160020"/>
            </a:xfrm>
            <a:custGeom>
              <a:avLst/>
              <a:gdLst/>
              <a:ahLst/>
              <a:cxnLst/>
              <a:rect l="l" t="t" r="r" b="b"/>
              <a:pathLst>
                <a:path w="273685" h="160020">
                  <a:moveTo>
                    <a:pt x="141160" y="159515"/>
                  </a:moveTo>
                  <a:lnTo>
                    <a:pt x="273234" y="82845"/>
                  </a:lnTo>
                  <a:lnTo>
                    <a:pt x="131465" y="0"/>
                  </a:lnTo>
                  <a:lnTo>
                    <a:pt x="0" y="77973"/>
                  </a:lnTo>
                  <a:lnTo>
                    <a:pt x="31313" y="104842"/>
                  </a:lnTo>
                  <a:lnTo>
                    <a:pt x="65550" y="127546"/>
                  </a:lnTo>
                  <a:lnTo>
                    <a:pt x="102302" y="145849"/>
                  </a:lnTo>
                  <a:lnTo>
                    <a:pt x="141160" y="159515"/>
                  </a:lnTo>
                  <a:close/>
                </a:path>
              </a:pathLst>
            </a:custGeom>
            <a:ln w="38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2" name="object 692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6130862" y="4944476"/>
              <a:ext cx="27748" cy="152675"/>
            </a:xfrm>
            <a:prstGeom prst="rect">
              <a:avLst/>
            </a:prstGeom>
          </p:spPr>
        </p:pic>
        <p:sp>
          <p:nvSpPr>
            <p:cNvPr id="693" name="object 693"/>
            <p:cNvSpPr/>
            <p:nvPr/>
          </p:nvSpPr>
          <p:spPr>
            <a:xfrm>
              <a:off x="6130862" y="4944477"/>
              <a:ext cx="27940" cy="153035"/>
            </a:xfrm>
            <a:custGeom>
              <a:avLst/>
              <a:gdLst/>
              <a:ahLst/>
              <a:cxnLst/>
              <a:rect l="l" t="t" r="r" b="b"/>
              <a:pathLst>
                <a:path w="27939" h="153035">
                  <a:moveTo>
                    <a:pt x="0" y="152675"/>
                  </a:moveTo>
                  <a:lnTo>
                    <a:pt x="0" y="16223"/>
                  </a:lnTo>
                  <a:lnTo>
                    <a:pt x="27748" y="0"/>
                  </a:lnTo>
                  <a:lnTo>
                    <a:pt x="26654" y="129527"/>
                  </a:lnTo>
                  <a:lnTo>
                    <a:pt x="0" y="152675"/>
                  </a:lnTo>
                  <a:close/>
                </a:path>
              </a:pathLst>
            </a:custGeom>
            <a:ln w="38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4" name="object 694"/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6157516" y="4937552"/>
              <a:ext cx="52104" cy="123051"/>
            </a:xfrm>
            <a:prstGeom prst="rect">
              <a:avLst/>
            </a:prstGeom>
          </p:spPr>
        </p:pic>
        <p:sp>
          <p:nvSpPr>
            <p:cNvPr id="695" name="object 695"/>
            <p:cNvSpPr/>
            <p:nvPr/>
          </p:nvSpPr>
          <p:spPr>
            <a:xfrm>
              <a:off x="6157517" y="4937552"/>
              <a:ext cx="52705" cy="123189"/>
            </a:xfrm>
            <a:custGeom>
              <a:avLst/>
              <a:gdLst/>
              <a:ahLst/>
              <a:cxnLst/>
              <a:rect l="l" t="t" r="r" b="b"/>
              <a:pathLst>
                <a:path w="52704" h="123189">
                  <a:moveTo>
                    <a:pt x="982" y="19686"/>
                  </a:moveTo>
                  <a:lnTo>
                    <a:pt x="52104" y="0"/>
                  </a:lnTo>
                  <a:lnTo>
                    <a:pt x="52104" y="80406"/>
                  </a:lnTo>
                  <a:lnTo>
                    <a:pt x="0" y="123051"/>
                  </a:lnTo>
                  <a:lnTo>
                    <a:pt x="982" y="19686"/>
                  </a:lnTo>
                  <a:close/>
                </a:path>
              </a:pathLst>
            </a:custGeom>
            <a:ln w="38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6" name="object 696"/>
            <p:cNvPicPr/>
            <p:nvPr/>
          </p:nvPicPr>
          <p:blipFill>
            <a:blip r:embed="rId216" cstate="print"/>
            <a:stretch>
              <a:fillRect/>
            </a:stretch>
          </p:blipFill>
          <p:spPr>
            <a:xfrm>
              <a:off x="6075122" y="4883951"/>
              <a:ext cx="134498" cy="73287"/>
            </a:xfrm>
            <a:prstGeom prst="rect">
              <a:avLst/>
            </a:prstGeom>
          </p:spPr>
        </p:pic>
        <p:sp>
          <p:nvSpPr>
            <p:cNvPr id="697" name="object 697"/>
            <p:cNvSpPr/>
            <p:nvPr/>
          </p:nvSpPr>
          <p:spPr>
            <a:xfrm>
              <a:off x="6075123" y="4883951"/>
              <a:ext cx="134620" cy="73660"/>
            </a:xfrm>
            <a:custGeom>
              <a:avLst/>
              <a:gdLst/>
              <a:ahLst/>
              <a:cxnLst/>
              <a:rect l="l" t="t" r="r" b="b"/>
              <a:pathLst>
                <a:path w="134620" h="73660">
                  <a:moveTo>
                    <a:pt x="83376" y="73287"/>
                  </a:moveTo>
                  <a:lnTo>
                    <a:pt x="83487" y="60525"/>
                  </a:lnTo>
                  <a:lnTo>
                    <a:pt x="0" y="12181"/>
                  </a:lnTo>
                  <a:lnTo>
                    <a:pt x="42409" y="0"/>
                  </a:lnTo>
                  <a:lnTo>
                    <a:pt x="134498" y="53601"/>
                  </a:lnTo>
                  <a:lnTo>
                    <a:pt x="83376" y="73287"/>
                  </a:lnTo>
                  <a:close/>
                </a:path>
              </a:pathLst>
            </a:custGeom>
            <a:ln w="3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8" name="object 698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6121167" y="5043546"/>
              <a:ext cx="132073" cy="135232"/>
            </a:xfrm>
            <a:prstGeom prst="rect">
              <a:avLst/>
            </a:prstGeom>
          </p:spPr>
        </p:pic>
        <p:sp>
          <p:nvSpPr>
            <p:cNvPr id="699" name="object 699"/>
            <p:cNvSpPr/>
            <p:nvPr/>
          </p:nvSpPr>
          <p:spPr>
            <a:xfrm>
              <a:off x="6121167" y="5043546"/>
              <a:ext cx="132080" cy="135255"/>
            </a:xfrm>
            <a:custGeom>
              <a:avLst/>
              <a:gdLst/>
              <a:ahLst/>
              <a:cxnLst/>
              <a:rect l="l" t="t" r="r" b="b"/>
              <a:pathLst>
                <a:path w="132079" h="135254">
                  <a:moveTo>
                    <a:pt x="0" y="76670"/>
                  </a:moveTo>
                  <a:lnTo>
                    <a:pt x="132073" y="0"/>
                  </a:lnTo>
                  <a:lnTo>
                    <a:pt x="132073" y="58477"/>
                  </a:lnTo>
                  <a:lnTo>
                    <a:pt x="0" y="135232"/>
                  </a:lnTo>
                  <a:lnTo>
                    <a:pt x="0" y="76670"/>
                  </a:lnTo>
                  <a:close/>
                </a:path>
              </a:pathLst>
            </a:custGeom>
            <a:ln w="3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0" name="object 700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6012113" y="4879074"/>
              <a:ext cx="146497" cy="81626"/>
            </a:xfrm>
            <a:prstGeom prst="rect">
              <a:avLst/>
            </a:prstGeom>
          </p:spPr>
        </p:pic>
        <p:sp>
          <p:nvSpPr>
            <p:cNvPr id="701" name="object 701"/>
            <p:cNvSpPr/>
            <p:nvPr/>
          </p:nvSpPr>
          <p:spPr>
            <a:xfrm>
              <a:off x="6012113" y="4879075"/>
              <a:ext cx="146685" cy="81915"/>
            </a:xfrm>
            <a:custGeom>
              <a:avLst/>
              <a:gdLst/>
              <a:ahLst/>
              <a:cxnLst/>
              <a:rect l="l" t="t" r="r" b="b"/>
              <a:pathLst>
                <a:path w="146685" h="81914">
                  <a:moveTo>
                    <a:pt x="0" y="13405"/>
                  </a:moveTo>
                  <a:lnTo>
                    <a:pt x="33929" y="0"/>
                  </a:lnTo>
                  <a:lnTo>
                    <a:pt x="63088" y="17078"/>
                  </a:lnTo>
                  <a:lnTo>
                    <a:pt x="146497" y="65460"/>
                  </a:lnTo>
                  <a:lnTo>
                    <a:pt x="118748" y="81626"/>
                  </a:lnTo>
                  <a:lnTo>
                    <a:pt x="86537" y="69292"/>
                  </a:lnTo>
                  <a:lnTo>
                    <a:pt x="55847" y="53718"/>
                  </a:lnTo>
                  <a:lnTo>
                    <a:pt x="26921" y="35043"/>
                  </a:lnTo>
                  <a:lnTo>
                    <a:pt x="0" y="13405"/>
                  </a:lnTo>
                  <a:close/>
                </a:path>
              </a:pathLst>
            </a:custGeom>
            <a:ln w="3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2" name="object 702"/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5876929" y="5116543"/>
              <a:ext cx="192450" cy="138449"/>
            </a:xfrm>
            <a:prstGeom prst="rect">
              <a:avLst/>
            </a:prstGeom>
          </p:spPr>
        </p:pic>
        <p:sp>
          <p:nvSpPr>
            <p:cNvPr id="703" name="object 703"/>
            <p:cNvSpPr/>
            <p:nvPr/>
          </p:nvSpPr>
          <p:spPr>
            <a:xfrm>
              <a:off x="6222396" y="5061934"/>
              <a:ext cx="17145" cy="41275"/>
            </a:xfrm>
            <a:custGeom>
              <a:avLst/>
              <a:gdLst/>
              <a:ahLst/>
              <a:cxnLst/>
              <a:rect l="l" t="t" r="r" b="b"/>
              <a:pathLst>
                <a:path w="17145" h="41275">
                  <a:moveTo>
                    <a:pt x="16589" y="0"/>
                  </a:moveTo>
                  <a:lnTo>
                    <a:pt x="9034" y="4760"/>
                  </a:lnTo>
                  <a:lnTo>
                    <a:pt x="9034" y="35888"/>
                  </a:lnTo>
                  <a:lnTo>
                    <a:pt x="16589" y="31128"/>
                  </a:lnTo>
                  <a:lnTo>
                    <a:pt x="16589" y="0"/>
                  </a:lnTo>
                  <a:close/>
                </a:path>
                <a:path w="17145" h="41275">
                  <a:moveTo>
                    <a:pt x="4189" y="7198"/>
                  </a:moveTo>
                  <a:lnTo>
                    <a:pt x="0" y="9631"/>
                  </a:lnTo>
                  <a:lnTo>
                    <a:pt x="0" y="40760"/>
                  </a:lnTo>
                  <a:lnTo>
                    <a:pt x="4189" y="38321"/>
                  </a:lnTo>
                  <a:lnTo>
                    <a:pt x="4189" y="719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6222396" y="5061934"/>
              <a:ext cx="17145" cy="41275"/>
            </a:xfrm>
            <a:custGeom>
              <a:avLst/>
              <a:gdLst/>
              <a:ahLst/>
              <a:cxnLst/>
              <a:rect l="l" t="t" r="r" b="b"/>
              <a:pathLst>
                <a:path w="17145" h="41275">
                  <a:moveTo>
                    <a:pt x="9034" y="4760"/>
                  </a:moveTo>
                  <a:lnTo>
                    <a:pt x="16589" y="0"/>
                  </a:lnTo>
                  <a:lnTo>
                    <a:pt x="16589" y="31128"/>
                  </a:lnTo>
                  <a:lnTo>
                    <a:pt x="9034" y="35888"/>
                  </a:lnTo>
                  <a:lnTo>
                    <a:pt x="9034" y="4760"/>
                  </a:lnTo>
                  <a:close/>
                </a:path>
                <a:path w="17145" h="41275">
                  <a:moveTo>
                    <a:pt x="0" y="9631"/>
                  </a:moveTo>
                  <a:lnTo>
                    <a:pt x="4189" y="7198"/>
                  </a:lnTo>
                  <a:lnTo>
                    <a:pt x="4189" y="38321"/>
                  </a:lnTo>
                  <a:lnTo>
                    <a:pt x="0" y="40760"/>
                  </a:lnTo>
                  <a:lnTo>
                    <a:pt x="0" y="963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5" name="object 705"/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5980006" y="4892480"/>
              <a:ext cx="150855" cy="286298"/>
            </a:xfrm>
            <a:prstGeom prst="rect">
              <a:avLst/>
            </a:prstGeom>
          </p:spPr>
        </p:pic>
        <p:sp>
          <p:nvSpPr>
            <p:cNvPr id="706" name="object 706"/>
            <p:cNvSpPr/>
            <p:nvPr/>
          </p:nvSpPr>
          <p:spPr>
            <a:xfrm>
              <a:off x="5980006" y="4892480"/>
              <a:ext cx="201930" cy="286385"/>
            </a:xfrm>
            <a:custGeom>
              <a:avLst/>
              <a:gdLst/>
              <a:ahLst/>
              <a:cxnLst/>
              <a:rect l="l" t="t" r="r" b="b"/>
              <a:pathLst>
                <a:path w="201929" h="286385">
                  <a:moveTo>
                    <a:pt x="150855" y="204672"/>
                  </a:moveTo>
                  <a:lnTo>
                    <a:pt x="118147" y="193760"/>
                  </a:lnTo>
                  <a:lnTo>
                    <a:pt x="87209" y="178818"/>
                  </a:lnTo>
                  <a:lnTo>
                    <a:pt x="58407" y="160051"/>
                  </a:lnTo>
                  <a:lnTo>
                    <a:pt x="32107" y="137665"/>
                  </a:lnTo>
                  <a:lnTo>
                    <a:pt x="32107" y="0"/>
                  </a:lnTo>
                  <a:lnTo>
                    <a:pt x="58982" y="21714"/>
                  </a:lnTo>
                  <a:lnTo>
                    <a:pt x="87897" y="40417"/>
                  </a:lnTo>
                  <a:lnTo>
                    <a:pt x="118604" y="55967"/>
                  </a:lnTo>
                  <a:lnTo>
                    <a:pt x="150855" y="68220"/>
                  </a:lnTo>
                  <a:lnTo>
                    <a:pt x="150855" y="204672"/>
                  </a:lnTo>
                  <a:close/>
                </a:path>
                <a:path w="201929" h="286385">
                  <a:moveTo>
                    <a:pt x="0" y="204672"/>
                  </a:moveTo>
                  <a:lnTo>
                    <a:pt x="31212" y="231711"/>
                  </a:lnTo>
                  <a:lnTo>
                    <a:pt x="65427" y="254494"/>
                  </a:lnTo>
                  <a:lnTo>
                    <a:pt x="102218" y="272772"/>
                  </a:lnTo>
                  <a:lnTo>
                    <a:pt x="141160" y="286298"/>
                  </a:lnTo>
                  <a:lnTo>
                    <a:pt x="141160" y="227736"/>
                  </a:lnTo>
                  <a:lnTo>
                    <a:pt x="102245" y="214184"/>
                  </a:lnTo>
                  <a:lnTo>
                    <a:pt x="65466" y="195915"/>
                  </a:lnTo>
                  <a:lnTo>
                    <a:pt x="31244" y="173170"/>
                  </a:lnTo>
                  <a:lnTo>
                    <a:pt x="0" y="146194"/>
                  </a:lnTo>
                  <a:lnTo>
                    <a:pt x="0" y="204672"/>
                  </a:lnTo>
                  <a:close/>
                </a:path>
                <a:path w="201929" h="286385">
                  <a:moveTo>
                    <a:pt x="10297" y="170556"/>
                  </a:moveTo>
                  <a:lnTo>
                    <a:pt x="17662" y="177574"/>
                  </a:lnTo>
                  <a:lnTo>
                    <a:pt x="25379" y="184187"/>
                  </a:lnTo>
                  <a:lnTo>
                    <a:pt x="33431" y="190381"/>
                  </a:lnTo>
                  <a:lnTo>
                    <a:pt x="41801" y="196143"/>
                  </a:lnTo>
                </a:path>
                <a:path w="201929" h="286385">
                  <a:moveTo>
                    <a:pt x="10297" y="179085"/>
                  </a:moveTo>
                  <a:lnTo>
                    <a:pt x="17662" y="186102"/>
                  </a:lnTo>
                  <a:lnTo>
                    <a:pt x="25379" y="192714"/>
                  </a:lnTo>
                  <a:lnTo>
                    <a:pt x="33431" y="198907"/>
                  </a:lnTo>
                  <a:lnTo>
                    <a:pt x="41801" y="204672"/>
                  </a:lnTo>
                </a:path>
                <a:path w="201929" h="286385">
                  <a:moveTo>
                    <a:pt x="10297" y="187614"/>
                  </a:moveTo>
                  <a:lnTo>
                    <a:pt x="17662" y="194629"/>
                  </a:lnTo>
                  <a:lnTo>
                    <a:pt x="25379" y="201240"/>
                  </a:lnTo>
                  <a:lnTo>
                    <a:pt x="33431" y="207435"/>
                  </a:lnTo>
                  <a:lnTo>
                    <a:pt x="41801" y="213201"/>
                  </a:lnTo>
                </a:path>
                <a:path w="201929" h="286385">
                  <a:moveTo>
                    <a:pt x="10297" y="196143"/>
                  </a:moveTo>
                  <a:lnTo>
                    <a:pt x="17662" y="203158"/>
                  </a:lnTo>
                  <a:lnTo>
                    <a:pt x="25379" y="209769"/>
                  </a:lnTo>
                  <a:lnTo>
                    <a:pt x="33431" y="215962"/>
                  </a:lnTo>
                  <a:lnTo>
                    <a:pt x="41801" y="221724"/>
                  </a:lnTo>
                </a:path>
                <a:path w="201929" h="286385">
                  <a:moveTo>
                    <a:pt x="124196" y="13938"/>
                  </a:moveTo>
                  <a:lnTo>
                    <a:pt x="179935" y="46291"/>
                  </a:lnTo>
                </a:path>
                <a:path w="201929" h="286385">
                  <a:moveTo>
                    <a:pt x="131465" y="11911"/>
                  </a:moveTo>
                  <a:lnTo>
                    <a:pt x="187205" y="44269"/>
                  </a:lnTo>
                </a:path>
                <a:path w="201929" h="286385">
                  <a:moveTo>
                    <a:pt x="138735" y="9890"/>
                  </a:moveTo>
                  <a:lnTo>
                    <a:pt x="194475" y="42248"/>
                  </a:lnTo>
                </a:path>
                <a:path w="201929" h="286385">
                  <a:moveTo>
                    <a:pt x="146005" y="7869"/>
                  </a:moveTo>
                  <a:lnTo>
                    <a:pt x="201745" y="40227"/>
                  </a:lnTo>
                </a:path>
              </a:pathLst>
            </a:custGeom>
            <a:ln w="38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6026658" y="4922933"/>
              <a:ext cx="86360" cy="149860"/>
            </a:xfrm>
            <a:custGeom>
              <a:avLst/>
              <a:gdLst/>
              <a:ahLst/>
              <a:cxnLst/>
              <a:rect l="l" t="t" r="r" b="b"/>
              <a:pathLst>
                <a:path w="86360" h="149860">
                  <a:moveTo>
                    <a:pt x="0" y="0"/>
                  </a:moveTo>
                  <a:lnTo>
                    <a:pt x="0" y="98683"/>
                  </a:lnTo>
                  <a:lnTo>
                    <a:pt x="19714" y="114325"/>
                  </a:lnTo>
                  <a:lnTo>
                    <a:pt x="40712" y="128084"/>
                  </a:lnTo>
                  <a:lnTo>
                    <a:pt x="62861" y="139880"/>
                  </a:lnTo>
                  <a:lnTo>
                    <a:pt x="86029" y="149635"/>
                  </a:lnTo>
                </a:path>
              </a:pathLst>
            </a:custGeom>
            <a:ln w="38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5878830" y="4879075"/>
              <a:ext cx="374650" cy="374015"/>
            </a:xfrm>
            <a:custGeom>
              <a:avLst/>
              <a:gdLst/>
              <a:ahLst/>
              <a:cxnLst/>
              <a:rect l="l" t="t" r="r" b="b"/>
              <a:pathLst>
                <a:path w="374650" h="374014">
                  <a:moveTo>
                    <a:pt x="242337" y="299703"/>
                  </a:moveTo>
                  <a:lnTo>
                    <a:pt x="374410" y="222949"/>
                  </a:lnTo>
                  <a:lnTo>
                    <a:pt x="374410" y="164471"/>
                  </a:lnTo>
                  <a:lnTo>
                    <a:pt x="330791" y="138884"/>
                  </a:lnTo>
                  <a:lnTo>
                    <a:pt x="330791" y="58477"/>
                  </a:lnTo>
                  <a:lnTo>
                    <a:pt x="238702" y="4876"/>
                  </a:lnTo>
                  <a:lnTo>
                    <a:pt x="196292" y="17057"/>
                  </a:lnTo>
                  <a:lnTo>
                    <a:pt x="167213" y="0"/>
                  </a:lnTo>
                  <a:lnTo>
                    <a:pt x="133283" y="13405"/>
                  </a:lnTo>
                  <a:lnTo>
                    <a:pt x="133283" y="141323"/>
                  </a:lnTo>
                  <a:lnTo>
                    <a:pt x="101176" y="159599"/>
                  </a:lnTo>
                  <a:lnTo>
                    <a:pt x="101176" y="218077"/>
                  </a:lnTo>
                  <a:lnTo>
                    <a:pt x="132462" y="245003"/>
                  </a:lnTo>
                  <a:lnTo>
                    <a:pt x="166692" y="267741"/>
                  </a:lnTo>
                  <a:lnTo>
                    <a:pt x="203455" y="286054"/>
                  </a:lnTo>
                  <a:lnTo>
                    <a:pt x="242337" y="299703"/>
                  </a:lnTo>
                  <a:close/>
                </a:path>
                <a:path w="374650" h="374014">
                  <a:moveTo>
                    <a:pt x="0" y="274117"/>
                  </a:moveTo>
                  <a:lnTo>
                    <a:pt x="64219" y="229039"/>
                  </a:lnTo>
                  <a:lnTo>
                    <a:pt x="209622" y="313104"/>
                  </a:lnTo>
                  <a:lnTo>
                    <a:pt x="209622" y="335033"/>
                  </a:lnTo>
                  <a:lnTo>
                    <a:pt x="142978" y="374017"/>
                  </a:lnTo>
                  <a:lnTo>
                    <a:pt x="0" y="291174"/>
                  </a:lnTo>
                  <a:lnTo>
                    <a:pt x="0" y="274117"/>
                  </a:lnTo>
                  <a:close/>
                </a:path>
              </a:pathLst>
            </a:custGeom>
            <a:ln w="79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6065845" y="5132482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29" h="26035">
                  <a:moveTo>
                    <a:pt x="4432" y="0"/>
                  </a:moveTo>
                  <a:lnTo>
                    <a:pt x="2446" y="379"/>
                  </a:lnTo>
                  <a:lnTo>
                    <a:pt x="887" y="1942"/>
                  </a:lnTo>
                  <a:lnTo>
                    <a:pt x="0" y="6634"/>
                  </a:lnTo>
                  <a:lnTo>
                    <a:pt x="1754" y="9230"/>
                  </a:lnTo>
                  <a:lnTo>
                    <a:pt x="4432" y="9748"/>
                  </a:lnTo>
                  <a:lnTo>
                    <a:pt x="44417" y="25581"/>
                  </a:lnTo>
                  <a:lnTo>
                    <a:pt x="46028" y="25333"/>
                  </a:lnTo>
                  <a:lnTo>
                    <a:pt x="47402" y="24277"/>
                  </a:lnTo>
                  <a:lnTo>
                    <a:pt x="49130" y="20356"/>
                  </a:lnTo>
                  <a:lnTo>
                    <a:pt x="48041" y="17522"/>
                  </a:lnTo>
                  <a:lnTo>
                    <a:pt x="45627" y="16445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6065845" y="5132482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29" h="26035">
                  <a:moveTo>
                    <a:pt x="4432" y="0"/>
                  </a:moveTo>
                  <a:lnTo>
                    <a:pt x="45627" y="16445"/>
                  </a:lnTo>
                  <a:lnTo>
                    <a:pt x="48041" y="17522"/>
                  </a:lnTo>
                  <a:lnTo>
                    <a:pt x="49130" y="20356"/>
                  </a:lnTo>
                  <a:lnTo>
                    <a:pt x="48057" y="22784"/>
                  </a:lnTo>
                  <a:lnTo>
                    <a:pt x="47402" y="24277"/>
                  </a:lnTo>
                  <a:lnTo>
                    <a:pt x="46028" y="25333"/>
                  </a:lnTo>
                  <a:lnTo>
                    <a:pt x="44417" y="25581"/>
                  </a:lnTo>
                  <a:lnTo>
                    <a:pt x="4432" y="9748"/>
                  </a:lnTo>
                  <a:lnTo>
                    <a:pt x="1754" y="9230"/>
                  </a:lnTo>
                  <a:lnTo>
                    <a:pt x="0" y="6634"/>
                  </a:lnTo>
                  <a:lnTo>
                    <a:pt x="512" y="3942"/>
                  </a:lnTo>
                  <a:lnTo>
                    <a:pt x="887" y="1942"/>
                  </a:lnTo>
                  <a:lnTo>
                    <a:pt x="2446" y="379"/>
                  </a:lnTo>
                  <a:lnTo>
                    <a:pt x="443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6054523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0" y="13400"/>
                  </a:lnTo>
                  <a:lnTo>
                    <a:pt x="59374" y="36548"/>
                  </a:lnTo>
                  <a:lnTo>
                    <a:pt x="59374" y="24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6054523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59374" y="24362"/>
                  </a:lnTo>
                  <a:lnTo>
                    <a:pt x="59374" y="36548"/>
                  </a:lnTo>
                  <a:lnTo>
                    <a:pt x="0" y="134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6054523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59374" y="24362"/>
                  </a:lnTo>
                  <a:lnTo>
                    <a:pt x="59374" y="36548"/>
                  </a:lnTo>
                </a:path>
                <a:path w="59689" h="36829">
                  <a:moveTo>
                    <a:pt x="0" y="4871"/>
                  </a:moveTo>
                  <a:lnTo>
                    <a:pt x="59374" y="292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6054523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0" y="13400"/>
                  </a:lnTo>
                  <a:lnTo>
                    <a:pt x="59374" y="3654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5" name="object 715"/>
            <p:cNvPicPr/>
            <p:nvPr/>
          </p:nvPicPr>
          <p:blipFill>
            <a:blip r:embed="rId221" cstate="print"/>
            <a:stretch>
              <a:fillRect/>
            </a:stretch>
          </p:blipFill>
          <p:spPr>
            <a:xfrm>
              <a:off x="6095812" y="5072901"/>
              <a:ext cx="10038" cy="11648"/>
            </a:xfrm>
            <a:prstGeom prst="rect">
              <a:avLst/>
            </a:prstGeom>
          </p:spPr>
        </p:pic>
        <p:sp>
          <p:nvSpPr>
            <p:cNvPr id="716" name="object 716"/>
            <p:cNvSpPr/>
            <p:nvPr/>
          </p:nvSpPr>
          <p:spPr>
            <a:xfrm>
              <a:off x="6095812" y="5072901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60" h="12064">
                  <a:moveTo>
                    <a:pt x="8537" y="3794"/>
                  </a:moveTo>
                  <a:lnTo>
                    <a:pt x="7037" y="1198"/>
                  </a:lnTo>
                  <a:lnTo>
                    <a:pt x="4242" y="0"/>
                  </a:lnTo>
                  <a:lnTo>
                    <a:pt x="2303" y="1118"/>
                  </a:lnTo>
                  <a:lnTo>
                    <a:pt x="359" y="2243"/>
                  </a:lnTo>
                  <a:lnTo>
                    <a:pt x="0" y="5256"/>
                  </a:lnTo>
                  <a:lnTo>
                    <a:pt x="1500" y="7853"/>
                  </a:lnTo>
                  <a:lnTo>
                    <a:pt x="3000" y="10449"/>
                  </a:lnTo>
                  <a:lnTo>
                    <a:pt x="5790" y="11648"/>
                  </a:lnTo>
                  <a:lnTo>
                    <a:pt x="7734" y="10523"/>
                  </a:lnTo>
                  <a:lnTo>
                    <a:pt x="9679" y="9404"/>
                  </a:lnTo>
                  <a:lnTo>
                    <a:pt x="10038" y="6391"/>
                  </a:lnTo>
                  <a:lnTo>
                    <a:pt x="8537" y="37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7" name="object 717"/>
            <p:cNvPicPr/>
            <p:nvPr/>
          </p:nvPicPr>
          <p:blipFill>
            <a:blip r:embed="rId222" cstate="print"/>
            <a:stretch>
              <a:fillRect/>
            </a:stretch>
          </p:blipFill>
          <p:spPr>
            <a:xfrm>
              <a:off x="6026658" y="4922933"/>
              <a:ext cx="86029" cy="145233"/>
            </a:xfrm>
            <a:prstGeom prst="rect">
              <a:avLst/>
            </a:prstGeom>
          </p:spPr>
        </p:pic>
        <p:sp>
          <p:nvSpPr>
            <p:cNvPr id="718" name="object 718"/>
            <p:cNvSpPr/>
            <p:nvPr/>
          </p:nvSpPr>
          <p:spPr>
            <a:xfrm>
              <a:off x="6026658" y="4922933"/>
              <a:ext cx="86360" cy="149860"/>
            </a:xfrm>
            <a:custGeom>
              <a:avLst/>
              <a:gdLst/>
              <a:ahLst/>
              <a:cxnLst/>
              <a:rect l="l" t="t" r="r" b="b"/>
              <a:pathLst>
                <a:path w="86360" h="149860">
                  <a:moveTo>
                    <a:pt x="3645" y="96398"/>
                  </a:moveTo>
                  <a:lnTo>
                    <a:pt x="3645" y="3641"/>
                  </a:lnTo>
                  <a:lnTo>
                    <a:pt x="0" y="0"/>
                  </a:lnTo>
                  <a:lnTo>
                    <a:pt x="19074" y="16654"/>
                  </a:lnTo>
                  <a:lnTo>
                    <a:pt x="39929" y="30826"/>
                  </a:lnTo>
                  <a:lnTo>
                    <a:pt x="62327" y="42378"/>
                  </a:lnTo>
                  <a:lnTo>
                    <a:pt x="86029" y="51168"/>
                  </a:lnTo>
                  <a:lnTo>
                    <a:pt x="86029" y="149635"/>
                  </a:lnTo>
                  <a:lnTo>
                    <a:pt x="86029" y="145233"/>
                  </a:lnTo>
                  <a:lnTo>
                    <a:pt x="63834" y="135897"/>
                  </a:lnTo>
                  <a:lnTo>
                    <a:pt x="42620" y="124596"/>
                  </a:lnTo>
                  <a:lnTo>
                    <a:pt x="22514" y="111404"/>
                  </a:lnTo>
                  <a:lnTo>
                    <a:pt x="3645" y="96398"/>
                  </a:lnTo>
                  <a:close/>
                </a:path>
              </a:pathLst>
            </a:custGeom>
            <a:ln w="38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5867042" y="4905738"/>
              <a:ext cx="141605" cy="100330"/>
            </a:xfrm>
            <a:custGeom>
              <a:avLst/>
              <a:gdLst/>
              <a:ahLst/>
              <a:cxnLst/>
              <a:rect l="l" t="t" r="r" b="b"/>
              <a:pathLst>
                <a:path w="141604" h="100329">
                  <a:moveTo>
                    <a:pt x="110172" y="0"/>
                  </a:moveTo>
                  <a:lnTo>
                    <a:pt x="103920" y="272"/>
                  </a:lnTo>
                  <a:lnTo>
                    <a:pt x="0" y="100075"/>
                  </a:lnTo>
                  <a:lnTo>
                    <a:pt x="51020" y="100075"/>
                  </a:lnTo>
                  <a:lnTo>
                    <a:pt x="98846" y="85448"/>
                  </a:lnTo>
                  <a:lnTo>
                    <a:pt x="137230" y="53168"/>
                  </a:lnTo>
                  <a:lnTo>
                    <a:pt x="141142" y="39337"/>
                  </a:lnTo>
                  <a:lnTo>
                    <a:pt x="139569" y="25537"/>
                  </a:lnTo>
                  <a:lnTo>
                    <a:pt x="133003" y="13338"/>
                  </a:lnTo>
                  <a:lnTo>
                    <a:pt x="121935" y="4313"/>
                  </a:lnTo>
                  <a:lnTo>
                    <a:pt x="116383" y="1393"/>
                  </a:lnTo>
                  <a:lnTo>
                    <a:pt x="11017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0" name="object 720"/>
            <p:cNvPicPr/>
            <p:nvPr/>
          </p:nvPicPr>
          <p:blipFill>
            <a:blip r:embed="rId223" cstate="print"/>
            <a:stretch>
              <a:fillRect/>
            </a:stretch>
          </p:blipFill>
          <p:spPr>
            <a:xfrm>
              <a:off x="5867042" y="4930237"/>
              <a:ext cx="96739" cy="75576"/>
            </a:xfrm>
            <a:prstGeom prst="rect">
              <a:avLst/>
            </a:prstGeom>
          </p:spPr>
        </p:pic>
        <p:sp>
          <p:nvSpPr>
            <p:cNvPr id="721" name="object 721"/>
            <p:cNvSpPr/>
            <p:nvPr/>
          </p:nvSpPr>
          <p:spPr>
            <a:xfrm>
              <a:off x="5867042" y="4930237"/>
              <a:ext cx="97155" cy="76200"/>
            </a:xfrm>
            <a:custGeom>
              <a:avLst/>
              <a:gdLst/>
              <a:ahLst/>
              <a:cxnLst/>
              <a:rect l="l" t="t" r="r" b="b"/>
              <a:pathLst>
                <a:path w="97154" h="76200">
                  <a:moveTo>
                    <a:pt x="77" y="56031"/>
                  </a:moveTo>
                  <a:lnTo>
                    <a:pt x="96739" y="0"/>
                  </a:lnTo>
                  <a:lnTo>
                    <a:pt x="90206" y="23454"/>
                  </a:lnTo>
                  <a:lnTo>
                    <a:pt x="0" y="75576"/>
                  </a:lnTo>
                  <a:lnTo>
                    <a:pt x="77" y="5603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2" name="object 722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5950605" y="4831208"/>
              <a:ext cx="43215" cy="106762"/>
            </a:xfrm>
            <a:prstGeom prst="rect">
              <a:avLst/>
            </a:prstGeom>
          </p:spPr>
        </p:pic>
        <p:sp>
          <p:nvSpPr>
            <p:cNvPr id="723" name="object 723"/>
            <p:cNvSpPr/>
            <p:nvPr/>
          </p:nvSpPr>
          <p:spPr>
            <a:xfrm>
              <a:off x="5950605" y="4831208"/>
              <a:ext cx="43815" cy="107314"/>
            </a:xfrm>
            <a:custGeom>
              <a:avLst/>
              <a:gdLst/>
              <a:ahLst/>
              <a:cxnLst/>
              <a:rect l="l" t="t" r="r" b="b"/>
              <a:pathLst>
                <a:path w="43814" h="107314">
                  <a:moveTo>
                    <a:pt x="0" y="106762"/>
                  </a:moveTo>
                  <a:lnTo>
                    <a:pt x="31721" y="0"/>
                  </a:lnTo>
                  <a:lnTo>
                    <a:pt x="43215" y="0"/>
                  </a:lnTo>
                  <a:lnTo>
                    <a:pt x="13175" y="99029"/>
                  </a:lnTo>
                  <a:lnTo>
                    <a:pt x="0" y="10676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4" name="object 724"/>
            <p:cNvPicPr/>
            <p:nvPr/>
          </p:nvPicPr>
          <p:blipFill>
            <a:blip r:embed="rId225" cstate="print"/>
            <a:stretch>
              <a:fillRect/>
            </a:stretch>
          </p:blipFill>
          <p:spPr>
            <a:xfrm>
              <a:off x="5848049" y="4754159"/>
              <a:ext cx="145772" cy="77049"/>
            </a:xfrm>
            <a:prstGeom prst="rect">
              <a:avLst/>
            </a:prstGeom>
          </p:spPr>
        </p:pic>
        <p:sp>
          <p:nvSpPr>
            <p:cNvPr id="725" name="object 725"/>
            <p:cNvSpPr/>
            <p:nvPr/>
          </p:nvSpPr>
          <p:spPr>
            <a:xfrm>
              <a:off x="5848049" y="4754159"/>
              <a:ext cx="146050" cy="77470"/>
            </a:xfrm>
            <a:custGeom>
              <a:avLst/>
              <a:gdLst/>
              <a:ahLst/>
              <a:cxnLst/>
              <a:rect l="l" t="t" r="r" b="b"/>
              <a:pathLst>
                <a:path w="146050" h="77470">
                  <a:moveTo>
                    <a:pt x="0" y="433"/>
                  </a:moveTo>
                  <a:lnTo>
                    <a:pt x="11866" y="0"/>
                  </a:lnTo>
                  <a:lnTo>
                    <a:pt x="105125" y="49303"/>
                  </a:lnTo>
                  <a:lnTo>
                    <a:pt x="145772" y="77049"/>
                  </a:lnTo>
                  <a:lnTo>
                    <a:pt x="134277" y="77049"/>
                  </a:lnTo>
                  <a:lnTo>
                    <a:pt x="100518" y="58239"/>
                  </a:lnTo>
                  <a:lnTo>
                    <a:pt x="66884" y="39199"/>
                  </a:lnTo>
                  <a:lnTo>
                    <a:pt x="33377" y="19930"/>
                  </a:lnTo>
                  <a:lnTo>
                    <a:pt x="0" y="43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6" name="object 726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5732579" y="4860918"/>
              <a:ext cx="218025" cy="125350"/>
            </a:xfrm>
            <a:prstGeom prst="rect">
              <a:avLst/>
            </a:prstGeom>
          </p:spPr>
        </p:pic>
        <p:sp>
          <p:nvSpPr>
            <p:cNvPr id="727" name="object 727"/>
            <p:cNvSpPr/>
            <p:nvPr/>
          </p:nvSpPr>
          <p:spPr>
            <a:xfrm>
              <a:off x="5732580" y="4860918"/>
              <a:ext cx="218440" cy="125730"/>
            </a:xfrm>
            <a:custGeom>
              <a:avLst/>
              <a:gdLst/>
              <a:ahLst/>
              <a:cxnLst/>
              <a:rect l="l" t="t" r="r" b="b"/>
              <a:pathLst>
                <a:path w="218439" h="125729">
                  <a:moveTo>
                    <a:pt x="0" y="48472"/>
                  </a:moveTo>
                  <a:lnTo>
                    <a:pt x="84120" y="0"/>
                  </a:lnTo>
                  <a:lnTo>
                    <a:pt x="218025" y="77053"/>
                  </a:lnTo>
                  <a:lnTo>
                    <a:pt x="134539" y="125350"/>
                  </a:lnTo>
                  <a:lnTo>
                    <a:pt x="98071" y="111546"/>
                  </a:lnTo>
                  <a:lnTo>
                    <a:pt x="63309" y="94026"/>
                  </a:lnTo>
                  <a:lnTo>
                    <a:pt x="30526" y="72949"/>
                  </a:lnTo>
                  <a:lnTo>
                    <a:pt x="0" y="4847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8" name="object 728"/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5816700" y="4754159"/>
              <a:ext cx="165627" cy="183815"/>
            </a:xfrm>
            <a:prstGeom prst="rect">
              <a:avLst/>
            </a:prstGeom>
          </p:spPr>
        </p:pic>
        <p:sp>
          <p:nvSpPr>
            <p:cNvPr id="729" name="object 729"/>
            <p:cNvSpPr/>
            <p:nvPr/>
          </p:nvSpPr>
          <p:spPr>
            <a:xfrm>
              <a:off x="5816700" y="4754159"/>
              <a:ext cx="165735" cy="184150"/>
            </a:xfrm>
            <a:custGeom>
              <a:avLst/>
              <a:gdLst/>
              <a:ahLst/>
              <a:cxnLst/>
              <a:rect l="l" t="t" r="r" b="b"/>
              <a:pathLst>
                <a:path w="165735" h="184150">
                  <a:moveTo>
                    <a:pt x="133909" y="183815"/>
                  </a:moveTo>
                  <a:lnTo>
                    <a:pt x="100492" y="164443"/>
                  </a:lnTo>
                  <a:lnTo>
                    <a:pt x="67036" y="145144"/>
                  </a:lnTo>
                  <a:lnTo>
                    <a:pt x="33540" y="125917"/>
                  </a:lnTo>
                  <a:lnTo>
                    <a:pt x="3" y="106762"/>
                  </a:lnTo>
                  <a:lnTo>
                    <a:pt x="31721" y="0"/>
                  </a:lnTo>
                  <a:lnTo>
                    <a:pt x="165627" y="77049"/>
                  </a:lnTo>
                  <a:lnTo>
                    <a:pt x="133905" y="18381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0" name="object 730"/>
            <p:cNvPicPr/>
            <p:nvPr/>
          </p:nvPicPr>
          <p:blipFill>
            <a:blip r:embed="rId228" cstate="print"/>
            <a:stretch>
              <a:fillRect/>
            </a:stretch>
          </p:blipFill>
          <p:spPr>
            <a:xfrm>
              <a:off x="5732579" y="4909390"/>
              <a:ext cx="134539" cy="96423"/>
            </a:xfrm>
            <a:prstGeom prst="rect">
              <a:avLst/>
            </a:prstGeom>
          </p:spPr>
        </p:pic>
        <p:sp>
          <p:nvSpPr>
            <p:cNvPr id="731" name="object 731"/>
            <p:cNvSpPr/>
            <p:nvPr/>
          </p:nvSpPr>
          <p:spPr>
            <a:xfrm>
              <a:off x="5732580" y="4909390"/>
              <a:ext cx="134620" cy="96520"/>
            </a:xfrm>
            <a:custGeom>
              <a:avLst/>
              <a:gdLst/>
              <a:ahLst/>
              <a:cxnLst/>
              <a:rect l="l" t="t" r="r" b="b"/>
              <a:pathLst>
                <a:path w="134620" h="96520">
                  <a:moveTo>
                    <a:pt x="0" y="18243"/>
                  </a:moveTo>
                  <a:lnTo>
                    <a:pt x="29737" y="44155"/>
                  </a:lnTo>
                  <a:lnTo>
                    <a:pt x="62331" y="65979"/>
                  </a:lnTo>
                  <a:lnTo>
                    <a:pt x="97375" y="83481"/>
                  </a:lnTo>
                  <a:lnTo>
                    <a:pt x="134462" y="96423"/>
                  </a:lnTo>
                  <a:lnTo>
                    <a:pt x="134539" y="76878"/>
                  </a:lnTo>
                  <a:lnTo>
                    <a:pt x="97519" y="64217"/>
                  </a:lnTo>
                  <a:lnTo>
                    <a:pt x="62489" y="47031"/>
                  </a:lnTo>
                  <a:lnTo>
                    <a:pt x="29849" y="25549"/>
                  </a:lnTo>
                  <a:lnTo>
                    <a:pt x="0" y="0"/>
                  </a:lnTo>
                  <a:lnTo>
                    <a:pt x="0" y="182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5732580" y="4754159"/>
              <a:ext cx="261620" cy="252095"/>
            </a:xfrm>
            <a:custGeom>
              <a:avLst/>
              <a:gdLst/>
              <a:ahLst/>
              <a:cxnLst/>
              <a:rect l="l" t="t" r="r" b="b"/>
              <a:pathLst>
                <a:path w="261620" h="252095">
                  <a:moveTo>
                    <a:pt x="134462" y="251655"/>
                  </a:moveTo>
                  <a:lnTo>
                    <a:pt x="224668" y="199533"/>
                  </a:lnTo>
                  <a:lnTo>
                    <a:pt x="261241" y="77049"/>
                  </a:lnTo>
                  <a:lnTo>
                    <a:pt x="127336" y="0"/>
                  </a:lnTo>
                  <a:lnTo>
                    <a:pt x="115842" y="0"/>
                  </a:lnTo>
                  <a:lnTo>
                    <a:pt x="84120" y="106759"/>
                  </a:lnTo>
                  <a:lnTo>
                    <a:pt x="0" y="155231"/>
                  </a:lnTo>
                  <a:lnTo>
                    <a:pt x="0" y="173474"/>
                  </a:lnTo>
                  <a:lnTo>
                    <a:pt x="29809" y="199276"/>
                  </a:lnTo>
                  <a:lnTo>
                    <a:pt x="62417" y="221060"/>
                  </a:lnTo>
                  <a:lnTo>
                    <a:pt x="97432" y="238595"/>
                  </a:lnTo>
                  <a:lnTo>
                    <a:pt x="134462" y="251655"/>
                  </a:lnTo>
                  <a:close/>
                </a:path>
              </a:pathLst>
            </a:custGeom>
            <a:ln w="5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5826628" y="4766710"/>
              <a:ext cx="118745" cy="160655"/>
            </a:xfrm>
            <a:custGeom>
              <a:avLst/>
              <a:gdLst/>
              <a:ahLst/>
              <a:cxnLst/>
              <a:rect l="l" t="t" r="r" b="b"/>
              <a:pathLst>
                <a:path w="118745" h="160654">
                  <a:moveTo>
                    <a:pt x="27692" y="0"/>
                  </a:moveTo>
                  <a:lnTo>
                    <a:pt x="0" y="92251"/>
                  </a:lnTo>
                  <a:lnTo>
                    <a:pt x="118603" y="16026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5874695" y="4956299"/>
              <a:ext cx="57785" cy="45085"/>
            </a:xfrm>
            <a:custGeom>
              <a:avLst/>
              <a:gdLst/>
              <a:ahLst/>
              <a:cxnLst/>
              <a:rect l="l" t="t" r="r" b="b"/>
              <a:pathLst>
                <a:path w="57785" h="45085">
                  <a:moveTo>
                    <a:pt x="57736" y="0"/>
                  </a:moveTo>
                  <a:lnTo>
                    <a:pt x="0" y="33357"/>
                  </a:lnTo>
                  <a:lnTo>
                    <a:pt x="0" y="448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5" name="object 735"/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5830284" y="4766710"/>
              <a:ext cx="142115" cy="160269"/>
            </a:xfrm>
            <a:prstGeom prst="rect">
              <a:avLst/>
            </a:prstGeom>
          </p:spPr>
        </p:pic>
        <p:sp>
          <p:nvSpPr>
            <p:cNvPr id="736" name="object 736"/>
            <p:cNvSpPr/>
            <p:nvPr/>
          </p:nvSpPr>
          <p:spPr>
            <a:xfrm>
              <a:off x="5830284" y="4766710"/>
              <a:ext cx="142240" cy="160655"/>
            </a:xfrm>
            <a:custGeom>
              <a:avLst/>
              <a:gdLst/>
              <a:ahLst/>
              <a:cxnLst/>
              <a:rect l="l" t="t" r="r" b="b"/>
              <a:pathLst>
                <a:path w="142239" h="160654">
                  <a:moveTo>
                    <a:pt x="0" y="91211"/>
                  </a:moveTo>
                  <a:lnTo>
                    <a:pt x="26645" y="1562"/>
                  </a:lnTo>
                  <a:lnTo>
                    <a:pt x="24035" y="0"/>
                  </a:lnTo>
                  <a:lnTo>
                    <a:pt x="53721" y="16703"/>
                  </a:lnTo>
                  <a:lnTo>
                    <a:pt x="83297" y="33607"/>
                  </a:lnTo>
                  <a:lnTo>
                    <a:pt x="112762" y="50710"/>
                  </a:lnTo>
                  <a:lnTo>
                    <a:pt x="142115" y="68013"/>
                  </a:lnTo>
                  <a:lnTo>
                    <a:pt x="114946" y="160269"/>
                  </a:lnTo>
                  <a:lnTo>
                    <a:pt x="115469" y="157665"/>
                  </a:lnTo>
                  <a:lnTo>
                    <a:pt x="86421" y="141378"/>
                  </a:lnTo>
                  <a:lnTo>
                    <a:pt x="57492" y="124872"/>
                  </a:lnTo>
                  <a:lnTo>
                    <a:pt x="28685" y="108150"/>
                  </a:lnTo>
                  <a:lnTo>
                    <a:pt x="0" y="912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5751497" y="4869883"/>
              <a:ext cx="183515" cy="106045"/>
            </a:xfrm>
            <a:custGeom>
              <a:avLst/>
              <a:gdLst/>
              <a:ahLst/>
              <a:cxnLst/>
              <a:rect l="l" t="t" r="r" b="b"/>
              <a:pathLst>
                <a:path w="183514" h="106045">
                  <a:moveTo>
                    <a:pt x="120001" y="92005"/>
                  </a:moveTo>
                  <a:lnTo>
                    <a:pt x="108647" y="98543"/>
                  </a:lnTo>
                  <a:lnTo>
                    <a:pt x="120720" y="105497"/>
                  </a:lnTo>
                  <a:lnTo>
                    <a:pt x="132074" y="98959"/>
                  </a:lnTo>
                  <a:lnTo>
                    <a:pt x="120001" y="92005"/>
                  </a:lnTo>
                  <a:close/>
                </a:path>
                <a:path w="183514" h="106045">
                  <a:moveTo>
                    <a:pt x="137033" y="82194"/>
                  </a:moveTo>
                  <a:lnTo>
                    <a:pt x="125678" y="88736"/>
                  </a:lnTo>
                  <a:lnTo>
                    <a:pt x="137751" y="95686"/>
                  </a:lnTo>
                  <a:lnTo>
                    <a:pt x="149106" y="89148"/>
                  </a:lnTo>
                  <a:lnTo>
                    <a:pt x="137033" y="82194"/>
                  </a:lnTo>
                  <a:close/>
                </a:path>
                <a:path w="183514" h="106045">
                  <a:moveTo>
                    <a:pt x="101894" y="81576"/>
                  </a:moveTo>
                  <a:lnTo>
                    <a:pt x="90539" y="88114"/>
                  </a:lnTo>
                  <a:lnTo>
                    <a:pt x="102612" y="95068"/>
                  </a:lnTo>
                  <a:lnTo>
                    <a:pt x="113967" y="88530"/>
                  </a:lnTo>
                  <a:lnTo>
                    <a:pt x="101894" y="81576"/>
                  </a:lnTo>
                  <a:close/>
                </a:path>
                <a:path w="183514" h="106045">
                  <a:moveTo>
                    <a:pt x="154067" y="72386"/>
                  </a:moveTo>
                  <a:lnTo>
                    <a:pt x="142713" y="78924"/>
                  </a:lnTo>
                  <a:lnTo>
                    <a:pt x="154783" y="85878"/>
                  </a:lnTo>
                  <a:lnTo>
                    <a:pt x="166137" y="79336"/>
                  </a:lnTo>
                  <a:lnTo>
                    <a:pt x="154067" y="72386"/>
                  </a:lnTo>
                  <a:close/>
                </a:path>
                <a:path w="183514" h="106045">
                  <a:moveTo>
                    <a:pt x="118925" y="71764"/>
                  </a:moveTo>
                  <a:lnTo>
                    <a:pt x="107571" y="78307"/>
                  </a:lnTo>
                  <a:lnTo>
                    <a:pt x="119644" y="85257"/>
                  </a:lnTo>
                  <a:lnTo>
                    <a:pt x="130998" y="78718"/>
                  </a:lnTo>
                  <a:lnTo>
                    <a:pt x="118925" y="71764"/>
                  </a:lnTo>
                  <a:close/>
                </a:path>
                <a:path w="183514" h="106045">
                  <a:moveTo>
                    <a:pt x="47571" y="50288"/>
                  </a:moveTo>
                  <a:lnTo>
                    <a:pt x="36216" y="56827"/>
                  </a:lnTo>
                  <a:lnTo>
                    <a:pt x="84505" y="84639"/>
                  </a:lnTo>
                  <a:lnTo>
                    <a:pt x="95859" y="78101"/>
                  </a:lnTo>
                  <a:lnTo>
                    <a:pt x="47571" y="50288"/>
                  </a:lnTo>
                  <a:close/>
                </a:path>
                <a:path w="183514" h="106045">
                  <a:moveTo>
                    <a:pt x="171099" y="62574"/>
                  </a:moveTo>
                  <a:lnTo>
                    <a:pt x="159745" y="69117"/>
                  </a:lnTo>
                  <a:lnTo>
                    <a:pt x="171814" y="76067"/>
                  </a:lnTo>
                  <a:lnTo>
                    <a:pt x="183172" y="69528"/>
                  </a:lnTo>
                  <a:lnTo>
                    <a:pt x="171099" y="62574"/>
                  </a:lnTo>
                  <a:close/>
                </a:path>
                <a:path w="183514" h="106045">
                  <a:moveTo>
                    <a:pt x="135960" y="61957"/>
                  </a:moveTo>
                  <a:lnTo>
                    <a:pt x="124602" y="68495"/>
                  </a:lnTo>
                  <a:lnTo>
                    <a:pt x="136675" y="75449"/>
                  </a:lnTo>
                  <a:lnTo>
                    <a:pt x="148029" y="68911"/>
                  </a:lnTo>
                  <a:lnTo>
                    <a:pt x="135960" y="61957"/>
                  </a:lnTo>
                  <a:close/>
                </a:path>
                <a:path w="183514" h="106045">
                  <a:moveTo>
                    <a:pt x="100817" y="61335"/>
                  </a:moveTo>
                  <a:lnTo>
                    <a:pt x="89463" y="67877"/>
                  </a:lnTo>
                  <a:lnTo>
                    <a:pt x="101536" y="74828"/>
                  </a:lnTo>
                  <a:lnTo>
                    <a:pt x="112890" y="68289"/>
                  </a:lnTo>
                  <a:lnTo>
                    <a:pt x="100817" y="61335"/>
                  </a:lnTo>
                  <a:close/>
                </a:path>
                <a:path w="183514" h="106045">
                  <a:moveTo>
                    <a:pt x="152991" y="52145"/>
                  </a:moveTo>
                  <a:lnTo>
                    <a:pt x="141637" y="58687"/>
                  </a:lnTo>
                  <a:lnTo>
                    <a:pt x="153706" y="65638"/>
                  </a:lnTo>
                  <a:lnTo>
                    <a:pt x="165064" y="59099"/>
                  </a:lnTo>
                  <a:lnTo>
                    <a:pt x="152991" y="52145"/>
                  </a:lnTo>
                  <a:close/>
                </a:path>
                <a:path w="183514" h="106045">
                  <a:moveTo>
                    <a:pt x="117852" y="51528"/>
                  </a:moveTo>
                  <a:lnTo>
                    <a:pt x="106494" y="58066"/>
                  </a:lnTo>
                  <a:lnTo>
                    <a:pt x="118567" y="65020"/>
                  </a:lnTo>
                  <a:lnTo>
                    <a:pt x="129921" y="58482"/>
                  </a:lnTo>
                  <a:lnTo>
                    <a:pt x="117852" y="51528"/>
                  </a:lnTo>
                  <a:close/>
                </a:path>
                <a:path w="183514" h="106045">
                  <a:moveTo>
                    <a:pt x="82709" y="50906"/>
                  </a:moveTo>
                  <a:lnTo>
                    <a:pt x="71355" y="57448"/>
                  </a:lnTo>
                  <a:lnTo>
                    <a:pt x="83428" y="64398"/>
                  </a:lnTo>
                  <a:lnTo>
                    <a:pt x="94783" y="57860"/>
                  </a:lnTo>
                  <a:lnTo>
                    <a:pt x="82709" y="50906"/>
                  </a:lnTo>
                  <a:close/>
                </a:path>
                <a:path w="183514" h="106045">
                  <a:moveTo>
                    <a:pt x="134883" y="41716"/>
                  </a:moveTo>
                  <a:lnTo>
                    <a:pt x="123529" y="48258"/>
                  </a:lnTo>
                  <a:lnTo>
                    <a:pt x="135602" y="55209"/>
                  </a:lnTo>
                  <a:lnTo>
                    <a:pt x="146956" y="48670"/>
                  </a:lnTo>
                  <a:lnTo>
                    <a:pt x="134883" y="41716"/>
                  </a:lnTo>
                  <a:close/>
                </a:path>
                <a:path w="183514" h="106045">
                  <a:moveTo>
                    <a:pt x="99744" y="41098"/>
                  </a:moveTo>
                  <a:lnTo>
                    <a:pt x="88387" y="47637"/>
                  </a:lnTo>
                  <a:lnTo>
                    <a:pt x="100460" y="54591"/>
                  </a:lnTo>
                  <a:lnTo>
                    <a:pt x="111814" y="48052"/>
                  </a:lnTo>
                  <a:lnTo>
                    <a:pt x="99744" y="41098"/>
                  </a:lnTo>
                  <a:close/>
                </a:path>
                <a:path w="183514" h="106045">
                  <a:moveTo>
                    <a:pt x="64602" y="40477"/>
                  </a:moveTo>
                  <a:lnTo>
                    <a:pt x="53248" y="47019"/>
                  </a:lnTo>
                  <a:lnTo>
                    <a:pt x="65321" y="53969"/>
                  </a:lnTo>
                  <a:lnTo>
                    <a:pt x="76675" y="47431"/>
                  </a:lnTo>
                  <a:lnTo>
                    <a:pt x="64602" y="40477"/>
                  </a:lnTo>
                  <a:close/>
                </a:path>
                <a:path w="183514" h="106045">
                  <a:moveTo>
                    <a:pt x="29463" y="39859"/>
                  </a:moveTo>
                  <a:lnTo>
                    <a:pt x="18109" y="46398"/>
                  </a:lnTo>
                  <a:lnTo>
                    <a:pt x="30178" y="53352"/>
                  </a:lnTo>
                  <a:lnTo>
                    <a:pt x="41536" y="46813"/>
                  </a:lnTo>
                  <a:lnTo>
                    <a:pt x="29463" y="39859"/>
                  </a:lnTo>
                  <a:close/>
                </a:path>
                <a:path w="183514" h="106045">
                  <a:moveTo>
                    <a:pt x="116776" y="31287"/>
                  </a:moveTo>
                  <a:lnTo>
                    <a:pt x="105422" y="37829"/>
                  </a:lnTo>
                  <a:lnTo>
                    <a:pt x="117495" y="44779"/>
                  </a:lnTo>
                  <a:lnTo>
                    <a:pt x="128849" y="38241"/>
                  </a:lnTo>
                  <a:lnTo>
                    <a:pt x="116776" y="31287"/>
                  </a:lnTo>
                  <a:close/>
                </a:path>
                <a:path w="183514" h="106045">
                  <a:moveTo>
                    <a:pt x="81633" y="30669"/>
                  </a:moveTo>
                  <a:lnTo>
                    <a:pt x="70279" y="37208"/>
                  </a:lnTo>
                  <a:lnTo>
                    <a:pt x="82352" y="44162"/>
                  </a:lnTo>
                  <a:lnTo>
                    <a:pt x="93706" y="37623"/>
                  </a:lnTo>
                  <a:lnTo>
                    <a:pt x="81633" y="30669"/>
                  </a:lnTo>
                  <a:close/>
                </a:path>
                <a:path w="183514" h="106045">
                  <a:moveTo>
                    <a:pt x="46494" y="30048"/>
                  </a:moveTo>
                  <a:lnTo>
                    <a:pt x="35140" y="36590"/>
                  </a:lnTo>
                  <a:lnTo>
                    <a:pt x="47213" y="43540"/>
                  </a:lnTo>
                  <a:lnTo>
                    <a:pt x="58567" y="37002"/>
                  </a:lnTo>
                  <a:lnTo>
                    <a:pt x="46494" y="30048"/>
                  </a:lnTo>
                  <a:close/>
                </a:path>
                <a:path w="183514" h="106045">
                  <a:moveTo>
                    <a:pt x="11355" y="29430"/>
                  </a:moveTo>
                  <a:lnTo>
                    <a:pt x="0" y="35968"/>
                  </a:lnTo>
                  <a:lnTo>
                    <a:pt x="12070" y="42922"/>
                  </a:lnTo>
                  <a:lnTo>
                    <a:pt x="23428" y="36384"/>
                  </a:lnTo>
                  <a:lnTo>
                    <a:pt x="11355" y="29430"/>
                  </a:lnTo>
                  <a:close/>
                </a:path>
                <a:path w="183514" h="106045">
                  <a:moveTo>
                    <a:pt x="98668" y="20858"/>
                  </a:moveTo>
                  <a:lnTo>
                    <a:pt x="87314" y="27400"/>
                  </a:lnTo>
                  <a:lnTo>
                    <a:pt x="99387" y="34350"/>
                  </a:lnTo>
                  <a:lnTo>
                    <a:pt x="110737" y="27812"/>
                  </a:lnTo>
                  <a:lnTo>
                    <a:pt x="98668" y="20858"/>
                  </a:lnTo>
                  <a:close/>
                </a:path>
                <a:path w="183514" h="106045">
                  <a:moveTo>
                    <a:pt x="63525" y="20240"/>
                  </a:moveTo>
                  <a:lnTo>
                    <a:pt x="52171" y="26778"/>
                  </a:lnTo>
                  <a:lnTo>
                    <a:pt x="64244" y="33732"/>
                  </a:lnTo>
                  <a:lnTo>
                    <a:pt x="75598" y="27194"/>
                  </a:lnTo>
                  <a:lnTo>
                    <a:pt x="63525" y="20240"/>
                  </a:lnTo>
                  <a:close/>
                </a:path>
                <a:path w="183514" h="106045">
                  <a:moveTo>
                    <a:pt x="28386" y="19619"/>
                  </a:moveTo>
                  <a:lnTo>
                    <a:pt x="17032" y="26161"/>
                  </a:lnTo>
                  <a:lnTo>
                    <a:pt x="29105" y="33111"/>
                  </a:lnTo>
                  <a:lnTo>
                    <a:pt x="40459" y="26573"/>
                  </a:lnTo>
                  <a:lnTo>
                    <a:pt x="28386" y="19619"/>
                  </a:lnTo>
                  <a:close/>
                </a:path>
                <a:path w="183514" h="106045">
                  <a:moveTo>
                    <a:pt x="80560" y="10429"/>
                  </a:moveTo>
                  <a:lnTo>
                    <a:pt x="69206" y="16971"/>
                  </a:lnTo>
                  <a:lnTo>
                    <a:pt x="81279" y="23921"/>
                  </a:lnTo>
                  <a:lnTo>
                    <a:pt x="92630" y="17383"/>
                  </a:lnTo>
                  <a:lnTo>
                    <a:pt x="80560" y="10429"/>
                  </a:lnTo>
                  <a:close/>
                </a:path>
                <a:path w="183514" h="106045">
                  <a:moveTo>
                    <a:pt x="45418" y="9811"/>
                  </a:moveTo>
                  <a:lnTo>
                    <a:pt x="34063" y="16349"/>
                  </a:lnTo>
                  <a:lnTo>
                    <a:pt x="46137" y="23303"/>
                  </a:lnTo>
                  <a:lnTo>
                    <a:pt x="57491" y="16765"/>
                  </a:lnTo>
                  <a:lnTo>
                    <a:pt x="45418" y="9811"/>
                  </a:lnTo>
                  <a:close/>
                </a:path>
                <a:path w="183514" h="106045">
                  <a:moveTo>
                    <a:pt x="62453" y="0"/>
                  </a:moveTo>
                  <a:lnTo>
                    <a:pt x="51095" y="6542"/>
                  </a:lnTo>
                  <a:lnTo>
                    <a:pt x="63171" y="13492"/>
                  </a:lnTo>
                  <a:lnTo>
                    <a:pt x="74522" y="6954"/>
                  </a:lnTo>
                  <a:lnTo>
                    <a:pt x="624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5751497" y="4876426"/>
              <a:ext cx="183515" cy="101600"/>
            </a:xfrm>
            <a:custGeom>
              <a:avLst/>
              <a:gdLst/>
              <a:ahLst/>
              <a:cxnLst/>
              <a:rect l="l" t="t" r="r" b="b"/>
              <a:pathLst>
                <a:path w="183514" h="101600">
                  <a:moveTo>
                    <a:pt x="51095" y="0"/>
                  </a:moveTo>
                  <a:lnTo>
                    <a:pt x="51095" y="2603"/>
                  </a:lnTo>
                  <a:lnTo>
                    <a:pt x="63168" y="9557"/>
                  </a:lnTo>
                  <a:lnTo>
                    <a:pt x="63171" y="6950"/>
                  </a:lnTo>
                  <a:lnTo>
                    <a:pt x="51095" y="0"/>
                  </a:lnTo>
                  <a:close/>
                </a:path>
                <a:path w="183514" h="101600">
                  <a:moveTo>
                    <a:pt x="74522" y="411"/>
                  </a:moveTo>
                  <a:lnTo>
                    <a:pt x="63171" y="6950"/>
                  </a:lnTo>
                  <a:lnTo>
                    <a:pt x="63168" y="9557"/>
                  </a:lnTo>
                  <a:lnTo>
                    <a:pt x="74522" y="3019"/>
                  </a:lnTo>
                  <a:lnTo>
                    <a:pt x="74522" y="411"/>
                  </a:lnTo>
                  <a:close/>
                </a:path>
                <a:path w="183514" h="101600">
                  <a:moveTo>
                    <a:pt x="69206" y="10429"/>
                  </a:moveTo>
                  <a:lnTo>
                    <a:pt x="69206" y="13032"/>
                  </a:lnTo>
                  <a:lnTo>
                    <a:pt x="81275" y="19986"/>
                  </a:lnTo>
                  <a:lnTo>
                    <a:pt x="81279" y="17379"/>
                  </a:lnTo>
                  <a:lnTo>
                    <a:pt x="69206" y="10429"/>
                  </a:lnTo>
                  <a:close/>
                </a:path>
                <a:path w="183514" h="101600">
                  <a:moveTo>
                    <a:pt x="92630" y="10841"/>
                  </a:moveTo>
                  <a:lnTo>
                    <a:pt x="81279" y="17379"/>
                  </a:lnTo>
                  <a:lnTo>
                    <a:pt x="81275" y="19986"/>
                  </a:lnTo>
                  <a:lnTo>
                    <a:pt x="92630" y="13448"/>
                  </a:lnTo>
                  <a:lnTo>
                    <a:pt x="92630" y="10841"/>
                  </a:lnTo>
                  <a:close/>
                </a:path>
                <a:path w="183514" h="101600">
                  <a:moveTo>
                    <a:pt x="87314" y="20858"/>
                  </a:moveTo>
                  <a:lnTo>
                    <a:pt x="87314" y="23461"/>
                  </a:lnTo>
                  <a:lnTo>
                    <a:pt x="99387" y="30415"/>
                  </a:lnTo>
                  <a:lnTo>
                    <a:pt x="99387" y="27808"/>
                  </a:lnTo>
                  <a:lnTo>
                    <a:pt x="87314" y="20858"/>
                  </a:lnTo>
                  <a:close/>
                </a:path>
                <a:path w="183514" h="101600">
                  <a:moveTo>
                    <a:pt x="110737" y="21270"/>
                  </a:moveTo>
                  <a:lnTo>
                    <a:pt x="99387" y="27808"/>
                  </a:lnTo>
                  <a:lnTo>
                    <a:pt x="99387" y="30415"/>
                  </a:lnTo>
                  <a:lnTo>
                    <a:pt x="110737" y="23877"/>
                  </a:lnTo>
                  <a:lnTo>
                    <a:pt x="110737" y="21270"/>
                  </a:lnTo>
                  <a:close/>
                </a:path>
                <a:path w="183514" h="101600">
                  <a:moveTo>
                    <a:pt x="105422" y="31287"/>
                  </a:moveTo>
                  <a:lnTo>
                    <a:pt x="105422" y="33891"/>
                  </a:lnTo>
                  <a:lnTo>
                    <a:pt x="117491" y="40842"/>
                  </a:lnTo>
                  <a:lnTo>
                    <a:pt x="117495" y="38237"/>
                  </a:lnTo>
                  <a:lnTo>
                    <a:pt x="105422" y="31287"/>
                  </a:lnTo>
                  <a:close/>
                </a:path>
                <a:path w="183514" h="101600">
                  <a:moveTo>
                    <a:pt x="128849" y="31699"/>
                  </a:moveTo>
                  <a:lnTo>
                    <a:pt x="117495" y="38237"/>
                  </a:lnTo>
                  <a:lnTo>
                    <a:pt x="117495" y="40842"/>
                  </a:lnTo>
                  <a:lnTo>
                    <a:pt x="128849" y="34306"/>
                  </a:lnTo>
                  <a:lnTo>
                    <a:pt x="128849" y="31699"/>
                  </a:lnTo>
                  <a:close/>
                </a:path>
                <a:path w="183514" h="101600">
                  <a:moveTo>
                    <a:pt x="123529" y="41716"/>
                  </a:moveTo>
                  <a:lnTo>
                    <a:pt x="123529" y="44320"/>
                  </a:lnTo>
                  <a:lnTo>
                    <a:pt x="135599" y="51274"/>
                  </a:lnTo>
                  <a:lnTo>
                    <a:pt x="135602" y="48666"/>
                  </a:lnTo>
                  <a:lnTo>
                    <a:pt x="123529" y="41716"/>
                  </a:lnTo>
                  <a:close/>
                </a:path>
                <a:path w="183514" h="101600">
                  <a:moveTo>
                    <a:pt x="146956" y="42128"/>
                  </a:moveTo>
                  <a:lnTo>
                    <a:pt x="135602" y="48666"/>
                  </a:lnTo>
                  <a:lnTo>
                    <a:pt x="135599" y="51274"/>
                  </a:lnTo>
                  <a:lnTo>
                    <a:pt x="146956" y="44735"/>
                  </a:lnTo>
                  <a:lnTo>
                    <a:pt x="146956" y="42128"/>
                  </a:lnTo>
                  <a:close/>
                </a:path>
                <a:path w="183514" h="101600">
                  <a:moveTo>
                    <a:pt x="141637" y="52145"/>
                  </a:moveTo>
                  <a:lnTo>
                    <a:pt x="141637" y="54749"/>
                  </a:lnTo>
                  <a:lnTo>
                    <a:pt x="153706" y="61703"/>
                  </a:lnTo>
                  <a:lnTo>
                    <a:pt x="153706" y="59096"/>
                  </a:lnTo>
                  <a:lnTo>
                    <a:pt x="141637" y="52145"/>
                  </a:lnTo>
                  <a:close/>
                </a:path>
                <a:path w="183514" h="101600">
                  <a:moveTo>
                    <a:pt x="165064" y="52557"/>
                  </a:moveTo>
                  <a:lnTo>
                    <a:pt x="153706" y="59096"/>
                  </a:lnTo>
                  <a:lnTo>
                    <a:pt x="153706" y="61703"/>
                  </a:lnTo>
                  <a:lnTo>
                    <a:pt x="165064" y="55164"/>
                  </a:lnTo>
                  <a:lnTo>
                    <a:pt x="165064" y="52557"/>
                  </a:lnTo>
                  <a:close/>
                </a:path>
                <a:path w="183514" h="101600">
                  <a:moveTo>
                    <a:pt x="183172" y="62986"/>
                  </a:moveTo>
                  <a:lnTo>
                    <a:pt x="171814" y="69525"/>
                  </a:lnTo>
                  <a:lnTo>
                    <a:pt x="171818" y="72130"/>
                  </a:lnTo>
                  <a:lnTo>
                    <a:pt x="183172" y="65594"/>
                  </a:lnTo>
                  <a:lnTo>
                    <a:pt x="183172" y="62986"/>
                  </a:lnTo>
                  <a:close/>
                </a:path>
                <a:path w="183514" h="101600">
                  <a:moveTo>
                    <a:pt x="159745" y="62574"/>
                  </a:moveTo>
                  <a:lnTo>
                    <a:pt x="159745" y="65178"/>
                  </a:lnTo>
                  <a:lnTo>
                    <a:pt x="171814" y="72130"/>
                  </a:lnTo>
                  <a:lnTo>
                    <a:pt x="171814" y="69525"/>
                  </a:lnTo>
                  <a:lnTo>
                    <a:pt x="159745" y="62574"/>
                  </a:lnTo>
                  <a:close/>
                </a:path>
                <a:path w="183514" h="101600">
                  <a:moveTo>
                    <a:pt x="34063" y="9807"/>
                  </a:moveTo>
                  <a:lnTo>
                    <a:pt x="34063" y="12414"/>
                  </a:lnTo>
                  <a:lnTo>
                    <a:pt x="46137" y="19368"/>
                  </a:lnTo>
                  <a:lnTo>
                    <a:pt x="46137" y="16761"/>
                  </a:lnTo>
                  <a:lnTo>
                    <a:pt x="34063" y="9807"/>
                  </a:lnTo>
                  <a:close/>
                </a:path>
                <a:path w="183514" h="101600">
                  <a:moveTo>
                    <a:pt x="57491" y="10223"/>
                  </a:moveTo>
                  <a:lnTo>
                    <a:pt x="46137" y="16761"/>
                  </a:lnTo>
                  <a:lnTo>
                    <a:pt x="46137" y="19368"/>
                  </a:lnTo>
                  <a:lnTo>
                    <a:pt x="57491" y="12826"/>
                  </a:lnTo>
                  <a:lnTo>
                    <a:pt x="57491" y="10223"/>
                  </a:lnTo>
                  <a:close/>
                </a:path>
                <a:path w="183514" h="101600">
                  <a:moveTo>
                    <a:pt x="52171" y="20236"/>
                  </a:moveTo>
                  <a:lnTo>
                    <a:pt x="52171" y="22844"/>
                  </a:lnTo>
                  <a:lnTo>
                    <a:pt x="64244" y="29798"/>
                  </a:lnTo>
                  <a:lnTo>
                    <a:pt x="64244" y="27190"/>
                  </a:lnTo>
                  <a:lnTo>
                    <a:pt x="52171" y="20236"/>
                  </a:lnTo>
                  <a:close/>
                </a:path>
                <a:path w="183514" h="101600">
                  <a:moveTo>
                    <a:pt x="75598" y="20652"/>
                  </a:moveTo>
                  <a:lnTo>
                    <a:pt x="64244" y="27190"/>
                  </a:lnTo>
                  <a:lnTo>
                    <a:pt x="64244" y="29798"/>
                  </a:lnTo>
                  <a:lnTo>
                    <a:pt x="75598" y="23256"/>
                  </a:lnTo>
                  <a:lnTo>
                    <a:pt x="75598" y="20652"/>
                  </a:lnTo>
                  <a:close/>
                </a:path>
                <a:path w="183514" h="101600">
                  <a:moveTo>
                    <a:pt x="70279" y="30666"/>
                  </a:moveTo>
                  <a:lnTo>
                    <a:pt x="70279" y="33273"/>
                  </a:lnTo>
                  <a:lnTo>
                    <a:pt x="82352" y="40227"/>
                  </a:lnTo>
                  <a:lnTo>
                    <a:pt x="82352" y="37620"/>
                  </a:lnTo>
                  <a:lnTo>
                    <a:pt x="70279" y="30666"/>
                  </a:lnTo>
                  <a:close/>
                </a:path>
                <a:path w="183514" h="101600">
                  <a:moveTo>
                    <a:pt x="93706" y="31081"/>
                  </a:moveTo>
                  <a:lnTo>
                    <a:pt x="82352" y="37620"/>
                  </a:lnTo>
                  <a:lnTo>
                    <a:pt x="82352" y="40227"/>
                  </a:lnTo>
                  <a:lnTo>
                    <a:pt x="93706" y="33685"/>
                  </a:lnTo>
                  <a:lnTo>
                    <a:pt x="93706" y="31081"/>
                  </a:lnTo>
                  <a:close/>
                </a:path>
                <a:path w="183514" h="101600">
                  <a:moveTo>
                    <a:pt x="88387" y="41095"/>
                  </a:moveTo>
                  <a:lnTo>
                    <a:pt x="88387" y="43702"/>
                  </a:lnTo>
                  <a:lnTo>
                    <a:pt x="100460" y="50656"/>
                  </a:lnTo>
                  <a:lnTo>
                    <a:pt x="100460" y="48049"/>
                  </a:lnTo>
                  <a:lnTo>
                    <a:pt x="88387" y="41095"/>
                  </a:lnTo>
                  <a:close/>
                </a:path>
                <a:path w="183514" h="101600">
                  <a:moveTo>
                    <a:pt x="111814" y="41510"/>
                  </a:moveTo>
                  <a:lnTo>
                    <a:pt x="100460" y="48049"/>
                  </a:lnTo>
                  <a:lnTo>
                    <a:pt x="100460" y="50656"/>
                  </a:lnTo>
                  <a:lnTo>
                    <a:pt x="111814" y="44114"/>
                  </a:lnTo>
                  <a:lnTo>
                    <a:pt x="111814" y="41510"/>
                  </a:lnTo>
                  <a:close/>
                </a:path>
                <a:path w="183514" h="101600">
                  <a:moveTo>
                    <a:pt x="106494" y="51524"/>
                  </a:moveTo>
                  <a:lnTo>
                    <a:pt x="106494" y="54131"/>
                  </a:lnTo>
                  <a:lnTo>
                    <a:pt x="118567" y="61085"/>
                  </a:lnTo>
                  <a:lnTo>
                    <a:pt x="118567" y="58478"/>
                  </a:lnTo>
                  <a:lnTo>
                    <a:pt x="106494" y="51524"/>
                  </a:lnTo>
                  <a:close/>
                </a:path>
                <a:path w="183514" h="101600">
                  <a:moveTo>
                    <a:pt x="129921" y="51939"/>
                  </a:moveTo>
                  <a:lnTo>
                    <a:pt x="118567" y="58478"/>
                  </a:lnTo>
                  <a:lnTo>
                    <a:pt x="118567" y="61085"/>
                  </a:lnTo>
                  <a:lnTo>
                    <a:pt x="129921" y="54543"/>
                  </a:lnTo>
                  <a:lnTo>
                    <a:pt x="129921" y="51939"/>
                  </a:lnTo>
                  <a:close/>
                </a:path>
                <a:path w="183514" h="101600">
                  <a:moveTo>
                    <a:pt x="124602" y="61953"/>
                  </a:moveTo>
                  <a:lnTo>
                    <a:pt x="124602" y="64560"/>
                  </a:lnTo>
                  <a:lnTo>
                    <a:pt x="136675" y="71514"/>
                  </a:lnTo>
                  <a:lnTo>
                    <a:pt x="136675" y="68907"/>
                  </a:lnTo>
                  <a:lnTo>
                    <a:pt x="124602" y="61953"/>
                  </a:lnTo>
                  <a:close/>
                </a:path>
                <a:path w="183514" h="101600">
                  <a:moveTo>
                    <a:pt x="148029" y="62369"/>
                  </a:moveTo>
                  <a:lnTo>
                    <a:pt x="136675" y="68907"/>
                  </a:lnTo>
                  <a:lnTo>
                    <a:pt x="136675" y="71514"/>
                  </a:lnTo>
                  <a:lnTo>
                    <a:pt x="148029" y="64972"/>
                  </a:lnTo>
                  <a:lnTo>
                    <a:pt x="148029" y="62369"/>
                  </a:lnTo>
                  <a:close/>
                </a:path>
                <a:path w="183514" h="101600">
                  <a:moveTo>
                    <a:pt x="142713" y="72382"/>
                  </a:moveTo>
                  <a:lnTo>
                    <a:pt x="142713" y="74989"/>
                  </a:lnTo>
                  <a:lnTo>
                    <a:pt x="154783" y="81940"/>
                  </a:lnTo>
                  <a:lnTo>
                    <a:pt x="154783" y="79336"/>
                  </a:lnTo>
                  <a:lnTo>
                    <a:pt x="142713" y="72382"/>
                  </a:lnTo>
                  <a:close/>
                </a:path>
                <a:path w="183514" h="101600">
                  <a:moveTo>
                    <a:pt x="166137" y="72794"/>
                  </a:moveTo>
                  <a:lnTo>
                    <a:pt x="154783" y="79336"/>
                  </a:lnTo>
                  <a:lnTo>
                    <a:pt x="154783" y="81940"/>
                  </a:lnTo>
                  <a:lnTo>
                    <a:pt x="166141" y="75401"/>
                  </a:lnTo>
                  <a:lnTo>
                    <a:pt x="166137" y="72794"/>
                  </a:lnTo>
                  <a:close/>
                </a:path>
                <a:path w="183514" h="101600">
                  <a:moveTo>
                    <a:pt x="17032" y="19619"/>
                  </a:moveTo>
                  <a:lnTo>
                    <a:pt x="17032" y="22222"/>
                  </a:lnTo>
                  <a:lnTo>
                    <a:pt x="29105" y="29176"/>
                  </a:lnTo>
                  <a:lnTo>
                    <a:pt x="29105" y="26569"/>
                  </a:lnTo>
                  <a:lnTo>
                    <a:pt x="17032" y="19619"/>
                  </a:lnTo>
                  <a:close/>
                </a:path>
                <a:path w="183514" h="101600">
                  <a:moveTo>
                    <a:pt x="40459" y="20030"/>
                  </a:moveTo>
                  <a:lnTo>
                    <a:pt x="29105" y="26569"/>
                  </a:lnTo>
                  <a:lnTo>
                    <a:pt x="29105" y="29176"/>
                  </a:lnTo>
                  <a:lnTo>
                    <a:pt x="40459" y="22638"/>
                  </a:lnTo>
                  <a:lnTo>
                    <a:pt x="40459" y="20030"/>
                  </a:lnTo>
                  <a:close/>
                </a:path>
                <a:path w="183514" h="101600">
                  <a:moveTo>
                    <a:pt x="35140" y="30048"/>
                  </a:moveTo>
                  <a:lnTo>
                    <a:pt x="35140" y="32651"/>
                  </a:lnTo>
                  <a:lnTo>
                    <a:pt x="47213" y="39605"/>
                  </a:lnTo>
                  <a:lnTo>
                    <a:pt x="47213" y="36998"/>
                  </a:lnTo>
                  <a:lnTo>
                    <a:pt x="35140" y="30048"/>
                  </a:lnTo>
                  <a:close/>
                </a:path>
                <a:path w="183514" h="101600">
                  <a:moveTo>
                    <a:pt x="58567" y="30460"/>
                  </a:moveTo>
                  <a:lnTo>
                    <a:pt x="47213" y="36998"/>
                  </a:lnTo>
                  <a:lnTo>
                    <a:pt x="47213" y="39605"/>
                  </a:lnTo>
                  <a:lnTo>
                    <a:pt x="58567" y="33067"/>
                  </a:lnTo>
                  <a:lnTo>
                    <a:pt x="58567" y="30460"/>
                  </a:lnTo>
                  <a:close/>
                </a:path>
                <a:path w="183514" h="101600">
                  <a:moveTo>
                    <a:pt x="53248" y="40477"/>
                  </a:moveTo>
                  <a:lnTo>
                    <a:pt x="53248" y="43080"/>
                  </a:lnTo>
                  <a:lnTo>
                    <a:pt x="65321" y="50034"/>
                  </a:lnTo>
                  <a:lnTo>
                    <a:pt x="65321" y="47427"/>
                  </a:lnTo>
                  <a:lnTo>
                    <a:pt x="53248" y="40477"/>
                  </a:lnTo>
                  <a:close/>
                </a:path>
                <a:path w="183514" h="101600">
                  <a:moveTo>
                    <a:pt x="76675" y="40889"/>
                  </a:moveTo>
                  <a:lnTo>
                    <a:pt x="65321" y="47427"/>
                  </a:lnTo>
                  <a:lnTo>
                    <a:pt x="65321" y="50034"/>
                  </a:lnTo>
                  <a:lnTo>
                    <a:pt x="76675" y="43496"/>
                  </a:lnTo>
                  <a:lnTo>
                    <a:pt x="76675" y="40889"/>
                  </a:lnTo>
                  <a:close/>
                </a:path>
                <a:path w="183514" h="101600">
                  <a:moveTo>
                    <a:pt x="107571" y="71764"/>
                  </a:moveTo>
                  <a:lnTo>
                    <a:pt x="107571" y="74368"/>
                  </a:lnTo>
                  <a:lnTo>
                    <a:pt x="119644" y="81322"/>
                  </a:lnTo>
                  <a:lnTo>
                    <a:pt x="119644" y="78715"/>
                  </a:lnTo>
                  <a:lnTo>
                    <a:pt x="107571" y="71764"/>
                  </a:lnTo>
                  <a:close/>
                </a:path>
                <a:path w="183514" h="101600">
                  <a:moveTo>
                    <a:pt x="130998" y="72176"/>
                  </a:moveTo>
                  <a:lnTo>
                    <a:pt x="119644" y="78715"/>
                  </a:lnTo>
                  <a:lnTo>
                    <a:pt x="119644" y="81322"/>
                  </a:lnTo>
                  <a:lnTo>
                    <a:pt x="130998" y="74784"/>
                  </a:lnTo>
                  <a:lnTo>
                    <a:pt x="130998" y="72176"/>
                  </a:lnTo>
                  <a:close/>
                </a:path>
                <a:path w="183514" h="101600">
                  <a:moveTo>
                    <a:pt x="36216" y="50285"/>
                  </a:moveTo>
                  <a:lnTo>
                    <a:pt x="36216" y="52892"/>
                  </a:lnTo>
                  <a:lnTo>
                    <a:pt x="84505" y="80704"/>
                  </a:lnTo>
                  <a:lnTo>
                    <a:pt x="84505" y="78097"/>
                  </a:lnTo>
                  <a:lnTo>
                    <a:pt x="36216" y="50285"/>
                  </a:lnTo>
                  <a:close/>
                </a:path>
                <a:path w="183514" h="101600">
                  <a:moveTo>
                    <a:pt x="95859" y="71558"/>
                  </a:moveTo>
                  <a:lnTo>
                    <a:pt x="84505" y="78097"/>
                  </a:lnTo>
                  <a:lnTo>
                    <a:pt x="84505" y="80704"/>
                  </a:lnTo>
                  <a:lnTo>
                    <a:pt x="95859" y="74162"/>
                  </a:lnTo>
                  <a:lnTo>
                    <a:pt x="95859" y="71558"/>
                  </a:lnTo>
                  <a:close/>
                </a:path>
                <a:path w="183514" h="101600">
                  <a:moveTo>
                    <a:pt x="89463" y="61335"/>
                  </a:moveTo>
                  <a:lnTo>
                    <a:pt x="89463" y="63939"/>
                  </a:lnTo>
                  <a:lnTo>
                    <a:pt x="101536" y="70893"/>
                  </a:lnTo>
                  <a:lnTo>
                    <a:pt x="101536" y="68286"/>
                  </a:lnTo>
                  <a:lnTo>
                    <a:pt x="89463" y="61335"/>
                  </a:lnTo>
                  <a:close/>
                </a:path>
                <a:path w="183514" h="101600">
                  <a:moveTo>
                    <a:pt x="112890" y="61747"/>
                  </a:moveTo>
                  <a:lnTo>
                    <a:pt x="101536" y="68286"/>
                  </a:lnTo>
                  <a:lnTo>
                    <a:pt x="101536" y="70893"/>
                  </a:lnTo>
                  <a:lnTo>
                    <a:pt x="112890" y="64354"/>
                  </a:lnTo>
                  <a:lnTo>
                    <a:pt x="112890" y="61747"/>
                  </a:lnTo>
                  <a:close/>
                </a:path>
                <a:path w="183514" h="101600">
                  <a:moveTo>
                    <a:pt x="71355" y="50906"/>
                  </a:moveTo>
                  <a:lnTo>
                    <a:pt x="71355" y="53510"/>
                  </a:lnTo>
                  <a:lnTo>
                    <a:pt x="83428" y="60464"/>
                  </a:lnTo>
                  <a:lnTo>
                    <a:pt x="83428" y="57856"/>
                  </a:lnTo>
                  <a:lnTo>
                    <a:pt x="71355" y="50906"/>
                  </a:lnTo>
                  <a:close/>
                </a:path>
                <a:path w="183514" h="101600">
                  <a:moveTo>
                    <a:pt x="94783" y="51318"/>
                  </a:moveTo>
                  <a:lnTo>
                    <a:pt x="83428" y="57856"/>
                  </a:lnTo>
                  <a:lnTo>
                    <a:pt x="83428" y="60464"/>
                  </a:lnTo>
                  <a:lnTo>
                    <a:pt x="94783" y="53925"/>
                  </a:lnTo>
                  <a:lnTo>
                    <a:pt x="94783" y="51318"/>
                  </a:lnTo>
                  <a:close/>
                </a:path>
                <a:path w="183514" h="101600">
                  <a:moveTo>
                    <a:pt x="125678" y="82194"/>
                  </a:moveTo>
                  <a:lnTo>
                    <a:pt x="125678" y="84797"/>
                  </a:lnTo>
                  <a:lnTo>
                    <a:pt x="137751" y="91751"/>
                  </a:lnTo>
                  <a:lnTo>
                    <a:pt x="137751" y="89144"/>
                  </a:lnTo>
                  <a:lnTo>
                    <a:pt x="125678" y="82194"/>
                  </a:lnTo>
                  <a:close/>
                </a:path>
                <a:path w="183514" h="101600">
                  <a:moveTo>
                    <a:pt x="149106" y="82605"/>
                  </a:moveTo>
                  <a:lnTo>
                    <a:pt x="137751" y="89144"/>
                  </a:lnTo>
                  <a:lnTo>
                    <a:pt x="137751" y="91751"/>
                  </a:lnTo>
                  <a:lnTo>
                    <a:pt x="149106" y="85213"/>
                  </a:lnTo>
                  <a:lnTo>
                    <a:pt x="149106" y="82605"/>
                  </a:lnTo>
                  <a:close/>
                </a:path>
                <a:path w="183514" h="101600">
                  <a:moveTo>
                    <a:pt x="0" y="29426"/>
                  </a:moveTo>
                  <a:lnTo>
                    <a:pt x="0" y="32034"/>
                  </a:lnTo>
                  <a:lnTo>
                    <a:pt x="12070" y="38988"/>
                  </a:lnTo>
                  <a:lnTo>
                    <a:pt x="12070" y="36380"/>
                  </a:lnTo>
                  <a:lnTo>
                    <a:pt x="0" y="29426"/>
                  </a:lnTo>
                  <a:close/>
                </a:path>
                <a:path w="183514" h="101600">
                  <a:moveTo>
                    <a:pt x="23428" y="29842"/>
                  </a:moveTo>
                  <a:lnTo>
                    <a:pt x="12070" y="36380"/>
                  </a:lnTo>
                  <a:lnTo>
                    <a:pt x="12070" y="38988"/>
                  </a:lnTo>
                  <a:lnTo>
                    <a:pt x="23428" y="32445"/>
                  </a:lnTo>
                  <a:lnTo>
                    <a:pt x="23428" y="29842"/>
                  </a:lnTo>
                  <a:close/>
                </a:path>
                <a:path w="183514" h="101600">
                  <a:moveTo>
                    <a:pt x="18109" y="39855"/>
                  </a:moveTo>
                  <a:lnTo>
                    <a:pt x="18109" y="42463"/>
                  </a:lnTo>
                  <a:lnTo>
                    <a:pt x="30178" y="49417"/>
                  </a:lnTo>
                  <a:lnTo>
                    <a:pt x="30178" y="46809"/>
                  </a:lnTo>
                  <a:lnTo>
                    <a:pt x="18109" y="39855"/>
                  </a:lnTo>
                  <a:close/>
                </a:path>
                <a:path w="183514" h="101600">
                  <a:moveTo>
                    <a:pt x="41536" y="40271"/>
                  </a:moveTo>
                  <a:lnTo>
                    <a:pt x="30178" y="46809"/>
                  </a:lnTo>
                  <a:lnTo>
                    <a:pt x="30178" y="49417"/>
                  </a:lnTo>
                  <a:lnTo>
                    <a:pt x="41536" y="42875"/>
                  </a:lnTo>
                  <a:lnTo>
                    <a:pt x="41536" y="40271"/>
                  </a:lnTo>
                  <a:close/>
                </a:path>
                <a:path w="183514" h="101600">
                  <a:moveTo>
                    <a:pt x="90539" y="81572"/>
                  </a:moveTo>
                  <a:lnTo>
                    <a:pt x="90539" y="84179"/>
                  </a:lnTo>
                  <a:lnTo>
                    <a:pt x="102612" y="91133"/>
                  </a:lnTo>
                  <a:lnTo>
                    <a:pt x="102612" y="88526"/>
                  </a:lnTo>
                  <a:lnTo>
                    <a:pt x="90539" y="81572"/>
                  </a:lnTo>
                  <a:close/>
                </a:path>
                <a:path w="183514" h="101600">
                  <a:moveTo>
                    <a:pt x="113967" y="81988"/>
                  </a:moveTo>
                  <a:lnTo>
                    <a:pt x="102612" y="88526"/>
                  </a:lnTo>
                  <a:lnTo>
                    <a:pt x="102612" y="91133"/>
                  </a:lnTo>
                  <a:lnTo>
                    <a:pt x="113967" y="84591"/>
                  </a:lnTo>
                  <a:lnTo>
                    <a:pt x="113967" y="81988"/>
                  </a:lnTo>
                  <a:close/>
                </a:path>
                <a:path w="183514" h="101600">
                  <a:moveTo>
                    <a:pt x="108647" y="92001"/>
                  </a:moveTo>
                  <a:lnTo>
                    <a:pt x="108647" y="94609"/>
                  </a:lnTo>
                  <a:lnTo>
                    <a:pt x="120720" y="101563"/>
                  </a:lnTo>
                  <a:lnTo>
                    <a:pt x="120720" y="98955"/>
                  </a:lnTo>
                  <a:lnTo>
                    <a:pt x="108647" y="92001"/>
                  </a:lnTo>
                  <a:close/>
                </a:path>
                <a:path w="183514" h="101600">
                  <a:moveTo>
                    <a:pt x="132074" y="92417"/>
                  </a:moveTo>
                  <a:lnTo>
                    <a:pt x="120720" y="98955"/>
                  </a:lnTo>
                  <a:lnTo>
                    <a:pt x="120720" y="101563"/>
                  </a:lnTo>
                  <a:lnTo>
                    <a:pt x="132074" y="95020"/>
                  </a:lnTo>
                  <a:lnTo>
                    <a:pt x="132074" y="9241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4792217" y="4583430"/>
              <a:ext cx="1943100" cy="791210"/>
            </a:xfrm>
            <a:custGeom>
              <a:avLst/>
              <a:gdLst/>
              <a:ahLst/>
              <a:cxnLst/>
              <a:rect l="l" t="t" r="r" b="b"/>
              <a:pathLst>
                <a:path w="1943100" h="791210">
                  <a:moveTo>
                    <a:pt x="0" y="790956"/>
                  </a:moveTo>
                  <a:lnTo>
                    <a:pt x="1943099" y="790956"/>
                  </a:lnTo>
                  <a:lnTo>
                    <a:pt x="1943099" y="0"/>
                  </a:lnTo>
                  <a:lnTo>
                    <a:pt x="0" y="0"/>
                  </a:lnTo>
                  <a:lnTo>
                    <a:pt x="0" y="790956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6345173" y="5229606"/>
              <a:ext cx="962025" cy="294640"/>
            </a:xfrm>
            <a:custGeom>
              <a:avLst/>
              <a:gdLst/>
              <a:ahLst/>
              <a:cxnLst/>
              <a:rect l="l" t="t" r="r" b="b"/>
              <a:pathLst>
                <a:path w="962025" h="294639">
                  <a:moveTo>
                    <a:pt x="961644" y="0"/>
                  </a:moveTo>
                  <a:lnTo>
                    <a:pt x="0" y="0"/>
                  </a:lnTo>
                  <a:lnTo>
                    <a:pt x="0" y="294132"/>
                  </a:lnTo>
                  <a:lnTo>
                    <a:pt x="961644" y="294132"/>
                  </a:lnTo>
                  <a:lnTo>
                    <a:pt x="961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6345173" y="5229606"/>
              <a:ext cx="962025" cy="294640"/>
            </a:xfrm>
            <a:custGeom>
              <a:avLst/>
              <a:gdLst/>
              <a:ahLst/>
              <a:cxnLst/>
              <a:rect l="l" t="t" r="r" b="b"/>
              <a:pathLst>
                <a:path w="962025" h="294639">
                  <a:moveTo>
                    <a:pt x="0" y="294132"/>
                  </a:moveTo>
                  <a:lnTo>
                    <a:pt x="961644" y="294132"/>
                  </a:lnTo>
                  <a:lnTo>
                    <a:pt x="961644" y="0"/>
                  </a:lnTo>
                  <a:lnTo>
                    <a:pt x="0" y="0"/>
                  </a:lnTo>
                  <a:lnTo>
                    <a:pt x="0" y="294132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2" name="object 742"/>
          <p:cNvSpPr txBox="1"/>
          <p:nvPr/>
        </p:nvSpPr>
        <p:spPr>
          <a:xfrm>
            <a:off x="535940" y="5846775"/>
            <a:ext cx="8428989" cy="56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sz="1800" spc="130" dirty="0" err="1">
                <a:latin typeface="MS UI Gothic"/>
                <a:cs typeface="MS UI Gothic"/>
              </a:rPr>
              <a:t>システ</a:t>
            </a:r>
            <a:r>
              <a:rPr sz="1800" spc="145" dirty="0" err="1">
                <a:latin typeface="MS UI Gothic"/>
                <a:cs typeface="MS UI Gothic"/>
              </a:rPr>
              <a:t>ム</a:t>
            </a:r>
            <a:r>
              <a:rPr sz="1800" dirty="0" err="1">
                <a:latin typeface="MS UI Gothic"/>
                <a:cs typeface="MS UI Gothic"/>
              </a:rPr>
              <a:t>管理</a:t>
            </a:r>
            <a:r>
              <a:rPr sz="1800" spc="-10" dirty="0" err="1">
                <a:latin typeface="MS UI Gothic"/>
                <a:cs typeface="MS UI Gothic"/>
              </a:rPr>
              <a:t>者</a:t>
            </a:r>
            <a:r>
              <a:rPr sz="1800" spc="45" dirty="0" err="1">
                <a:latin typeface="MS UI Gothic"/>
                <a:cs typeface="MS UI Gothic"/>
              </a:rPr>
              <a:t>以外</a:t>
            </a:r>
            <a:r>
              <a:rPr sz="1800" spc="30" dirty="0" err="1">
                <a:latin typeface="MS UI Gothic"/>
                <a:cs typeface="MS UI Gothic"/>
              </a:rPr>
              <a:t>は</a:t>
            </a:r>
            <a:r>
              <a:rPr sz="1800" spc="5" dirty="0" err="1">
                <a:latin typeface="MS UI Gothic"/>
                <a:cs typeface="MS UI Gothic"/>
              </a:rPr>
              <a:t>、</a:t>
            </a:r>
            <a:r>
              <a:rPr sz="1800" spc="65" dirty="0" err="1">
                <a:solidFill>
                  <a:srgbClr val="FF0000"/>
                </a:solidFill>
                <a:latin typeface="MS UI Gothic"/>
                <a:cs typeface="MS UI Gothic"/>
              </a:rPr>
              <a:t>担当の業務</a:t>
            </a:r>
            <a:r>
              <a:rPr sz="1800" spc="45" dirty="0" err="1">
                <a:solidFill>
                  <a:srgbClr val="FF0000"/>
                </a:solidFill>
                <a:latin typeface="MS UI Gothic"/>
                <a:cs typeface="MS UI Gothic"/>
              </a:rPr>
              <a:t>の</a:t>
            </a:r>
            <a:r>
              <a:rPr sz="1800" spc="220" dirty="0" err="1">
                <a:solidFill>
                  <a:srgbClr val="FF0000"/>
                </a:solidFill>
                <a:latin typeface="MS UI Gothic"/>
                <a:cs typeface="MS UI Gothic"/>
              </a:rPr>
              <a:t>みに</a:t>
            </a:r>
            <a:r>
              <a:rPr sz="1800" spc="190" dirty="0" err="1">
                <a:solidFill>
                  <a:srgbClr val="FF0000"/>
                </a:solidFill>
                <a:latin typeface="MS UI Gothic"/>
                <a:cs typeface="MS UI Gothic"/>
              </a:rPr>
              <a:t>ア</a:t>
            </a:r>
            <a:r>
              <a:rPr sz="1800" spc="160" dirty="0" err="1">
                <a:solidFill>
                  <a:srgbClr val="FF0000"/>
                </a:solidFill>
                <a:latin typeface="MS UI Gothic"/>
                <a:cs typeface="MS UI Gothic"/>
              </a:rPr>
              <a:t>ク</a:t>
            </a:r>
            <a:r>
              <a:rPr sz="1800" spc="190" dirty="0" err="1">
                <a:solidFill>
                  <a:srgbClr val="FF0000"/>
                </a:solidFill>
                <a:latin typeface="MS UI Gothic"/>
                <a:cs typeface="MS UI Gothic"/>
              </a:rPr>
              <a:t>セ</a:t>
            </a:r>
            <a:r>
              <a:rPr sz="1800" spc="90" dirty="0" err="1">
                <a:solidFill>
                  <a:srgbClr val="FF0000"/>
                </a:solidFill>
                <a:latin typeface="MS UI Gothic"/>
                <a:cs typeface="MS UI Gothic"/>
              </a:rPr>
              <a:t>スが可</a:t>
            </a:r>
            <a:r>
              <a:rPr sz="1800" spc="85" dirty="0" err="1">
                <a:solidFill>
                  <a:srgbClr val="FF0000"/>
                </a:solidFill>
                <a:latin typeface="MS UI Gothic"/>
                <a:cs typeface="MS UI Gothic"/>
              </a:rPr>
              <a:t>能</a:t>
            </a:r>
            <a:r>
              <a:rPr sz="1800" spc="70" dirty="0" err="1">
                <a:latin typeface="MS UI Gothic"/>
                <a:cs typeface="MS UI Gothic"/>
              </a:rPr>
              <a:t>、マ</a:t>
            </a:r>
            <a:r>
              <a:rPr sz="1800" spc="85" dirty="0" err="1">
                <a:latin typeface="MS UI Gothic"/>
                <a:cs typeface="MS UI Gothic"/>
              </a:rPr>
              <a:t>ネ</a:t>
            </a:r>
            <a:r>
              <a:rPr sz="1800" spc="65" dirty="0" err="1">
                <a:latin typeface="MS UI Gothic"/>
                <a:cs typeface="MS UI Gothic"/>
              </a:rPr>
              <a:t>ージャ</a:t>
            </a:r>
            <a:r>
              <a:rPr sz="1800" spc="60" dirty="0" err="1">
                <a:latin typeface="MS UI Gothic"/>
                <a:cs typeface="MS UI Gothic"/>
              </a:rPr>
              <a:t>ー</a:t>
            </a:r>
            <a:r>
              <a:rPr sz="1800" spc="40" dirty="0" err="1">
                <a:latin typeface="MS UI Gothic"/>
                <a:cs typeface="MS UI Gothic"/>
              </a:rPr>
              <a:t>は全業</a:t>
            </a:r>
            <a:r>
              <a:rPr sz="1800" spc="165" dirty="0" err="1">
                <a:latin typeface="MS UI Gothic"/>
                <a:cs typeface="MS UI Gothic"/>
              </a:rPr>
              <a:t>務への</a:t>
            </a:r>
            <a:endParaRPr lang="en-US" sz="1800" spc="165" dirty="0">
              <a:latin typeface="MS UI Gothic"/>
              <a:cs typeface="MS UI Gothic"/>
            </a:endParaRPr>
          </a:p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sz="1800" spc="165" dirty="0" err="1">
                <a:latin typeface="MS UI Gothic"/>
                <a:cs typeface="MS UI Gothic"/>
              </a:rPr>
              <a:t>アク</a:t>
            </a:r>
            <a:r>
              <a:rPr sz="1800" spc="155" dirty="0" err="1">
                <a:latin typeface="MS UI Gothic"/>
                <a:cs typeface="MS UI Gothic"/>
              </a:rPr>
              <a:t>セ</a:t>
            </a:r>
            <a:r>
              <a:rPr sz="1800" spc="50" dirty="0" err="1">
                <a:latin typeface="MS UI Gothic"/>
                <a:cs typeface="MS UI Gothic"/>
              </a:rPr>
              <a:t>スが可能で、顧客情報の管理が効率的に出来ます</a:t>
            </a:r>
            <a:r>
              <a:rPr sz="1800" spc="5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743" name="object 743"/>
          <p:cNvSpPr txBox="1"/>
          <p:nvPr/>
        </p:nvSpPr>
        <p:spPr>
          <a:xfrm>
            <a:off x="6433184" y="5267959"/>
            <a:ext cx="784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latin typeface="MS UI Gothic"/>
                <a:cs typeface="MS UI Gothic"/>
              </a:rPr>
              <a:t>マネ</a:t>
            </a:r>
            <a:r>
              <a:rPr sz="1200" spc="45" dirty="0">
                <a:latin typeface="MS UI Gothic"/>
                <a:cs typeface="MS UI Gothic"/>
              </a:rPr>
              <a:t>ージャ</a:t>
            </a:r>
            <a:r>
              <a:rPr sz="1200" spc="35" dirty="0">
                <a:latin typeface="MS UI Gothic"/>
                <a:cs typeface="MS UI Gothic"/>
              </a:rPr>
              <a:t>ー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744" name="object 744"/>
          <p:cNvGrpSpPr/>
          <p:nvPr/>
        </p:nvGrpSpPr>
        <p:grpSpPr>
          <a:xfrm>
            <a:off x="4998529" y="3783901"/>
            <a:ext cx="660400" cy="948690"/>
            <a:chOff x="4998529" y="3783901"/>
            <a:chExt cx="660400" cy="948690"/>
          </a:xfrm>
        </p:grpSpPr>
        <p:sp>
          <p:nvSpPr>
            <p:cNvPr id="745" name="object 745"/>
            <p:cNvSpPr/>
            <p:nvPr/>
          </p:nvSpPr>
          <p:spPr>
            <a:xfrm>
              <a:off x="5003291" y="3788664"/>
              <a:ext cx="650875" cy="939165"/>
            </a:xfrm>
            <a:custGeom>
              <a:avLst/>
              <a:gdLst/>
              <a:ahLst/>
              <a:cxnLst/>
              <a:rect l="l" t="t" r="r" b="b"/>
              <a:pathLst>
                <a:path w="650875" h="939164">
                  <a:moveTo>
                    <a:pt x="325374" y="0"/>
                  </a:moveTo>
                  <a:lnTo>
                    <a:pt x="0" y="360299"/>
                  </a:lnTo>
                  <a:lnTo>
                    <a:pt x="128524" y="360299"/>
                  </a:lnTo>
                  <a:lnTo>
                    <a:pt x="128524" y="938784"/>
                  </a:lnTo>
                  <a:lnTo>
                    <a:pt x="522224" y="938784"/>
                  </a:lnTo>
                  <a:lnTo>
                    <a:pt x="522224" y="360299"/>
                  </a:lnTo>
                  <a:lnTo>
                    <a:pt x="650748" y="360299"/>
                  </a:lnTo>
                  <a:lnTo>
                    <a:pt x="32537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5003291" y="3788664"/>
              <a:ext cx="650875" cy="939165"/>
            </a:xfrm>
            <a:custGeom>
              <a:avLst/>
              <a:gdLst/>
              <a:ahLst/>
              <a:cxnLst/>
              <a:rect l="l" t="t" r="r" b="b"/>
              <a:pathLst>
                <a:path w="650875" h="939164">
                  <a:moveTo>
                    <a:pt x="0" y="360299"/>
                  </a:moveTo>
                  <a:lnTo>
                    <a:pt x="325374" y="0"/>
                  </a:lnTo>
                  <a:lnTo>
                    <a:pt x="650748" y="360299"/>
                  </a:lnTo>
                  <a:lnTo>
                    <a:pt x="522224" y="360299"/>
                  </a:lnTo>
                  <a:lnTo>
                    <a:pt x="522224" y="938784"/>
                  </a:lnTo>
                  <a:lnTo>
                    <a:pt x="128524" y="938784"/>
                  </a:lnTo>
                  <a:lnTo>
                    <a:pt x="128524" y="360299"/>
                  </a:lnTo>
                  <a:lnTo>
                    <a:pt x="0" y="360299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7" name="object 7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085" y="1067679"/>
            <a:ext cx="7515859" cy="5103495"/>
            <a:chOff x="684085" y="1067679"/>
            <a:chExt cx="7515859" cy="5103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30" y="3492950"/>
              <a:ext cx="7460761" cy="8695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8355" y="3745991"/>
              <a:ext cx="2375916" cy="3962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43530" y="3741166"/>
              <a:ext cx="2385695" cy="405765"/>
            </a:xfrm>
            <a:custGeom>
              <a:avLst/>
              <a:gdLst/>
              <a:ahLst/>
              <a:cxnLst/>
              <a:rect l="l" t="t" r="r" b="b"/>
              <a:pathLst>
                <a:path w="2385695" h="405764">
                  <a:moveTo>
                    <a:pt x="0" y="405764"/>
                  </a:moveTo>
                  <a:lnTo>
                    <a:pt x="2385441" y="405764"/>
                  </a:lnTo>
                  <a:lnTo>
                    <a:pt x="2385441" y="0"/>
                  </a:lnTo>
                  <a:lnTo>
                    <a:pt x="0" y="0"/>
                  </a:lnTo>
                  <a:lnTo>
                    <a:pt x="0" y="405764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3604" y="2276856"/>
              <a:ext cx="1074420" cy="358140"/>
            </a:xfrm>
            <a:custGeom>
              <a:avLst/>
              <a:gdLst/>
              <a:ahLst/>
              <a:cxnLst/>
              <a:rect l="l" t="t" r="r" b="b"/>
              <a:pathLst>
                <a:path w="1074420" h="358139">
                  <a:moveTo>
                    <a:pt x="537210" y="0"/>
                  </a:moveTo>
                  <a:lnTo>
                    <a:pt x="469827" y="1394"/>
                  </a:lnTo>
                  <a:lnTo>
                    <a:pt x="404941" y="5466"/>
                  </a:lnTo>
                  <a:lnTo>
                    <a:pt x="343056" y="12049"/>
                  </a:lnTo>
                  <a:lnTo>
                    <a:pt x="284674" y="20973"/>
                  </a:lnTo>
                  <a:lnTo>
                    <a:pt x="230299" y="32073"/>
                  </a:lnTo>
                  <a:lnTo>
                    <a:pt x="180435" y="45181"/>
                  </a:lnTo>
                  <a:lnTo>
                    <a:pt x="135586" y="60128"/>
                  </a:lnTo>
                  <a:lnTo>
                    <a:pt x="96255" y="76748"/>
                  </a:lnTo>
                  <a:lnTo>
                    <a:pt x="36162" y="114334"/>
                  </a:lnTo>
                  <a:lnTo>
                    <a:pt x="4185" y="156600"/>
                  </a:lnTo>
                  <a:lnTo>
                    <a:pt x="0" y="179070"/>
                  </a:lnTo>
                  <a:lnTo>
                    <a:pt x="4185" y="201539"/>
                  </a:lnTo>
                  <a:lnTo>
                    <a:pt x="36162" y="243805"/>
                  </a:lnTo>
                  <a:lnTo>
                    <a:pt x="96255" y="281391"/>
                  </a:lnTo>
                  <a:lnTo>
                    <a:pt x="135586" y="298011"/>
                  </a:lnTo>
                  <a:lnTo>
                    <a:pt x="180435" y="312958"/>
                  </a:lnTo>
                  <a:lnTo>
                    <a:pt x="230299" y="326066"/>
                  </a:lnTo>
                  <a:lnTo>
                    <a:pt x="284674" y="337166"/>
                  </a:lnTo>
                  <a:lnTo>
                    <a:pt x="343056" y="346090"/>
                  </a:lnTo>
                  <a:lnTo>
                    <a:pt x="404941" y="352673"/>
                  </a:lnTo>
                  <a:lnTo>
                    <a:pt x="469827" y="356745"/>
                  </a:lnTo>
                  <a:lnTo>
                    <a:pt x="537210" y="358140"/>
                  </a:lnTo>
                  <a:lnTo>
                    <a:pt x="604592" y="356745"/>
                  </a:lnTo>
                  <a:lnTo>
                    <a:pt x="669478" y="352673"/>
                  </a:lnTo>
                  <a:lnTo>
                    <a:pt x="731363" y="346090"/>
                  </a:lnTo>
                  <a:lnTo>
                    <a:pt x="789745" y="337166"/>
                  </a:lnTo>
                  <a:lnTo>
                    <a:pt x="844120" y="326066"/>
                  </a:lnTo>
                  <a:lnTo>
                    <a:pt x="893984" y="312958"/>
                  </a:lnTo>
                  <a:lnTo>
                    <a:pt x="938833" y="298011"/>
                  </a:lnTo>
                  <a:lnTo>
                    <a:pt x="978164" y="281391"/>
                  </a:lnTo>
                  <a:lnTo>
                    <a:pt x="1038257" y="243805"/>
                  </a:lnTo>
                  <a:lnTo>
                    <a:pt x="1070234" y="201539"/>
                  </a:lnTo>
                  <a:lnTo>
                    <a:pt x="1074420" y="179070"/>
                  </a:lnTo>
                  <a:lnTo>
                    <a:pt x="1070234" y="156600"/>
                  </a:lnTo>
                  <a:lnTo>
                    <a:pt x="1038257" y="114334"/>
                  </a:lnTo>
                  <a:lnTo>
                    <a:pt x="978164" y="76748"/>
                  </a:lnTo>
                  <a:lnTo>
                    <a:pt x="938833" y="60128"/>
                  </a:lnTo>
                  <a:lnTo>
                    <a:pt x="893984" y="45181"/>
                  </a:lnTo>
                  <a:lnTo>
                    <a:pt x="844120" y="32073"/>
                  </a:lnTo>
                  <a:lnTo>
                    <a:pt x="789745" y="20973"/>
                  </a:lnTo>
                  <a:lnTo>
                    <a:pt x="731363" y="12049"/>
                  </a:lnTo>
                  <a:lnTo>
                    <a:pt x="669478" y="5466"/>
                  </a:lnTo>
                  <a:lnTo>
                    <a:pt x="604592" y="1394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3604" y="2276856"/>
              <a:ext cx="1074420" cy="358140"/>
            </a:xfrm>
            <a:custGeom>
              <a:avLst/>
              <a:gdLst/>
              <a:ahLst/>
              <a:cxnLst/>
              <a:rect l="l" t="t" r="r" b="b"/>
              <a:pathLst>
                <a:path w="1074420" h="358139">
                  <a:moveTo>
                    <a:pt x="0" y="179070"/>
                  </a:moveTo>
                  <a:lnTo>
                    <a:pt x="16408" y="134966"/>
                  </a:lnTo>
                  <a:lnTo>
                    <a:pt x="62946" y="94872"/>
                  </a:lnTo>
                  <a:lnTo>
                    <a:pt x="135586" y="60128"/>
                  </a:lnTo>
                  <a:lnTo>
                    <a:pt x="180435" y="45181"/>
                  </a:lnTo>
                  <a:lnTo>
                    <a:pt x="230299" y="32073"/>
                  </a:lnTo>
                  <a:lnTo>
                    <a:pt x="284674" y="20973"/>
                  </a:lnTo>
                  <a:lnTo>
                    <a:pt x="343056" y="12049"/>
                  </a:lnTo>
                  <a:lnTo>
                    <a:pt x="404941" y="5466"/>
                  </a:lnTo>
                  <a:lnTo>
                    <a:pt x="469827" y="1394"/>
                  </a:lnTo>
                  <a:lnTo>
                    <a:pt x="537210" y="0"/>
                  </a:lnTo>
                  <a:lnTo>
                    <a:pt x="604592" y="1394"/>
                  </a:lnTo>
                  <a:lnTo>
                    <a:pt x="669478" y="5466"/>
                  </a:lnTo>
                  <a:lnTo>
                    <a:pt x="731363" y="12049"/>
                  </a:lnTo>
                  <a:lnTo>
                    <a:pt x="789745" y="20973"/>
                  </a:lnTo>
                  <a:lnTo>
                    <a:pt x="844120" y="32073"/>
                  </a:lnTo>
                  <a:lnTo>
                    <a:pt x="893984" y="45181"/>
                  </a:lnTo>
                  <a:lnTo>
                    <a:pt x="938833" y="60128"/>
                  </a:lnTo>
                  <a:lnTo>
                    <a:pt x="978164" y="76748"/>
                  </a:lnTo>
                  <a:lnTo>
                    <a:pt x="1038257" y="114334"/>
                  </a:lnTo>
                  <a:lnTo>
                    <a:pt x="1070234" y="156600"/>
                  </a:lnTo>
                  <a:lnTo>
                    <a:pt x="1074420" y="179070"/>
                  </a:lnTo>
                  <a:lnTo>
                    <a:pt x="1070234" y="201539"/>
                  </a:lnTo>
                  <a:lnTo>
                    <a:pt x="1038257" y="243805"/>
                  </a:lnTo>
                  <a:lnTo>
                    <a:pt x="978164" y="281391"/>
                  </a:lnTo>
                  <a:lnTo>
                    <a:pt x="938833" y="298011"/>
                  </a:lnTo>
                  <a:lnTo>
                    <a:pt x="893984" y="312958"/>
                  </a:lnTo>
                  <a:lnTo>
                    <a:pt x="844120" y="326066"/>
                  </a:lnTo>
                  <a:lnTo>
                    <a:pt x="789745" y="337166"/>
                  </a:lnTo>
                  <a:lnTo>
                    <a:pt x="731363" y="346090"/>
                  </a:lnTo>
                  <a:lnTo>
                    <a:pt x="669478" y="352673"/>
                  </a:lnTo>
                  <a:lnTo>
                    <a:pt x="604592" y="356745"/>
                  </a:lnTo>
                  <a:lnTo>
                    <a:pt x="537210" y="358140"/>
                  </a:lnTo>
                  <a:lnTo>
                    <a:pt x="469827" y="356745"/>
                  </a:lnTo>
                  <a:lnTo>
                    <a:pt x="404941" y="352673"/>
                  </a:lnTo>
                  <a:lnTo>
                    <a:pt x="343056" y="346090"/>
                  </a:lnTo>
                  <a:lnTo>
                    <a:pt x="284674" y="337166"/>
                  </a:lnTo>
                  <a:lnTo>
                    <a:pt x="230299" y="326066"/>
                  </a:lnTo>
                  <a:lnTo>
                    <a:pt x="180435" y="312958"/>
                  </a:lnTo>
                  <a:lnTo>
                    <a:pt x="135586" y="298011"/>
                  </a:lnTo>
                  <a:lnTo>
                    <a:pt x="96255" y="281391"/>
                  </a:lnTo>
                  <a:lnTo>
                    <a:pt x="36162" y="243805"/>
                  </a:lnTo>
                  <a:lnTo>
                    <a:pt x="4185" y="201539"/>
                  </a:lnTo>
                  <a:lnTo>
                    <a:pt x="0" y="17907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21317" y="2256222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8961" y="1940105"/>
              <a:ext cx="512815" cy="3585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48961" y="1940105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760" y="2180368"/>
              <a:ext cx="275810" cy="3143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19760" y="2180368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5054" y="2054701"/>
              <a:ext cx="250187" cy="14791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35054" y="2054701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8882" y="1990375"/>
              <a:ext cx="446689" cy="30963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48882" y="1990375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0130" y="2073909"/>
              <a:ext cx="336579" cy="33933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710130" y="2073909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7902" y="2169401"/>
              <a:ext cx="174051" cy="19241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97902" y="2169401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39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39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39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39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39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39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39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39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39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39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39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39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70501" y="2153206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5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5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5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5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5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5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5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5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5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5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5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70501" y="2153206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5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5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5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5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5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5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5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5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5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5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5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0130" y="2292995"/>
              <a:ext cx="209630" cy="2015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710130" y="2292995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10103" y="1940105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15568" y="1844801"/>
              <a:ext cx="1976755" cy="2021205"/>
            </a:xfrm>
            <a:custGeom>
              <a:avLst/>
              <a:gdLst/>
              <a:ahLst/>
              <a:cxnLst/>
              <a:rect l="l" t="t" r="r" b="b"/>
              <a:pathLst>
                <a:path w="1976755" h="2021204">
                  <a:moveTo>
                    <a:pt x="551992" y="2011553"/>
                  </a:moveTo>
                  <a:lnTo>
                    <a:pt x="73875" y="106184"/>
                  </a:lnTo>
                  <a:lnTo>
                    <a:pt x="110858" y="96901"/>
                  </a:lnTo>
                  <a:lnTo>
                    <a:pt x="102997" y="87757"/>
                  </a:lnTo>
                  <a:lnTo>
                    <a:pt x="27609" y="0"/>
                  </a:lnTo>
                  <a:lnTo>
                    <a:pt x="0" y="124714"/>
                  </a:lnTo>
                  <a:lnTo>
                    <a:pt x="36931" y="115455"/>
                  </a:lnTo>
                  <a:lnTo>
                    <a:pt x="515162" y="2020951"/>
                  </a:lnTo>
                  <a:lnTo>
                    <a:pt x="551992" y="2011553"/>
                  </a:lnTo>
                  <a:close/>
                </a:path>
                <a:path w="1976755" h="2021204">
                  <a:moveTo>
                    <a:pt x="877239" y="978408"/>
                  </a:moveTo>
                  <a:lnTo>
                    <a:pt x="867714" y="959358"/>
                  </a:lnTo>
                  <a:lnTo>
                    <a:pt x="820089" y="864108"/>
                  </a:lnTo>
                  <a:lnTo>
                    <a:pt x="762939" y="978408"/>
                  </a:lnTo>
                  <a:lnTo>
                    <a:pt x="801039" y="978408"/>
                  </a:lnTo>
                  <a:lnTo>
                    <a:pt x="801039" y="2016252"/>
                  </a:lnTo>
                  <a:lnTo>
                    <a:pt x="839139" y="2016252"/>
                  </a:lnTo>
                  <a:lnTo>
                    <a:pt x="839139" y="978408"/>
                  </a:lnTo>
                  <a:lnTo>
                    <a:pt x="877239" y="978408"/>
                  </a:lnTo>
                  <a:close/>
                </a:path>
                <a:path w="1976755" h="2021204">
                  <a:moveTo>
                    <a:pt x="1976678" y="127762"/>
                  </a:moveTo>
                  <a:lnTo>
                    <a:pt x="1974964" y="78740"/>
                  </a:lnTo>
                  <a:lnTo>
                    <a:pt x="1972233" y="0"/>
                  </a:lnTo>
                  <a:lnTo>
                    <a:pt x="1872665" y="80137"/>
                  </a:lnTo>
                  <a:lnTo>
                    <a:pt x="1907413" y="96062"/>
                  </a:lnTo>
                  <a:lnTo>
                    <a:pt x="1211465" y="1617840"/>
                  </a:lnTo>
                  <a:lnTo>
                    <a:pt x="1176832" y="1601978"/>
                  </a:lnTo>
                  <a:lnTo>
                    <a:pt x="1181277" y="1729740"/>
                  </a:lnTo>
                  <a:lnTo>
                    <a:pt x="1279105" y="1651000"/>
                  </a:lnTo>
                  <a:lnTo>
                    <a:pt x="1280845" y="1649603"/>
                  </a:lnTo>
                  <a:lnTo>
                    <a:pt x="1246085" y="1633689"/>
                  </a:lnTo>
                  <a:lnTo>
                    <a:pt x="1942033" y="111912"/>
                  </a:lnTo>
                  <a:lnTo>
                    <a:pt x="1976678" y="127762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6325" y="5937952"/>
              <a:ext cx="219229" cy="13577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8358" y="5757874"/>
              <a:ext cx="291483" cy="20424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08358" y="5757874"/>
              <a:ext cx="292100" cy="204470"/>
            </a:xfrm>
            <a:custGeom>
              <a:avLst/>
              <a:gdLst/>
              <a:ahLst/>
              <a:cxnLst/>
              <a:rect l="l" t="t" r="r" b="b"/>
              <a:pathLst>
                <a:path w="292100" h="204470">
                  <a:moveTo>
                    <a:pt x="291454" y="159739"/>
                  </a:moveTo>
                  <a:lnTo>
                    <a:pt x="276119" y="197790"/>
                  </a:lnTo>
                  <a:lnTo>
                    <a:pt x="253852" y="204249"/>
                  </a:lnTo>
                  <a:lnTo>
                    <a:pt x="253852" y="183197"/>
                  </a:lnTo>
                  <a:lnTo>
                    <a:pt x="250185" y="168680"/>
                  </a:lnTo>
                  <a:lnTo>
                    <a:pt x="244076" y="155150"/>
                  </a:lnTo>
                  <a:lnTo>
                    <a:pt x="235699" y="142915"/>
                  </a:lnTo>
                  <a:lnTo>
                    <a:pt x="225225" y="132284"/>
                  </a:lnTo>
                  <a:lnTo>
                    <a:pt x="48064" y="28636"/>
                  </a:lnTo>
                  <a:lnTo>
                    <a:pt x="34578" y="30297"/>
                  </a:lnTo>
                  <a:lnTo>
                    <a:pt x="21822" y="34599"/>
                  </a:lnTo>
                  <a:lnTo>
                    <a:pt x="10170" y="41372"/>
                  </a:lnTo>
                  <a:lnTo>
                    <a:pt x="0" y="50445"/>
                  </a:lnTo>
                  <a:lnTo>
                    <a:pt x="5011" y="37514"/>
                  </a:lnTo>
                  <a:lnTo>
                    <a:pt x="12720" y="26220"/>
                  </a:lnTo>
                  <a:lnTo>
                    <a:pt x="22769" y="16978"/>
                  </a:lnTo>
                  <a:lnTo>
                    <a:pt x="34800" y="10206"/>
                  </a:lnTo>
                  <a:lnTo>
                    <a:pt x="261440" y="113408"/>
                  </a:lnTo>
                  <a:lnTo>
                    <a:pt x="286333" y="146702"/>
                  </a:lnTo>
                  <a:lnTo>
                    <a:pt x="291454" y="159739"/>
                  </a:lnTo>
                  <a:close/>
                </a:path>
              </a:pathLst>
            </a:custGeom>
            <a:ln w="53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5440" y="5894741"/>
              <a:ext cx="156770" cy="17905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105440" y="5894741"/>
              <a:ext cx="156845" cy="179070"/>
            </a:xfrm>
            <a:custGeom>
              <a:avLst/>
              <a:gdLst/>
              <a:ahLst/>
              <a:cxnLst/>
              <a:rect l="l" t="t" r="r" b="b"/>
              <a:pathLst>
                <a:path w="156844" h="179070">
                  <a:moveTo>
                    <a:pt x="156770" y="90544"/>
                  </a:moveTo>
                  <a:lnTo>
                    <a:pt x="10449" y="174843"/>
                  </a:lnTo>
                  <a:lnTo>
                    <a:pt x="7315" y="177000"/>
                  </a:lnTo>
                  <a:lnTo>
                    <a:pt x="3746" y="178437"/>
                  </a:lnTo>
                  <a:lnTo>
                    <a:pt x="0" y="179054"/>
                  </a:lnTo>
                  <a:lnTo>
                    <a:pt x="0" y="132660"/>
                  </a:lnTo>
                  <a:lnTo>
                    <a:pt x="72157" y="12672"/>
                  </a:lnTo>
                  <a:lnTo>
                    <a:pt x="94059" y="0"/>
                  </a:lnTo>
                  <a:lnTo>
                    <a:pt x="156770" y="67382"/>
                  </a:lnTo>
                  <a:lnTo>
                    <a:pt x="156770" y="90544"/>
                  </a:lnTo>
                  <a:close/>
                </a:path>
              </a:pathLst>
            </a:custGeom>
            <a:ln w="53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7293" y="5823154"/>
              <a:ext cx="142206" cy="8425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57293" y="5823154"/>
              <a:ext cx="142240" cy="84455"/>
            </a:xfrm>
            <a:custGeom>
              <a:avLst/>
              <a:gdLst/>
              <a:ahLst/>
              <a:cxnLst/>
              <a:rect l="l" t="t" r="r" b="b"/>
              <a:pathLst>
                <a:path w="142240" h="84454">
                  <a:moveTo>
                    <a:pt x="23059" y="0"/>
                  </a:moveTo>
                  <a:lnTo>
                    <a:pt x="142206" y="71586"/>
                  </a:lnTo>
                  <a:lnTo>
                    <a:pt x="120304" y="84259"/>
                  </a:lnTo>
                  <a:lnTo>
                    <a:pt x="91625" y="67523"/>
                  </a:lnTo>
                  <a:lnTo>
                    <a:pt x="91161" y="49792"/>
                  </a:lnTo>
                  <a:lnTo>
                    <a:pt x="74015" y="40439"/>
                  </a:lnTo>
                  <a:lnTo>
                    <a:pt x="73942" y="57109"/>
                  </a:lnTo>
                  <a:lnTo>
                    <a:pt x="40706" y="37639"/>
                  </a:lnTo>
                  <a:lnTo>
                    <a:pt x="40757" y="20323"/>
                  </a:lnTo>
                  <a:lnTo>
                    <a:pt x="24025" y="10941"/>
                  </a:lnTo>
                  <a:lnTo>
                    <a:pt x="23966" y="28435"/>
                  </a:lnTo>
                  <a:lnTo>
                    <a:pt x="0" y="13794"/>
                  </a:lnTo>
                  <a:lnTo>
                    <a:pt x="23059" y="0"/>
                  </a:lnTo>
                  <a:close/>
                </a:path>
              </a:pathLst>
            </a:custGeom>
            <a:ln w="53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8313" y="5786510"/>
              <a:ext cx="253897" cy="17638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08313" y="5786510"/>
              <a:ext cx="254000" cy="176530"/>
            </a:xfrm>
            <a:custGeom>
              <a:avLst/>
              <a:gdLst/>
              <a:ahLst/>
              <a:cxnLst/>
              <a:rect l="l" t="t" r="r" b="b"/>
              <a:pathLst>
                <a:path w="254000" h="176529">
                  <a:moveTo>
                    <a:pt x="191186" y="108231"/>
                  </a:moveTo>
                  <a:lnTo>
                    <a:pt x="198700" y="134757"/>
                  </a:lnTo>
                  <a:lnTo>
                    <a:pt x="199098" y="157911"/>
                  </a:lnTo>
                  <a:lnTo>
                    <a:pt x="210887" y="167337"/>
                  </a:lnTo>
                  <a:lnTo>
                    <a:pt x="224360" y="173562"/>
                  </a:lnTo>
                  <a:lnTo>
                    <a:pt x="238902" y="176387"/>
                  </a:lnTo>
                  <a:lnTo>
                    <a:pt x="253897" y="175613"/>
                  </a:lnTo>
                  <a:lnTo>
                    <a:pt x="253897" y="154561"/>
                  </a:lnTo>
                  <a:lnTo>
                    <a:pt x="250182" y="140064"/>
                  </a:lnTo>
                  <a:lnTo>
                    <a:pt x="244061" y="126547"/>
                  </a:lnTo>
                  <a:lnTo>
                    <a:pt x="235700" y="114308"/>
                  </a:lnTo>
                  <a:lnTo>
                    <a:pt x="225270" y="103647"/>
                  </a:lnTo>
                  <a:lnTo>
                    <a:pt x="48109" y="0"/>
                  </a:lnTo>
                  <a:lnTo>
                    <a:pt x="34623" y="1661"/>
                  </a:lnTo>
                  <a:lnTo>
                    <a:pt x="21867" y="5963"/>
                  </a:lnTo>
                  <a:lnTo>
                    <a:pt x="10215" y="12735"/>
                  </a:lnTo>
                  <a:lnTo>
                    <a:pt x="44" y="21809"/>
                  </a:lnTo>
                  <a:lnTo>
                    <a:pt x="16561" y="61253"/>
                  </a:lnTo>
                  <a:lnTo>
                    <a:pt x="38781" y="68563"/>
                  </a:lnTo>
                  <a:lnTo>
                    <a:pt x="48980" y="50438"/>
                  </a:lnTo>
                  <a:lnTo>
                    <a:pt x="72039" y="36644"/>
                  </a:lnTo>
                  <a:lnTo>
                    <a:pt x="191186" y="108231"/>
                  </a:lnTo>
                  <a:close/>
                </a:path>
              </a:pathLst>
            </a:custGeom>
            <a:ln w="5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6287" y="5834096"/>
              <a:ext cx="191310" cy="19330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86287" y="5834096"/>
              <a:ext cx="191770" cy="193675"/>
            </a:xfrm>
            <a:custGeom>
              <a:avLst/>
              <a:gdLst/>
              <a:ahLst/>
              <a:cxnLst/>
              <a:rect l="l" t="t" r="r" b="b"/>
              <a:pathLst>
                <a:path w="191769" h="193675">
                  <a:moveTo>
                    <a:pt x="0" y="123815"/>
                  </a:moveTo>
                  <a:lnTo>
                    <a:pt x="119153" y="193305"/>
                  </a:lnTo>
                  <a:lnTo>
                    <a:pt x="191310" y="73317"/>
                  </a:lnTo>
                  <a:lnTo>
                    <a:pt x="162632" y="56581"/>
                  </a:lnTo>
                  <a:lnTo>
                    <a:pt x="162167" y="38850"/>
                  </a:lnTo>
                  <a:lnTo>
                    <a:pt x="145022" y="29497"/>
                  </a:lnTo>
                  <a:lnTo>
                    <a:pt x="144948" y="46167"/>
                  </a:lnTo>
                  <a:lnTo>
                    <a:pt x="111712" y="26697"/>
                  </a:lnTo>
                  <a:lnTo>
                    <a:pt x="111764" y="9382"/>
                  </a:lnTo>
                  <a:lnTo>
                    <a:pt x="95031" y="0"/>
                  </a:lnTo>
                  <a:lnTo>
                    <a:pt x="94972" y="17493"/>
                  </a:lnTo>
                  <a:lnTo>
                    <a:pt x="71006" y="2852"/>
                  </a:lnTo>
                  <a:lnTo>
                    <a:pt x="0" y="123815"/>
                  </a:lnTo>
                  <a:close/>
                </a:path>
              </a:pathLst>
            </a:custGeom>
            <a:ln w="53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6176" y="5888494"/>
              <a:ext cx="98930" cy="10961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036176" y="5888494"/>
              <a:ext cx="99060" cy="109855"/>
            </a:xfrm>
            <a:custGeom>
              <a:avLst/>
              <a:gdLst/>
              <a:ahLst/>
              <a:cxnLst/>
              <a:rect l="l" t="t" r="r" b="b"/>
              <a:pathLst>
                <a:path w="99059" h="109854">
                  <a:moveTo>
                    <a:pt x="47686" y="106886"/>
                  </a:moveTo>
                  <a:lnTo>
                    <a:pt x="52502" y="109612"/>
                  </a:lnTo>
                  <a:lnTo>
                    <a:pt x="62464" y="92742"/>
                  </a:lnTo>
                  <a:lnTo>
                    <a:pt x="57435" y="90239"/>
                  </a:lnTo>
                  <a:lnTo>
                    <a:pt x="47686" y="106886"/>
                  </a:lnTo>
                  <a:close/>
                </a:path>
                <a:path w="99059" h="109854">
                  <a:moveTo>
                    <a:pt x="60046" y="86257"/>
                  </a:moveTo>
                  <a:lnTo>
                    <a:pt x="64861" y="88984"/>
                  </a:lnTo>
                  <a:lnTo>
                    <a:pt x="74824" y="72121"/>
                  </a:lnTo>
                  <a:lnTo>
                    <a:pt x="69787" y="69618"/>
                  </a:lnTo>
                  <a:lnTo>
                    <a:pt x="60046" y="86257"/>
                  </a:lnTo>
                  <a:close/>
                </a:path>
                <a:path w="99059" h="109854">
                  <a:moveTo>
                    <a:pt x="72088" y="65406"/>
                  </a:moveTo>
                  <a:lnTo>
                    <a:pt x="76903" y="68132"/>
                  </a:lnTo>
                  <a:lnTo>
                    <a:pt x="86866" y="51270"/>
                  </a:lnTo>
                  <a:lnTo>
                    <a:pt x="81837" y="48767"/>
                  </a:lnTo>
                  <a:lnTo>
                    <a:pt x="72088" y="65406"/>
                  </a:lnTo>
                  <a:close/>
                </a:path>
                <a:path w="99059" h="109854">
                  <a:moveTo>
                    <a:pt x="84152" y="44934"/>
                  </a:moveTo>
                  <a:lnTo>
                    <a:pt x="88968" y="47660"/>
                  </a:lnTo>
                  <a:lnTo>
                    <a:pt x="98930" y="30790"/>
                  </a:lnTo>
                  <a:lnTo>
                    <a:pt x="93901" y="28287"/>
                  </a:lnTo>
                  <a:lnTo>
                    <a:pt x="84152" y="44934"/>
                  </a:lnTo>
                  <a:close/>
                </a:path>
                <a:path w="99059" h="109854">
                  <a:moveTo>
                    <a:pt x="60606" y="30641"/>
                  </a:moveTo>
                  <a:lnTo>
                    <a:pt x="65421" y="33368"/>
                  </a:lnTo>
                  <a:lnTo>
                    <a:pt x="75384" y="16498"/>
                  </a:lnTo>
                  <a:lnTo>
                    <a:pt x="70347" y="13995"/>
                  </a:lnTo>
                  <a:lnTo>
                    <a:pt x="60606" y="30641"/>
                  </a:lnTo>
                  <a:close/>
                </a:path>
                <a:path w="99059" h="109854">
                  <a:moveTo>
                    <a:pt x="48534" y="51121"/>
                  </a:moveTo>
                  <a:lnTo>
                    <a:pt x="53350" y="53840"/>
                  </a:lnTo>
                  <a:lnTo>
                    <a:pt x="63312" y="36978"/>
                  </a:lnTo>
                  <a:lnTo>
                    <a:pt x="58283" y="34474"/>
                  </a:lnTo>
                  <a:lnTo>
                    <a:pt x="48534" y="51121"/>
                  </a:lnTo>
                  <a:close/>
                </a:path>
                <a:path w="99059" h="109854">
                  <a:moveTo>
                    <a:pt x="36492" y="71973"/>
                  </a:moveTo>
                  <a:lnTo>
                    <a:pt x="41307" y="74699"/>
                  </a:lnTo>
                  <a:lnTo>
                    <a:pt x="51270" y="57829"/>
                  </a:lnTo>
                  <a:lnTo>
                    <a:pt x="46241" y="55326"/>
                  </a:lnTo>
                  <a:lnTo>
                    <a:pt x="36492" y="71973"/>
                  </a:lnTo>
                  <a:close/>
                </a:path>
                <a:path w="99059" h="109854">
                  <a:moveTo>
                    <a:pt x="24133" y="92594"/>
                  </a:moveTo>
                  <a:lnTo>
                    <a:pt x="28948" y="95320"/>
                  </a:lnTo>
                  <a:lnTo>
                    <a:pt x="38911" y="78458"/>
                  </a:lnTo>
                  <a:lnTo>
                    <a:pt x="33881" y="75954"/>
                  </a:lnTo>
                  <a:lnTo>
                    <a:pt x="24133" y="92594"/>
                  </a:lnTo>
                  <a:close/>
                </a:path>
                <a:path w="99059" h="109854">
                  <a:moveTo>
                    <a:pt x="0" y="78599"/>
                  </a:moveTo>
                  <a:lnTo>
                    <a:pt x="4816" y="81325"/>
                  </a:lnTo>
                  <a:lnTo>
                    <a:pt x="14782" y="64463"/>
                  </a:lnTo>
                  <a:lnTo>
                    <a:pt x="9747" y="61959"/>
                  </a:lnTo>
                  <a:lnTo>
                    <a:pt x="0" y="78599"/>
                  </a:lnTo>
                  <a:close/>
                </a:path>
                <a:path w="99059" h="109854">
                  <a:moveTo>
                    <a:pt x="12356" y="57978"/>
                  </a:moveTo>
                  <a:lnTo>
                    <a:pt x="17171" y="60704"/>
                  </a:lnTo>
                  <a:lnTo>
                    <a:pt x="27134" y="43834"/>
                  </a:lnTo>
                  <a:lnTo>
                    <a:pt x="22105" y="41331"/>
                  </a:lnTo>
                  <a:lnTo>
                    <a:pt x="12356" y="57978"/>
                  </a:lnTo>
                  <a:close/>
                </a:path>
                <a:path w="99059" h="109854">
                  <a:moveTo>
                    <a:pt x="24406" y="37119"/>
                  </a:moveTo>
                  <a:lnTo>
                    <a:pt x="29221" y="39845"/>
                  </a:lnTo>
                  <a:lnTo>
                    <a:pt x="39184" y="22983"/>
                  </a:lnTo>
                  <a:lnTo>
                    <a:pt x="34147" y="20479"/>
                  </a:lnTo>
                  <a:lnTo>
                    <a:pt x="24406" y="37119"/>
                  </a:lnTo>
                  <a:close/>
                </a:path>
                <a:path w="99059" h="109854">
                  <a:moveTo>
                    <a:pt x="36470" y="16646"/>
                  </a:moveTo>
                  <a:lnTo>
                    <a:pt x="41285" y="19373"/>
                  </a:lnTo>
                  <a:lnTo>
                    <a:pt x="51248" y="2503"/>
                  </a:lnTo>
                  <a:lnTo>
                    <a:pt x="46219" y="0"/>
                  </a:lnTo>
                  <a:lnTo>
                    <a:pt x="36470" y="166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20601" y="5879268"/>
              <a:ext cx="109855" cy="116205"/>
            </a:xfrm>
            <a:custGeom>
              <a:avLst/>
              <a:gdLst/>
              <a:ahLst/>
              <a:cxnLst/>
              <a:rect l="l" t="t" r="r" b="b"/>
              <a:pathLst>
                <a:path w="109855" h="116204">
                  <a:moveTo>
                    <a:pt x="57605" y="90239"/>
                  </a:moveTo>
                  <a:lnTo>
                    <a:pt x="47686" y="107176"/>
                  </a:lnTo>
                  <a:lnTo>
                    <a:pt x="63261" y="116112"/>
                  </a:lnTo>
                  <a:lnTo>
                    <a:pt x="73010" y="99465"/>
                  </a:lnTo>
                  <a:lnTo>
                    <a:pt x="57605" y="90239"/>
                  </a:lnTo>
                  <a:close/>
                </a:path>
                <a:path w="109855" h="116204">
                  <a:moveTo>
                    <a:pt x="34051" y="75947"/>
                  </a:moveTo>
                  <a:lnTo>
                    <a:pt x="24133" y="92884"/>
                  </a:lnTo>
                  <a:lnTo>
                    <a:pt x="39707" y="101820"/>
                  </a:lnTo>
                  <a:lnTo>
                    <a:pt x="49456" y="85180"/>
                  </a:lnTo>
                  <a:lnTo>
                    <a:pt x="34051" y="75947"/>
                  </a:lnTo>
                  <a:close/>
                </a:path>
                <a:path w="109855" h="116204">
                  <a:moveTo>
                    <a:pt x="69964" y="69611"/>
                  </a:moveTo>
                  <a:lnTo>
                    <a:pt x="60046" y="86547"/>
                  </a:lnTo>
                  <a:lnTo>
                    <a:pt x="75620" y="95483"/>
                  </a:lnTo>
                  <a:lnTo>
                    <a:pt x="85362" y="78844"/>
                  </a:lnTo>
                  <a:lnTo>
                    <a:pt x="69964" y="69611"/>
                  </a:lnTo>
                  <a:close/>
                </a:path>
                <a:path w="109855" h="116204">
                  <a:moveTo>
                    <a:pt x="9918" y="61952"/>
                  </a:moveTo>
                  <a:lnTo>
                    <a:pt x="0" y="78889"/>
                  </a:lnTo>
                  <a:lnTo>
                    <a:pt x="15574" y="87825"/>
                  </a:lnTo>
                  <a:lnTo>
                    <a:pt x="25321" y="71185"/>
                  </a:lnTo>
                  <a:lnTo>
                    <a:pt x="9918" y="61952"/>
                  </a:lnTo>
                  <a:close/>
                </a:path>
                <a:path w="109855" h="116204">
                  <a:moveTo>
                    <a:pt x="46410" y="55326"/>
                  </a:moveTo>
                  <a:lnTo>
                    <a:pt x="36492" y="72255"/>
                  </a:lnTo>
                  <a:lnTo>
                    <a:pt x="52067" y="81199"/>
                  </a:lnTo>
                  <a:lnTo>
                    <a:pt x="61815" y="64552"/>
                  </a:lnTo>
                  <a:lnTo>
                    <a:pt x="46410" y="55326"/>
                  </a:lnTo>
                  <a:close/>
                </a:path>
                <a:path w="109855" h="116204">
                  <a:moveTo>
                    <a:pt x="82006" y="48759"/>
                  </a:moveTo>
                  <a:lnTo>
                    <a:pt x="72088" y="65696"/>
                  </a:lnTo>
                  <a:lnTo>
                    <a:pt x="87662" y="74632"/>
                  </a:lnTo>
                  <a:lnTo>
                    <a:pt x="97411" y="57993"/>
                  </a:lnTo>
                  <a:lnTo>
                    <a:pt x="82006" y="48759"/>
                  </a:lnTo>
                  <a:close/>
                </a:path>
                <a:path w="109855" h="116204">
                  <a:moveTo>
                    <a:pt x="22275" y="41331"/>
                  </a:moveTo>
                  <a:lnTo>
                    <a:pt x="12357" y="58260"/>
                  </a:lnTo>
                  <a:lnTo>
                    <a:pt x="27930" y="67204"/>
                  </a:lnTo>
                  <a:lnTo>
                    <a:pt x="37679" y="50557"/>
                  </a:lnTo>
                  <a:lnTo>
                    <a:pt x="22275" y="41331"/>
                  </a:lnTo>
                  <a:close/>
                </a:path>
                <a:path w="109855" h="116204">
                  <a:moveTo>
                    <a:pt x="58453" y="34474"/>
                  </a:moveTo>
                  <a:lnTo>
                    <a:pt x="48534" y="51404"/>
                  </a:lnTo>
                  <a:lnTo>
                    <a:pt x="64109" y="60347"/>
                  </a:lnTo>
                  <a:lnTo>
                    <a:pt x="73858" y="43700"/>
                  </a:lnTo>
                  <a:lnTo>
                    <a:pt x="58453" y="34474"/>
                  </a:lnTo>
                  <a:close/>
                </a:path>
                <a:path w="109855" h="116204">
                  <a:moveTo>
                    <a:pt x="94071" y="28287"/>
                  </a:moveTo>
                  <a:lnTo>
                    <a:pt x="84152" y="45216"/>
                  </a:lnTo>
                  <a:lnTo>
                    <a:pt x="99727" y="54160"/>
                  </a:lnTo>
                  <a:lnTo>
                    <a:pt x="109476" y="37513"/>
                  </a:lnTo>
                  <a:lnTo>
                    <a:pt x="94071" y="28287"/>
                  </a:lnTo>
                  <a:close/>
                </a:path>
                <a:path w="109855" h="116204">
                  <a:moveTo>
                    <a:pt x="34324" y="20472"/>
                  </a:moveTo>
                  <a:lnTo>
                    <a:pt x="24403" y="37409"/>
                  </a:lnTo>
                  <a:lnTo>
                    <a:pt x="39980" y="46345"/>
                  </a:lnTo>
                  <a:lnTo>
                    <a:pt x="49722" y="29705"/>
                  </a:lnTo>
                  <a:lnTo>
                    <a:pt x="34324" y="20472"/>
                  </a:lnTo>
                  <a:close/>
                </a:path>
                <a:path w="109855" h="116204">
                  <a:moveTo>
                    <a:pt x="70524" y="13995"/>
                  </a:moveTo>
                  <a:lnTo>
                    <a:pt x="60606" y="30931"/>
                  </a:lnTo>
                  <a:lnTo>
                    <a:pt x="76181" y="39867"/>
                  </a:lnTo>
                  <a:lnTo>
                    <a:pt x="85922" y="23221"/>
                  </a:lnTo>
                  <a:lnTo>
                    <a:pt x="70524" y="13995"/>
                  </a:lnTo>
                  <a:close/>
                </a:path>
                <a:path w="109855" h="116204">
                  <a:moveTo>
                    <a:pt x="46388" y="0"/>
                  </a:moveTo>
                  <a:lnTo>
                    <a:pt x="36470" y="16936"/>
                  </a:lnTo>
                  <a:lnTo>
                    <a:pt x="52044" y="25872"/>
                  </a:lnTo>
                  <a:lnTo>
                    <a:pt x="61793" y="9226"/>
                  </a:lnTo>
                  <a:lnTo>
                    <a:pt x="46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20601" y="5879268"/>
              <a:ext cx="109855" cy="116205"/>
            </a:xfrm>
            <a:custGeom>
              <a:avLst/>
              <a:gdLst/>
              <a:ahLst/>
              <a:cxnLst/>
              <a:rect l="l" t="t" r="r" b="b"/>
              <a:pathLst>
                <a:path w="109855" h="116204">
                  <a:moveTo>
                    <a:pt x="36470" y="16936"/>
                  </a:moveTo>
                  <a:lnTo>
                    <a:pt x="52044" y="25872"/>
                  </a:lnTo>
                  <a:lnTo>
                    <a:pt x="61793" y="9226"/>
                  </a:lnTo>
                  <a:lnTo>
                    <a:pt x="46388" y="0"/>
                  </a:lnTo>
                  <a:lnTo>
                    <a:pt x="36470" y="16936"/>
                  </a:lnTo>
                  <a:close/>
                </a:path>
                <a:path w="109855" h="116204">
                  <a:moveTo>
                    <a:pt x="24403" y="37409"/>
                  </a:moveTo>
                  <a:lnTo>
                    <a:pt x="39980" y="46345"/>
                  </a:lnTo>
                  <a:lnTo>
                    <a:pt x="49722" y="29705"/>
                  </a:lnTo>
                  <a:lnTo>
                    <a:pt x="34324" y="20472"/>
                  </a:lnTo>
                  <a:lnTo>
                    <a:pt x="24403" y="37409"/>
                  </a:lnTo>
                  <a:close/>
                </a:path>
                <a:path w="109855" h="116204">
                  <a:moveTo>
                    <a:pt x="12357" y="58260"/>
                  </a:moveTo>
                  <a:lnTo>
                    <a:pt x="27930" y="67204"/>
                  </a:lnTo>
                  <a:lnTo>
                    <a:pt x="37679" y="50557"/>
                  </a:lnTo>
                  <a:lnTo>
                    <a:pt x="22275" y="41331"/>
                  </a:lnTo>
                  <a:lnTo>
                    <a:pt x="12357" y="58260"/>
                  </a:lnTo>
                  <a:close/>
                </a:path>
                <a:path w="109855" h="116204">
                  <a:moveTo>
                    <a:pt x="0" y="78889"/>
                  </a:moveTo>
                  <a:lnTo>
                    <a:pt x="15574" y="87825"/>
                  </a:lnTo>
                  <a:lnTo>
                    <a:pt x="25321" y="71185"/>
                  </a:lnTo>
                  <a:lnTo>
                    <a:pt x="9918" y="61952"/>
                  </a:lnTo>
                  <a:lnTo>
                    <a:pt x="0" y="78889"/>
                  </a:lnTo>
                  <a:close/>
                </a:path>
                <a:path w="109855" h="116204">
                  <a:moveTo>
                    <a:pt x="24133" y="92884"/>
                  </a:moveTo>
                  <a:lnTo>
                    <a:pt x="39707" y="101820"/>
                  </a:lnTo>
                  <a:lnTo>
                    <a:pt x="49456" y="85180"/>
                  </a:lnTo>
                  <a:lnTo>
                    <a:pt x="34051" y="75947"/>
                  </a:lnTo>
                  <a:lnTo>
                    <a:pt x="24133" y="92884"/>
                  </a:lnTo>
                  <a:close/>
                </a:path>
                <a:path w="109855" h="116204">
                  <a:moveTo>
                    <a:pt x="36492" y="72255"/>
                  </a:moveTo>
                  <a:lnTo>
                    <a:pt x="52067" y="81199"/>
                  </a:lnTo>
                  <a:lnTo>
                    <a:pt x="61815" y="64552"/>
                  </a:lnTo>
                  <a:lnTo>
                    <a:pt x="46410" y="55326"/>
                  </a:lnTo>
                  <a:lnTo>
                    <a:pt x="36492" y="72255"/>
                  </a:lnTo>
                  <a:close/>
                </a:path>
                <a:path w="109855" h="116204">
                  <a:moveTo>
                    <a:pt x="48534" y="51404"/>
                  </a:moveTo>
                  <a:lnTo>
                    <a:pt x="64109" y="60347"/>
                  </a:lnTo>
                  <a:lnTo>
                    <a:pt x="73858" y="43700"/>
                  </a:lnTo>
                  <a:lnTo>
                    <a:pt x="58453" y="34474"/>
                  </a:lnTo>
                  <a:lnTo>
                    <a:pt x="48534" y="51404"/>
                  </a:lnTo>
                  <a:close/>
                </a:path>
                <a:path w="109855" h="116204">
                  <a:moveTo>
                    <a:pt x="60606" y="30931"/>
                  </a:moveTo>
                  <a:lnTo>
                    <a:pt x="76181" y="39867"/>
                  </a:lnTo>
                  <a:lnTo>
                    <a:pt x="85922" y="23221"/>
                  </a:lnTo>
                  <a:lnTo>
                    <a:pt x="70524" y="13995"/>
                  </a:lnTo>
                  <a:lnTo>
                    <a:pt x="60606" y="30931"/>
                  </a:lnTo>
                  <a:close/>
                </a:path>
                <a:path w="109855" h="116204">
                  <a:moveTo>
                    <a:pt x="84152" y="45216"/>
                  </a:moveTo>
                  <a:lnTo>
                    <a:pt x="99727" y="54160"/>
                  </a:lnTo>
                  <a:lnTo>
                    <a:pt x="109476" y="37513"/>
                  </a:lnTo>
                  <a:lnTo>
                    <a:pt x="94071" y="28287"/>
                  </a:lnTo>
                  <a:lnTo>
                    <a:pt x="84152" y="45216"/>
                  </a:lnTo>
                  <a:close/>
                </a:path>
                <a:path w="109855" h="116204">
                  <a:moveTo>
                    <a:pt x="72088" y="65696"/>
                  </a:moveTo>
                  <a:lnTo>
                    <a:pt x="87662" y="74632"/>
                  </a:lnTo>
                  <a:lnTo>
                    <a:pt x="97411" y="57993"/>
                  </a:lnTo>
                  <a:lnTo>
                    <a:pt x="82006" y="48759"/>
                  </a:lnTo>
                  <a:lnTo>
                    <a:pt x="72088" y="65696"/>
                  </a:lnTo>
                  <a:close/>
                </a:path>
                <a:path w="109855" h="116204">
                  <a:moveTo>
                    <a:pt x="60046" y="86547"/>
                  </a:moveTo>
                  <a:lnTo>
                    <a:pt x="75620" y="95483"/>
                  </a:lnTo>
                  <a:lnTo>
                    <a:pt x="85362" y="78844"/>
                  </a:lnTo>
                  <a:lnTo>
                    <a:pt x="69964" y="69611"/>
                  </a:lnTo>
                  <a:lnTo>
                    <a:pt x="60046" y="86547"/>
                  </a:lnTo>
                  <a:close/>
                </a:path>
                <a:path w="109855" h="116204">
                  <a:moveTo>
                    <a:pt x="47686" y="107176"/>
                  </a:moveTo>
                  <a:lnTo>
                    <a:pt x="63261" y="116112"/>
                  </a:lnTo>
                  <a:lnTo>
                    <a:pt x="73010" y="99465"/>
                  </a:lnTo>
                  <a:lnTo>
                    <a:pt x="57605" y="90239"/>
                  </a:lnTo>
                  <a:lnTo>
                    <a:pt x="47686" y="1071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86287" y="5958900"/>
              <a:ext cx="119153" cy="11482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287" y="5958900"/>
              <a:ext cx="119380" cy="114935"/>
            </a:xfrm>
            <a:custGeom>
              <a:avLst/>
              <a:gdLst/>
              <a:ahLst/>
              <a:cxnLst/>
              <a:rect l="l" t="t" r="r" b="b"/>
              <a:pathLst>
                <a:path w="119380" h="114935">
                  <a:moveTo>
                    <a:pt x="0" y="47444"/>
                  </a:moveTo>
                  <a:lnTo>
                    <a:pt x="108696" y="110614"/>
                  </a:lnTo>
                  <a:lnTo>
                    <a:pt x="111838" y="112772"/>
                  </a:lnTo>
                  <a:lnTo>
                    <a:pt x="115399" y="114210"/>
                  </a:lnTo>
                  <a:lnTo>
                    <a:pt x="119153" y="114826"/>
                  </a:lnTo>
                  <a:lnTo>
                    <a:pt x="119153" y="68501"/>
                  </a:lnTo>
                  <a:lnTo>
                    <a:pt x="0" y="0"/>
                  </a:lnTo>
                  <a:lnTo>
                    <a:pt x="0" y="47444"/>
                  </a:lnTo>
                  <a:close/>
                </a:path>
              </a:pathLst>
            </a:custGeom>
            <a:ln w="5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85511" y="5757874"/>
              <a:ext cx="314325" cy="316865"/>
            </a:xfrm>
            <a:custGeom>
              <a:avLst/>
              <a:gdLst/>
              <a:ahLst/>
              <a:cxnLst/>
              <a:rect l="l" t="t" r="r" b="b"/>
              <a:pathLst>
                <a:path w="314325" h="316864">
                  <a:moveTo>
                    <a:pt x="314301" y="159739"/>
                  </a:moveTo>
                  <a:lnTo>
                    <a:pt x="309385" y="146569"/>
                  </a:lnTo>
                  <a:lnTo>
                    <a:pt x="302662" y="134331"/>
                  </a:lnTo>
                  <a:lnTo>
                    <a:pt x="294255" y="123214"/>
                  </a:lnTo>
                  <a:lnTo>
                    <a:pt x="284287" y="113408"/>
                  </a:lnTo>
                  <a:lnTo>
                    <a:pt x="88573" y="0"/>
                  </a:lnTo>
                  <a:lnTo>
                    <a:pt x="57647" y="10206"/>
                  </a:lnTo>
                  <a:lnTo>
                    <a:pt x="45818" y="17163"/>
                  </a:lnTo>
                  <a:lnTo>
                    <a:pt x="35863" y="26434"/>
                  </a:lnTo>
                  <a:lnTo>
                    <a:pt x="28100" y="37651"/>
                  </a:lnTo>
                  <a:lnTo>
                    <a:pt x="22847" y="50445"/>
                  </a:lnTo>
                  <a:lnTo>
                    <a:pt x="38990" y="90569"/>
                  </a:lnTo>
                  <a:lnTo>
                    <a:pt x="61583" y="97199"/>
                  </a:lnTo>
                  <a:lnTo>
                    <a:pt x="7046" y="189512"/>
                  </a:lnTo>
                  <a:lnTo>
                    <a:pt x="2295" y="194578"/>
                  </a:lnTo>
                  <a:lnTo>
                    <a:pt x="0" y="201516"/>
                  </a:lnTo>
                  <a:lnTo>
                    <a:pt x="775" y="208461"/>
                  </a:lnTo>
                  <a:lnTo>
                    <a:pt x="775" y="248470"/>
                  </a:lnTo>
                  <a:lnTo>
                    <a:pt x="109472" y="311640"/>
                  </a:lnTo>
                  <a:lnTo>
                    <a:pt x="115519" y="316784"/>
                  </a:lnTo>
                  <a:lnTo>
                    <a:pt x="124331" y="316784"/>
                  </a:lnTo>
                  <a:lnTo>
                    <a:pt x="130378" y="311640"/>
                  </a:lnTo>
                  <a:lnTo>
                    <a:pt x="276699" y="227411"/>
                  </a:lnTo>
                  <a:lnTo>
                    <a:pt x="276699" y="204249"/>
                  </a:lnTo>
                  <a:lnTo>
                    <a:pt x="288605" y="203133"/>
                  </a:lnTo>
                  <a:lnTo>
                    <a:pt x="299339" y="198459"/>
                  </a:lnTo>
                  <a:lnTo>
                    <a:pt x="308161" y="190699"/>
                  </a:lnTo>
                  <a:lnTo>
                    <a:pt x="314330" y="180323"/>
                  </a:lnTo>
                  <a:lnTo>
                    <a:pt x="314301" y="159739"/>
                  </a:lnTo>
                  <a:close/>
                </a:path>
              </a:pathLst>
            </a:custGeom>
            <a:ln w="11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07108" y="5741455"/>
              <a:ext cx="135255" cy="77470"/>
            </a:xfrm>
            <a:custGeom>
              <a:avLst/>
              <a:gdLst/>
              <a:ahLst/>
              <a:cxnLst/>
              <a:rect l="l" t="t" r="r" b="b"/>
              <a:pathLst>
                <a:path w="135255" h="77470">
                  <a:moveTo>
                    <a:pt x="106942" y="0"/>
                  </a:moveTo>
                  <a:lnTo>
                    <a:pt x="100282" y="875"/>
                  </a:lnTo>
                  <a:lnTo>
                    <a:pt x="0" y="77226"/>
                  </a:lnTo>
                  <a:lnTo>
                    <a:pt x="62006" y="76843"/>
                  </a:lnTo>
                  <a:lnTo>
                    <a:pt x="99371" y="68349"/>
                  </a:lnTo>
                  <a:lnTo>
                    <a:pt x="130909" y="46579"/>
                  </a:lnTo>
                  <a:lnTo>
                    <a:pt x="134755" y="35010"/>
                  </a:lnTo>
                  <a:lnTo>
                    <a:pt x="133899" y="23271"/>
                  </a:lnTo>
                  <a:lnTo>
                    <a:pt x="128706" y="12711"/>
                  </a:lnTo>
                  <a:lnTo>
                    <a:pt x="119541" y="4678"/>
                  </a:lnTo>
                  <a:lnTo>
                    <a:pt x="113715" y="1329"/>
                  </a:lnTo>
                  <a:lnTo>
                    <a:pt x="1069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06768" y="5725100"/>
              <a:ext cx="102202" cy="9358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206768" y="5725099"/>
              <a:ext cx="102235" cy="93980"/>
            </a:xfrm>
            <a:custGeom>
              <a:avLst/>
              <a:gdLst/>
              <a:ahLst/>
              <a:cxnLst/>
              <a:rect l="l" t="t" r="r" b="b"/>
              <a:pathLst>
                <a:path w="102234" h="93979">
                  <a:moveTo>
                    <a:pt x="0" y="93586"/>
                  </a:moveTo>
                  <a:lnTo>
                    <a:pt x="0" y="67620"/>
                  </a:lnTo>
                  <a:lnTo>
                    <a:pt x="102202" y="0"/>
                  </a:lnTo>
                  <a:lnTo>
                    <a:pt x="102202" y="33691"/>
                  </a:lnTo>
                  <a:lnTo>
                    <a:pt x="0" y="93586"/>
                  </a:lnTo>
                  <a:close/>
                </a:path>
              </a:pathLst>
            </a:custGeom>
            <a:ln w="58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7503" y="5595943"/>
              <a:ext cx="321467" cy="19677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7503" y="5595943"/>
              <a:ext cx="321945" cy="196850"/>
            </a:xfrm>
            <a:custGeom>
              <a:avLst/>
              <a:gdLst/>
              <a:ahLst/>
              <a:cxnLst/>
              <a:rect l="l" t="t" r="r" b="b"/>
              <a:pathLst>
                <a:path w="321944" h="196850">
                  <a:moveTo>
                    <a:pt x="0" y="69256"/>
                  </a:moveTo>
                  <a:lnTo>
                    <a:pt x="98483" y="0"/>
                  </a:lnTo>
                  <a:lnTo>
                    <a:pt x="321467" y="129155"/>
                  </a:lnTo>
                  <a:lnTo>
                    <a:pt x="219264" y="196776"/>
                  </a:lnTo>
                  <a:lnTo>
                    <a:pt x="0" y="69256"/>
                  </a:lnTo>
                  <a:close/>
                </a:path>
              </a:pathLst>
            </a:custGeom>
            <a:ln w="58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59140" y="5537918"/>
              <a:ext cx="259715" cy="178435"/>
            </a:xfrm>
            <a:custGeom>
              <a:avLst/>
              <a:gdLst/>
              <a:ahLst/>
              <a:cxnLst/>
              <a:rect l="l" t="t" r="r" b="b"/>
              <a:pathLst>
                <a:path w="259715" h="178435">
                  <a:moveTo>
                    <a:pt x="202987" y="0"/>
                  </a:moveTo>
                  <a:lnTo>
                    <a:pt x="0" y="166593"/>
                  </a:lnTo>
                  <a:lnTo>
                    <a:pt x="74330" y="177824"/>
                  </a:lnTo>
                  <a:lnTo>
                    <a:pt x="119717" y="176746"/>
                  </a:lnTo>
                  <a:lnTo>
                    <a:pt x="163570" y="166742"/>
                  </a:lnTo>
                  <a:lnTo>
                    <a:pt x="204611" y="148241"/>
                  </a:lnTo>
                  <a:lnTo>
                    <a:pt x="241562" y="121671"/>
                  </a:lnTo>
                  <a:lnTo>
                    <a:pt x="259094" y="66858"/>
                  </a:lnTo>
                  <a:lnTo>
                    <a:pt x="251368" y="39082"/>
                  </a:lnTo>
                  <a:lnTo>
                    <a:pt x="226210" y="10426"/>
                  </a:lnTo>
                  <a:lnTo>
                    <a:pt x="20298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42663" y="5369459"/>
              <a:ext cx="419018" cy="24507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142663" y="5369459"/>
              <a:ext cx="419100" cy="245110"/>
            </a:xfrm>
            <a:custGeom>
              <a:avLst/>
              <a:gdLst/>
              <a:ahLst/>
              <a:cxnLst/>
              <a:rect l="l" t="t" r="r" b="b"/>
              <a:pathLst>
                <a:path w="419100" h="245110">
                  <a:moveTo>
                    <a:pt x="216477" y="245078"/>
                  </a:moveTo>
                  <a:lnTo>
                    <a:pt x="419018" y="127282"/>
                  </a:lnTo>
                  <a:lnTo>
                    <a:pt x="201609" y="0"/>
                  </a:lnTo>
                  <a:lnTo>
                    <a:pt x="0" y="119798"/>
                  </a:lnTo>
                  <a:lnTo>
                    <a:pt x="38037" y="153322"/>
                  </a:lnTo>
                  <a:lnTo>
                    <a:pt x="79024" y="182798"/>
                  </a:lnTo>
                  <a:lnTo>
                    <a:pt x="122641" y="208040"/>
                  </a:lnTo>
                  <a:lnTo>
                    <a:pt x="168565" y="228862"/>
                  </a:lnTo>
                  <a:lnTo>
                    <a:pt x="216477" y="245078"/>
                  </a:lnTo>
                  <a:close/>
                </a:path>
              </a:pathLst>
            </a:custGeom>
            <a:ln w="58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74008" y="5344532"/>
              <a:ext cx="42553" cy="23456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374008" y="5344532"/>
              <a:ext cx="43180" cy="234950"/>
            </a:xfrm>
            <a:custGeom>
              <a:avLst/>
              <a:gdLst/>
              <a:ahLst/>
              <a:cxnLst/>
              <a:rect l="l" t="t" r="r" b="b"/>
              <a:pathLst>
                <a:path w="43180" h="234950">
                  <a:moveTo>
                    <a:pt x="0" y="234569"/>
                  </a:moveTo>
                  <a:lnTo>
                    <a:pt x="0" y="24926"/>
                  </a:lnTo>
                  <a:lnTo>
                    <a:pt x="42553" y="0"/>
                  </a:lnTo>
                  <a:lnTo>
                    <a:pt x="40876" y="199004"/>
                  </a:lnTo>
                  <a:lnTo>
                    <a:pt x="0" y="234569"/>
                  </a:lnTo>
                  <a:close/>
                </a:path>
              </a:pathLst>
            </a:custGeom>
            <a:ln w="58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14884" y="5333894"/>
              <a:ext cx="79904" cy="18905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414884" y="5333894"/>
              <a:ext cx="80010" cy="189230"/>
            </a:xfrm>
            <a:custGeom>
              <a:avLst/>
              <a:gdLst/>
              <a:ahLst/>
              <a:cxnLst/>
              <a:rect l="l" t="t" r="r" b="b"/>
              <a:pathLst>
                <a:path w="80009" h="189229">
                  <a:moveTo>
                    <a:pt x="1507" y="30245"/>
                  </a:moveTo>
                  <a:lnTo>
                    <a:pt x="79904" y="0"/>
                  </a:lnTo>
                  <a:lnTo>
                    <a:pt x="79904" y="123536"/>
                  </a:lnTo>
                  <a:lnTo>
                    <a:pt x="0" y="189054"/>
                  </a:lnTo>
                  <a:lnTo>
                    <a:pt x="1507" y="30245"/>
                  </a:lnTo>
                  <a:close/>
                </a:path>
              </a:pathLst>
            </a:custGeom>
            <a:ln w="58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88528" y="5251542"/>
              <a:ext cx="206260" cy="11259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288528" y="5251542"/>
              <a:ext cx="206375" cy="113030"/>
            </a:xfrm>
            <a:custGeom>
              <a:avLst/>
              <a:gdLst/>
              <a:ahLst/>
              <a:cxnLst/>
              <a:rect l="l" t="t" r="r" b="b"/>
              <a:pathLst>
                <a:path w="206375" h="113029">
                  <a:moveTo>
                    <a:pt x="127862" y="112597"/>
                  </a:moveTo>
                  <a:lnTo>
                    <a:pt x="128032" y="92990"/>
                  </a:lnTo>
                  <a:lnTo>
                    <a:pt x="0" y="18714"/>
                  </a:lnTo>
                  <a:lnTo>
                    <a:pt x="65037" y="0"/>
                  </a:lnTo>
                  <a:lnTo>
                    <a:pt x="206260" y="82352"/>
                  </a:lnTo>
                  <a:lnTo>
                    <a:pt x="127862" y="112597"/>
                  </a:lnTo>
                  <a:close/>
                </a:path>
              </a:pathLst>
            </a:custGeom>
            <a:ln w="58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59140" y="5496741"/>
              <a:ext cx="202541" cy="20776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359140" y="5496741"/>
              <a:ext cx="202565" cy="208279"/>
            </a:xfrm>
            <a:custGeom>
              <a:avLst/>
              <a:gdLst/>
              <a:ahLst/>
              <a:cxnLst/>
              <a:rect l="l" t="t" r="r" b="b"/>
              <a:pathLst>
                <a:path w="202565" h="208279">
                  <a:moveTo>
                    <a:pt x="0" y="117795"/>
                  </a:moveTo>
                  <a:lnTo>
                    <a:pt x="202541" y="0"/>
                  </a:lnTo>
                  <a:lnTo>
                    <a:pt x="202541" y="89844"/>
                  </a:lnTo>
                  <a:lnTo>
                    <a:pt x="0" y="207769"/>
                  </a:lnTo>
                  <a:lnTo>
                    <a:pt x="0" y="117795"/>
                  </a:lnTo>
                  <a:close/>
                </a:path>
              </a:pathLst>
            </a:custGeom>
            <a:ln w="58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91900" y="5244049"/>
              <a:ext cx="224660" cy="12540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191900" y="5244049"/>
              <a:ext cx="224790" cy="125730"/>
            </a:xfrm>
            <a:custGeom>
              <a:avLst/>
              <a:gdLst/>
              <a:ahLst/>
              <a:cxnLst/>
              <a:rect l="l" t="t" r="r" b="b"/>
              <a:pathLst>
                <a:path w="224790" h="125729">
                  <a:moveTo>
                    <a:pt x="0" y="20596"/>
                  </a:moveTo>
                  <a:lnTo>
                    <a:pt x="52033" y="0"/>
                  </a:lnTo>
                  <a:lnTo>
                    <a:pt x="96749" y="26239"/>
                  </a:lnTo>
                  <a:lnTo>
                    <a:pt x="224660" y="100572"/>
                  </a:lnTo>
                  <a:lnTo>
                    <a:pt x="182107" y="125409"/>
                  </a:lnTo>
                  <a:lnTo>
                    <a:pt x="132708" y="106459"/>
                  </a:lnTo>
                  <a:lnTo>
                    <a:pt x="85645" y="82532"/>
                  </a:lnTo>
                  <a:lnTo>
                    <a:pt x="41286" y="53840"/>
                  </a:lnTo>
                  <a:lnTo>
                    <a:pt x="0" y="20596"/>
                  </a:lnTo>
                  <a:close/>
                </a:path>
              </a:pathLst>
            </a:custGeom>
            <a:ln w="58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87503" y="5665200"/>
              <a:ext cx="219264" cy="153486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987503" y="5665200"/>
              <a:ext cx="219710" cy="153670"/>
            </a:xfrm>
            <a:custGeom>
              <a:avLst/>
              <a:gdLst/>
              <a:ahLst/>
              <a:cxnLst/>
              <a:rect l="l" t="t" r="r" b="b"/>
              <a:pathLst>
                <a:path w="219709" h="153670">
                  <a:moveTo>
                    <a:pt x="0" y="0"/>
                  </a:moveTo>
                  <a:lnTo>
                    <a:pt x="219264" y="127519"/>
                  </a:lnTo>
                  <a:lnTo>
                    <a:pt x="219264" y="153486"/>
                  </a:lnTo>
                  <a:lnTo>
                    <a:pt x="0" y="26207"/>
                  </a:lnTo>
                  <a:lnTo>
                    <a:pt x="0" y="0"/>
                  </a:lnTo>
                  <a:close/>
                </a:path>
              </a:pathLst>
            </a:custGeom>
            <a:ln w="58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11382" y="5608893"/>
              <a:ext cx="268605" cy="167005"/>
            </a:xfrm>
            <a:custGeom>
              <a:avLst/>
              <a:gdLst/>
              <a:ahLst/>
              <a:cxnLst/>
              <a:rect l="l" t="t" r="r" b="b"/>
              <a:pathLst>
                <a:path w="268605" h="167004">
                  <a:moveTo>
                    <a:pt x="192541" y="148259"/>
                  </a:moveTo>
                  <a:lnTo>
                    <a:pt x="179140" y="157074"/>
                  </a:lnTo>
                  <a:lnTo>
                    <a:pt x="195215" y="166648"/>
                  </a:lnTo>
                  <a:lnTo>
                    <a:pt x="208616" y="157839"/>
                  </a:lnTo>
                  <a:lnTo>
                    <a:pt x="192541" y="148259"/>
                  </a:lnTo>
                  <a:close/>
                </a:path>
                <a:path w="268605" h="167004">
                  <a:moveTo>
                    <a:pt x="212449" y="134848"/>
                  </a:moveTo>
                  <a:lnTo>
                    <a:pt x="199047" y="143662"/>
                  </a:lnTo>
                  <a:lnTo>
                    <a:pt x="215122" y="153238"/>
                  </a:lnTo>
                  <a:lnTo>
                    <a:pt x="228523" y="144432"/>
                  </a:lnTo>
                  <a:lnTo>
                    <a:pt x="212449" y="134848"/>
                  </a:lnTo>
                  <a:close/>
                </a:path>
                <a:path w="268605" h="167004">
                  <a:moveTo>
                    <a:pt x="162684" y="130258"/>
                  </a:moveTo>
                  <a:lnTo>
                    <a:pt x="149283" y="139072"/>
                  </a:lnTo>
                  <a:lnTo>
                    <a:pt x="165358" y="148641"/>
                  </a:lnTo>
                  <a:lnTo>
                    <a:pt x="178759" y="139834"/>
                  </a:lnTo>
                  <a:lnTo>
                    <a:pt x="162684" y="130258"/>
                  </a:lnTo>
                  <a:close/>
                </a:path>
                <a:path w="268605" h="167004">
                  <a:moveTo>
                    <a:pt x="232348" y="121436"/>
                  </a:moveTo>
                  <a:lnTo>
                    <a:pt x="218955" y="130250"/>
                  </a:lnTo>
                  <a:lnTo>
                    <a:pt x="235030" y="139826"/>
                  </a:lnTo>
                  <a:lnTo>
                    <a:pt x="248431" y="131020"/>
                  </a:lnTo>
                  <a:lnTo>
                    <a:pt x="232348" y="121436"/>
                  </a:lnTo>
                  <a:close/>
                </a:path>
                <a:path w="268605" h="167004">
                  <a:moveTo>
                    <a:pt x="182592" y="116846"/>
                  </a:moveTo>
                  <a:lnTo>
                    <a:pt x="169190" y="125660"/>
                  </a:lnTo>
                  <a:lnTo>
                    <a:pt x="185265" y="135237"/>
                  </a:lnTo>
                  <a:lnTo>
                    <a:pt x="198666" y="126423"/>
                  </a:lnTo>
                  <a:lnTo>
                    <a:pt x="182592" y="116846"/>
                  </a:lnTo>
                  <a:close/>
                </a:path>
                <a:path w="268605" h="167004">
                  <a:moveTo>
                    <a:pt x="73113" y="76238"/>
                  </a:moveTo>
                  <a:lnTo>
                    <a:pt x="59712" y="85052"/>
                  </a:lnTo>
                  <a:lnTo>
                    <a:pt x="135501" y="130639"/>
                  </a:lnTo>
                  <a:lnTo>
                    <a:pt x="148902" y="121833"/>
                  </a:lnTo>
                  <a:lnTo>
                    <a:pt x="73113" y="76238"/>
                  </a:lnTo>
                  <a:close/>
                </a:path>
                <a:path w="268605" h="167004">
                  <a:moveTo>
                    <a:pt x="252255" y="108032"/>
                  </a:moveTo>
                  <a:lnTo>
                    <a:pt x="238862" y="116846"/>
                  </a:lnTo>
                  <a:lnTo>
                    <a:pt x="254937" y="126415"/>
                  </a:lnTo>
                  <a:lnTo>
                    <a:pt x="268338" y="117608"/>
                  </a:lnTo>
                  <a:lnTo>
                    <a:pt x="252255" y="108032"/>
                  </a:lnTo>
                  <a:close/>
                </a:path>
                <a:path w="268605" h="167004">
                  <a:moveTo>
                    <a:pt x="202491" y="103434"/>
                  </a:moveTo>
                  <a:lnTo>
                    <a:pt x="189098" y="112249"/>
                  </a:lnTo>
                  <a:lnTo>
                    <a:pt x="205173" y="121825"/>
                  </a:lnTo>
                  <a:lnTo>
                    <a:pt x="218574" y="113011"/>
                  </a:lnTo>
                  <a:lnTo>
                    <a:pt x="202491" y="103434"/>
                  </a:lnTo>
                  <a:close/>
                </a:path>
                <a:path w="268605" h="167004">
                  <a:moveTo>
                    <a:pt x="152734" y="98837"/>
                  </a:moveTo>
                  <a:lnTo>
                    <a:pt x="139333" y="107651"/>
                  </a:lnTo>
                  <a:lnTo>
                    <a:pt x="155408" y="117227"/>
                  </a:lnTo>
                  <a:lnTo>
                    <a:pt x="168809" y="108421"/>
                  </a:lnTo>
                  <a:lnTo>
                    <a:pt x="152734" y="98837"/>
                  </a:lnTo>
                  <a:close/>
                </a:path>
                <a:path w="268605" h="167004">
                  <a:moveTo>
                    <a:pt x="222398" y="90023"/>
                  </a:moveTo>
                  <a:lnTo>
                    <a:pt x="209005" y="98837"/>
                  </a:lnTo>
                  <a:lnTo>
                    <a:pt x="225080" y="108413"/>
                  </a:lnTo>
                  <a:lnTo>
                    <a:pt x="238481" y="99599"/>
                  </a:lnTo>
                  <a:lnTo>
                    <a:pt x="222398" y="90023"/>
                  </a:lnTo>
                  <a:close/>
                </a:path>
                <a:path w="268605" h="167004">
                  <a:moveTo>
                    <a:pt x="172634" y="85433"/>
                  </a:moveTo>
                  <a:lnTo>
                    <a:pt x="159241" y="94247"/>
                  </a:lnTo>
                  <a:lnTo>
                    <a:pt x="175316" y="103816"/>
                  </a:lnTo>
                  <a:lnTo>
                    <a:pt x="188717" y="95009"/>
                  </a:lnTo>
                  <a:lnTo>
                    <a:pt x="172634" y="85433"/>
                  </a:lnTo>
                  <a:close/>
                </a:path>
                <a:path w="268605" h="167004">
                  <a:moveTo>
                    <a:pt x="122877" y="80835"/>
                  </a:moveTo>
                  <a:lnTo>
                    <a:pt x="109476" y="89650"/>
                  </a:lnTo>
                  <a:lnTo>
                    <a:pt x="125551" y="99226"/>
                  </a:lnTo>
                  <a:lnTo>
                    <a:pt x="138952" y="90412"/>
                  </a:lnTo>
                  <a:lnTo>
                    <a:pt x="122877" y="80835"/>
                  </a:lnTo>
                  <a:close/>
                </a:path>
                <a:path w="268605" h="167004">
                  <a:moveTo>
                    <a:pt x="192541" y="72021"/>
                  </a:moveTo>
                  <a:lnTo>
                    <a:pt x="179148" y="80835"/>
                  </a:lnTo>
                  <a:lnTo>
                    <a:pt x="195223" y="90404"/>
                  </a:lnTo>
                  <a:lnTo>
                    <a:pt x="208624" y="81598"/>
                  </a:lnTo>
                  <a:lnTo>
                    <a:pt x="192541" y="72021"/>
                  </a:lnTo>
                  <a:close/>
                </a:path>
                <a:path w="268605" h="167004">
                  <a:moveTo>
                    <a:pt x="142777" y="67424"/>
                  </a:moveTo>
                  <a:lnTo>
                    <a:pt x="129384" y="76238"/>
                  </a:lnTo>
                  <a:lnTo>
                    <a:pt x="145459" y="85814"/>
                  </a:lnTo>
                  <a:lnTo>
                    <a:pt x="158860" y="77000"/>
                  </a:lnTo>
                  <a:lnTo>
                    <a:pt x="142777" y="67424"/>
                  </a:lnTo>
                  <a:close/>
                </a:path>
                <a:path w="268605" h="167004">
                  <a:moveTo>
                    <a:pt x="93020" y="62834"/>
                  </a:moveTo>
                  <a:lnTo>
                    <a:pt x="79619" y="71648"/>
                  </a:lnTo>
                  <a:lnTo>
                    <a:pt x="95694" y="81217"/>
                  </a:lnTo>
                  <a:lnTo>
                    <a:pt x="109095" y="72410"/>
                  </a:lnTo>
                  <a:lnTo>
                    <a:pt x="93020" y="62834"/>
                  </a:lnTo>
                  <a:close/>
                </a:path>
                <a:path w="268605" h="167004">
                  <a:moveTo>
                    <a:pt x="43256" y="58236"/>
                  </a:moveTo>
                  <a:lnTo>
                    <a:pt x="29857" y="67051"/>
                  </a:lnTo>
                  <a:lnTo>
                    <a:pt x="45930" y="76627"/>
                  </a:lnTo>
                  <a:lnTo>
                    <a:pt x="59331" y="67813"/>
                  </a:lnTo>
                  <a:lnTo>
                    <a:pt x="43256" y="58236"/>
                  </a:lnTo>
                  <a:close/>
                </a:path>
                <a:path w="268605" h="167004">
                  <a:moveTo>
                    <a:pt x="162684" y="54012"/>
                  </a:moveTo>
                  <a:lnTo>
                    <a:pt x="149291" y="62826"/>
                  </a:lnTo>
                  <a:lnTo>
                    <a:pt x="165366" y="72402"/>
                  </a:lnTo>
                  <a:lnTo>
                    <a:pt x="178767" y="63596"/>
                  </a:lnTo>
                  <a:lnTo>
                    <a:pt x="162684" y="54012"/>
                  </a:lnTo>
                  <a:close/>
                </a:path>
                <a:path w="268605" h="167004">
                  <a:moveTo>
                    <a:pt x="112920" y="49422"/>
                  </a:moveTo>
                  <a:lnTo>
                    <a:pt x="99527" y="58236"/>
                  </a:lnTo>
                  <a:lnTo>
                    <a:pt x="115602" y="67805"/>
                  </a:lnTo>
                  <a:lnTo>
                    <a:pt x="129003" y="58999"/>
                  </a:lnTo>
                  <a:lnTo>
                    <a:pt x="112920" y="49422"/>
                  </a:lnTo>
                  <a:close/>
                </a:path>
                <a:path w="268605" h="167004">
                  <a:moveTo>
                    <a:pt x="63155" y="44825"/>
                  </a:moveTo>
                  <a:lnTo>
                    <a:pt x="49762" y="53639"/>
                  </a:lnTo>
                  <a:lnTo>
                    <a:pt x="65837" y="63215"/>
                  </a:lnTo>
                  <a:lnTo>
                    <a:pt x="79238" y="54401"/>
                  </a:lnTo>
                  <a:lnTo>
                    <a:pt x="63155" y="44825"/>
                  </a:lnTo>
                  <a:close/>
                </a:path>
                <a:path w="268605" h="167004">
                  <a:moveTo>
                    <a:pt x="13396" y="40235"/>
                  </a:moveTo>
                  <a:lnTo>
                    <a:pt x="0" y="49049"/>
                  </a:lnTo>
                  <a:lnTo>
                    <a:pt x="16074" y="58617"/>
                  </a:lnTo>
                  <a:lnTo>
                    <a:pt x="29472" y="49811"/>
                  </a:lnTo>
                  <a:lnTo>
                    <a:pt x="13396" y="40235"/>
                  </a:lnTo>
                  <a:close/>
                </a:path>
                <a:path w="268605" h="167004">
                  <a:moveTo>
                    <a:pt x="132827" y="36010"/>
                  </a:moveTo>
                  <a:lnTo>
                    <a:pt x="119434" y="44825"/>
                  </a:lnTo>
                  <a:lnTo>
                    <a:pt x="135509" y="54401"/>
                  </a:lnTo>
                  <a:lnTo>
                    <a:pt x="148910" y="45587"/>
                  </a:lnTo>
                  <a:lnTo>
                    <a:pt x="132827" y="36010"/>
                  </a:lnTo>
                  <a:close/>
                </a:path>
                <a:path w="268605" h="167004">
                  <a:moveTo>
                    <a:pt x="83063" y="31413"/>
                  </a:moveTo>
                  <a:lnTo>
                    <a:pt x="69670" y="40227"/>
                  </a:lnTo>
                  <a:lnTo>
                    <a:pt x="85745" y="49803"/>
                  </a:lnTo>
                  <a:lnTo>
                    <a:pt x="99146" y="40997"/>
                  </a:lnTo>
                  <a:lnTo>
                    <a:pt x="83063" y="31413"/>
                  </a:lnTo>
                  <a:close/>
                </a:path>
                <a:path w="268605" h="167004">
                  <a:moveTo>
                    <a:pt x="33302" y="26823"/>
                  </a:moveTo>
                  <a:lnTo>
                    <a:pt x="19906" y="35637"/>
                  </a:lnTo>
                  <a:lnTo>
                    <a:pt x="35980" y="45214"/>
                  </a:lnTo>
                  <a:lnTo>
                    <a:pt x="49381" y="36400"/>
                  </a:lnTo>
                  <a:lnTo>
                    <a:pt x="33302" y="26823"/>
                  </a:lnTo>
                  <a:close/>
                </a:path>
                <a:path w="268605" h="167004">
                  <a:moveTo>
                    <a:pt x="102970" y="18001"/>
                  </a:moveTo>
                  <a:lnTo>
                    <a:pt x="89577" y="26815"/>
                  </a:lnTo>
                  <a:lnTo>
                    <a:pt x="105652" y="36391"/>
                  </a:lnTo>
                  <a:lnTo>
                    <a:pt x="119045" y="27585"/>
                  </a:lnTo>
                  <a:lnTo>
                    <a:pt x="102970" y="18001"/>
                  </a:lnTo>
                  <a:close/>
                </a:path>
                <a:path w="268605" h="167004">
                  <a:moveTo>
                    <a:pt x="53206" y="13411"/>
                  </a:moveTo>
                  <a:lnTo>
                    <a:pt x="39813" y="22226"/>
                  </a:lnTo>
                  <a:lnTo>
                    <a:pt x="55888" y="31802"/>
                  </a:lnTo>
                  <a:lnTo>
                    <a:pt x="69289" y="22988"/>
                  </a:lnTo>
                  <a:lnTo>
                    <a:pt x="53206" y="13411"/>
                  </a:lnTo>
                  <a:close/>
                </a:path>
                <a:path w="268605" h="167004">
                  <a:moveTo>
                    <a:pt x="73113" y="0"/>
                  </a:moveTo>
                  <a:lnTo>
                    <a:pt x="59720" y="8814"/>
                  </a:lnTo>
                  <a:lnTo>
                    <a:pt x="75795" y="18390"/>
                  </a:lnTo>
                  <a:lnTo>
                    <a:pt x="89188" y="9576"/>
                  </a:lnTo>
                  <a:lnTo>
                    <a:pt x="73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11388" y="5617699"/>
              <a:ext cx="268605" cy="161925"/>
            </a:xfrm>
            <a:custGeom>
              <a:avLst/>
              <a:gdLst/>
              <a:ahLst/>
              <a:cxnLst/>
              <a:rect l="l" t="t" r="r" b="b"/>
              <a:pathLst>
                <a:path w="268605" h="161925">
                  <a:moveTo>
                    <a:pt x="75797" y="13403"/>
                  </a:moveTo>
                  <a:close/>
                </a:path>
                <a:path w="268605" h="161925">
                  <a:moveTo>
                    <a:pt x="59722" y="0"/>
                  </a:moveTo>
                  <a:lnTo>
                    <a:pt x="59722" y="3835"/>
                  </a:lnTo>
                  <a:lnTo>
                    <a:pt x="75784" y="13403"/>
                  </a:lnTo>
                  <a:lnTo>
                    <a:pt x="75770" y="9568"/>
                  </a:lnTo>
                  <a:lnTo>
                    <a:pt x="59722" y="0"/>
                  </a:lnTo>
                  <a:close/>
                </a:path>
                <a:path w="268605" h="161925">
                  <a:moveTo>
                    <a:pt x="75797" y="13398"/>
                  </a:moveTo>
                  <a:close/>
                </a:path>
                <a:path w="268605" h="161925">
                  <a:moveTo>
                    <a:pt x="89191" y="762"/>
                  </a:moveTo>
                  <a:lnTo>
                    <a:pt x="75789" y="9568"/>
                  </a:lnTo>
                  <a:lnTo>
                    <a:pt x="75797" y="13398"/>
                  </a:lnTo>
                  <a:lnTo>
                    <a:pt x="89191" y="4589"/>
                  </a:lnTo>
                  <a:lnTo>
                    <a:pt x="89191" y="762"/>
                  </a:lnTo>
                  <a:close/>
                </a:path>
                <a:path w="268605" h="161925">
                  <a:moveTo>
                    <a:pt x="105654" y="31413"/>
                  </a:moveTo>
                  <a:close/>
                </a:path>
                <a:path w="268605" h="161925">
                  <a:moveTo>
                    <a:pt x="89571" y="18009"/>
                  </a:moveTo>
                  <a:lnTo>
                    <a:pt x="89579" y="21844"/>
                  </a:lnTo>
                  <a:lnTo>
                    <a:pt x="105641" y="31413"/>
                  </a:lnTo>
                  <a:lnTo>
                    <a:pt x="105627" y="27577"/>
                  </a:lnTo>
                  <a:lnTo>
                    <a:pt x="89571" y="18009"/>
                  </a:lnTo>
                  <a:close/>
                </a:path>
                <a:path w="268605" h="161925">
                  <a:moveTo>
                    <a:pt x="105654" y="31407"/>
                  </a:moveTo>
                  <a:close/>
                </a:path>
                <a:path w="268605" h="161925">
                  <a:moveTo>
                    <a:pt x="119048" y="18771"/>
                  </a:moveTo>
                  <a:lnTo>
                    <a:pt x="105646" y="27577"/>
                  </a:lnTo>
                  <a:lnTo>
                    <a:pt x="105654" y="31407"/>
                  </a:lnTo>
                  <a:lnTo>
                    <a:pt x="119039" y="22599"/>
                  </a:lnTo>
                  <a:lnTo>
                    <a:pt x="119048" y="18771"/>
                  </a:lnTo>
                  <a:close/>
                </a:path>
                <a:path w="268605" h="161925">
                  <a:moveTo>
                    <a:pt x="135511" y="49414"/>
                  </a:moveTo>
                  <a:close/>
                </a:path>
                <a:path w="268605" h="161925">
                  <a:moveTo>
                    <a:pt x="119428" y="36010"/>
                  </a:moveTo>
                  <a:lnTo>
                    <a:pt x="119436" y="39838"/>
                  </a:lnTo>
                  <a:lnTo>
                    <a:pt x="135498" y="49414"/>
                  </a:lnTo>
                  <a:lnTo>
                    <a:pt x="135498" y="45587"/>
                  </a:lnTo>
                  <a:lnTo>
                    <a:pt x="119428" y="36010"/>
                  </a:lnTo>
                  <a:close/>
                </a:path>
                <a:path w="268605" h="161925">
                  <a:moveTo>
                    <a:pt x="135511" y="49409"/>
                  </a:moveTo>
                  <a:close/>
                </a:path>
                <a:path w="268605" h="161925">
                  <a:moveTo>
                    <a:pt x="148905" y="36773"/>
                  </a:moveTo>
                  <a:lnTo>
                    <a:pt x="135503" y="45587"/>
                  </a:lnTo>
                  <a:lnTo>
                    <a:pt x="135511" y="49409"/>
                  </a:lnTo>
                  <a:lnTo>
                    <a:pt x="148896" y="40608"/>
                  </a:lnTo>
                  <a:lnTo>
                    <a:pt x="148905" y="36773"/>
                  </a:lnTo>
                  <a:close/>
                </a:path>
                <a:path w="268605" h="161925">
                  <a:moveTo>
                    <a:pt x="149285" y="54012"/>
                  </a:moveTo>
                  <a:lnTo>
                    <a:pt x="149285" y="57847"/>
                  </a:lnTo>
                  <a:lnTo>
                    <a:pt x="165360" y="67424"/>
                  </a:lnTo>
                  <a:lnTo>
                    <a:pt x="165347" y="63588"/>
                  </a:lnTo>
                  <a:lnTo>
                    <a:pt x="149285" y="54012"/>
                  </a:lnTo>
                  <a:close/>
                </a:path>
                <a:path w="268605" h="161925">
                  <a:moveTo>
                    <a:pt x="178762" y="54782"/>
                  </a:moveTo>
                  <a:lnTo>
                    <a:pt x="165360" y="63588"/>
                  </a:lnTo>
                  <a:lnTo>
                    <a:pt x="165360" y="67424"/>
                  </a:lnTo>
                  <a:lnTo>
                    <a:pt x="178753" y="58609"/>
                  </a:lnTo>
                  <a:lnTo>
                    <a:pt x="178762" y="54782"/>
                  </a:lnTo>
                  <a:close/>
                </a:path>
                <a:path w="268605" h="161925">
                  <a:moveTo>
                    <a:pt x="179142" y="72013"/>
                  </a:moveTo>
                  <a:lnTo>
                    <a:pt x="179142" y="75849"/>
                  </a:lnTo>
                  <a:lnTo>
                    <a:pt x="195217" y="85433"/>
                  </a:lnTo>
                  <a:lnTo>
                    <a:pt x="195217" y="81598"/>
                  </a:lnTo>
                  <a:lnTo>
                    <a:pt x="179142" y="72013"/>
                  </a:lnTo>
                  <a:close/>
                </a:path>
                <a:path w="268605" h="161925">
                  <a:moveTo>
                    <a:pt x="208619" y="72792"/>
                  </a:moveTo>
                  <a:lnTo>
                    <a:pt x="195217" y="81598"/>
                  </a:lnTo>
                  <a:lnTo>
                    <a:pt x="195217" y="85425"/>
                  </a:lnTo>
                  <a:lnTo>
                    <a:pt x="208610" y="76619"/>
                  </a:lnTo>
                  <a:lnTo>
                    <a:pt x="208619" y="72792"/>
                  </a:lnTo>
                  <a:close/>
                </a:path>
                <a:path w="268605" h="161925">
                  <a:moveTo>
                    <a:pt x="208999" y="90031"/>
                  </a:moveTo>
                  <a:lnTo>
                    <a:pt x="208999" y="93866"/>
                  </a:lnTo>
                  <a:lnTo>
                    <a:pt x="225074" y="103443"/>
                  </a:lnTo>
                  <a:lnTo>
                    <a:pt x="225061" y="99607"/>
                  </a:lnTo>
                  <a:lnTo>
                    <a:pt x="208999" y="90031"/>
                  </a:lnTo>
                  <a:close/>
                </a:path>
                <a:path w="268605" h="161925">
                  <a:moveTo>
                    <a:pt x="238467" y="90793"/>
                  </a:moveTo>
                  <a:lnTo>
                    <a:pt x="225074" y="99607"/>
                  </a:lnTo>
                  <a:lnTo>
                    <a:pt x="225074" y="103434"/>
                  </a:lnTo>
                  <a:lnTo>
                    <a:pt x="238467" y="94628"/>
                  </a:lnTo>
                  <a:lnTo>
                    <a:pt x="238467" y="90793"/>
                  </a:lnTo>
                  <a:close/>
                </a:path>
                <a:path w="268605" h="161925">
                  <a:moveTo>
                    <a:pt x="238856" y="108024"/>
                  </a:moveTo>
                  <a:lnTo>
                    <a:pt x="238856" y="111859"/>
                  </a:lnTo>
                  <a:lnTo>
                    <a:pt x="254931" y="121444"/>
                  </a:lnTo>
                  <a:lnTo>
                    <a:pt x="254931" y="117608"/>
                  </a:lnTo>
                  <a:lnTo>
                    <a:pt x="238856" y="108024"/>
                  </a:lnTo>
                  <a:close/>
                </a:path>
                <a:path w="268605" h="161925">
                  <a:moveTo>
                    <a:pt x="268324" y="108802"/>
                  </a:moveTo>
                  <a:lnTo>
                    <a:pt x="254931" y="117608"/>
                  </a:lnTo>
                  <a:lnTo>
                    <a:pt x="254931" y="121444"/>
                  </a:lnTo>
                  <a:lnTo>
                    <a:pt x="268324" y="112630"/>
                  </a:lnTo>
                  <a:lnTo>
                    <a:pt x="268324" y="108802"/>
                  </a:lnTo>
                  <a:close/>
                </a:path>
                <a:path w="268605" h="161925">
                  <a:moveTo>
                    <a:pt x="55890" y="26815"/>
                  </a:moveTo>
                  <a:close/>
                </a:path>
                <a:path w="268605" h="161925">
                  <a:moveTo>
                    <a:pt x="39813" y="13403"/>
                  </a:moveTo>
                  <a:lnTo>
                    <a:pt x="39815" y="17239"/>
                  </a:lnTo>
                  <a:lnTo>
                    <a:pt x="55876" y="26815"/>
                  </a:lnTo>
                  <a:lnTo>
                    <a:pt x="55876" y="22980"/>
                  </a:lnTo>
                  <a:lnTo>
                    <a:pt x="39813" y="13403"/>
                  </a:lnTo>
                  <a:close/>
                </a:path>
                <a:path w="268605" h="161925">
                  <a:moveTo>
                    <a:pt x="55890" y="26810"/>
                  </a:moveTo>
                  <a:close/>
                </a:path>
                <a:path w="268605" h="161925">
                  <a:moveTo>
                    <a:pt x="69283" y="14174"/>
                  </a:moveTo>
                  <a:lnTo>
                    <a:pt x="55882" y="22980"/>
                  </a:lnTo>
                  <a:lnTo>
                    <a:pt x="55890" y="26810"/>
                  </a:lnTo>
                  <a:lnTo>
                    <a:pt x="69283" y="18001"/>
                  </a:lnTo>
                  <a:lnTo>
                    <a:pt x="69283" y="14174"/>
                  </a:lnTo>
                  <a:close/>
                </a:path>
                <a:path w="268605" h="161925">
                  <a:moveTo>
                    <a:pt x="85747" y="44816"/>
                  </a:moveTo>
                  <a:close/>
                </a:path>
                <a:path w="268605" h="161925">
                  <a:moveTo>
                    <a:pt x="69672" y="31421"/>
                  </a:moveTo>
                  <a:lnTo>
                    <a:pt x="69672" y="35256"/>
                  </a:lnTo>
                  <a:lnTo>
                    <a:pt x="85720" y="44816"/>
                  </a:lnTo>
                  <a:lnTo>
                    <a:pt x="85720" y="40989"/>
                  </a:lnTo>
                  <a:lnTo>
                    <a:pt x="69672" y="31421"/>
                  </a:lnTo>
                  <a:close/>
                </a:path>
                <a:path w="268605" h="161925">
                  <a:moveTo>
                    <a:pt x="85747" y="44811"/>
                  </a:moveTo>
                  <a:close/>
                </a:path>
                <a:path w="268605" h="161925">
                  <a:moveTo>
                    <a:pt x="99140" y="32183"/>
                  </a:moveTo>
                  <a:lnTo>
                    <a:pt x="85739" y="40989"/>
                  </a:lnTo>
                  <a:lnTo>
                    <a:pt x="85747" y="44811"/>
                  </a:lnTo>
                  <a:lnTo>
                    <a:pt x="99140" y="36010"/>
                  </a:lnTo>
                  <a:lnTo>
                    <a:pt x="99140" y="32183"/>
                  </a:lnTo>
                  <a:close/>
                </a:path>
                <a:path w="268605" h="161925">
                  <a:moveTo>
                    <a:pt x="115604" y="62826"/>
                  </a:moveTo>
                  <a:close/>
                </a:path>
                <a:path w="268605" h="161925">
                  <a:moveTo>
                    <a:pt x="99521" y="49414"/>
                  </a:moveTo>
                  <a:lnTo>
                    <a:pt x="99529" y="53250"/>
                  </a:lnTo>
                  <a:lnTo>
                    <a:pt x="115590" y="62826"/>
                  </a:lnTo>
                  <a:lnTo>
                    <a:pt x="115600" y="58996"/>
                  </a:lnTo>
                  <a:lnTo>
                    <a:pt x="99521" y="49414"/>
                  </a:lnTo>
                  <a:close/>
                </a:path>
                <a:path w="268605" h="161925">
                  <a:moveTo>
                    <a:pt x="115604" y="62821"/>
                  </a:moveTo>
                  <a:close/>
                </a:path>
                <a:path w="268605" h="161925">
                  <a:moveTo>
                    <a:pt x="128997" y="50184"/>
                  </a:moveTo>
                  <a:lnTo>
                    <a:pt x="115600" y="58996"/>
                  </a:lnTo>
                  <a:lnTo>
                    <a:pt x="115604" y="62821"/>
                  </a:lnTo>
                  <a:lnTo>
                    <a:pt x="128997" y="54020"/>
                  </a:lnTo>
                  <a:lnTo>
                    <a:pt x="128997" y="50184"/>
                  </a:lnTo>
                  <a:close/>
                </a:path>
                <a:path w="268605" h="161925">
                  <a:moveTo>
                    <a:pt x="179134" y="148259"/>
                  </a:moveTo>
                  <a:lnTo>
                    <a:pt x="179134" y="152095"/>
                  </a:lnTo>
                  <a:lnTo>
                    <a:pt x="195209" y="161674"/>
                  </a:lnTo>
                  <a:lnTo>
                    <a:pt x="195207" y="157842"/>
                  </a:lnTo>
                  <a:lnTo>
                    <a:pt x="179134" y="148259"/>
                  </a:lnTo>
                  <a:close/>
                </a:path>
                <a:path w="268605" h="161925">
                  <a:moveTo>
                    <a:pt x="208610" y="149033"/>
                  </a:moveTo>
                  <a:lnTo>
                    <a:pt x="195209" y="157842"/>
                  </a:lnTo>
                  <a:lnTo>
                    <a:pt x="195209" y="161674"/>
                  </a:lnTo>
                  <a:lnTo>
                    <a:pt x="208610" y="152864"/>
                  </a:lnTo>
                  <a:lnTo>
                    <a:pt x="208610" y="149033"/>
                  </a:lnTo>
                  <a:close/>
                </a:path>
                <a:path w="268605" h="161925">
                  <a:moveTo>
                    <a:pt x="199042" y="134848"/>
                  </a:moveTo>
                  <a:lnTo>
                    <a:pt x="199042" y="138683"/>
                  </a:lnTo>
                  <a:lnTo>
                    <a:pt x="215117" y="148264"/>
                  </a:lnTo>
                  <a:lnTo>
                    <a:pt x="215113" y="144431"/>
                  </a:lnTo>
                  <a:lnTo>
                    <a:pt x="199042" y="134848"/>
                  </a:lnTo>
                  <a:close/>
                </a:path>
                <a:path w="268605" h="161925">
                  <a:moveTo>
                    <a:pt x="228518" y="135626"/>
                  </a:moveTo>
                  <a:lnTo>
                    <a:pt x="215117" y="144431"/>
                  </a:lnTo>
                  <a:lnTo>
                    <a:pt x="215117" y="148264"/>
                  </a:lnTo>
                  <a:lnTo>
                    <a:pt x="228518" y="139453"/>
                  </a:lnTo>
                  <a:lnTo>
                    <a:pt x="228518" y="135626"/>
                  </a:lnTo>
                  <a:close/>
                </a:path>
                <a:path w="268605" h="161925">
                  <a:moveTo>
                    <a:pt x="149277" y="130258"/>
                  </a:moveTo>
                  <a:lnTo>
                    <a:pt x="149277" y="134094"/>
                  </a:lnTo>
                  <a:lnTo>
                    <a:pt x="165348" y="143667"/>
                  </a:lnTo>
                  <a:lnTo>
                    <a:pt x="165347" y="139834"/>
                  </a:lnTo>
                  <a:lnTo>
                    <a:pt x="149277" y="130258"/>
                  </a:lnTo>
                  <a:close/>
                </a:path>
                <a:path w="268605" h="161925">
                  <a:moveTo>
                    <a:pt x="165360" y="143662"/>
                  </a:moveTo>
                  <a:close/>
                </a:path>
                <a:path w="268605" h="161925">
                  <a:moveTo>
                    <a:pt x="178753" y="131028"/>
                  </a:moveTo>
                  <a:lnTo>
                    <a:pt x="165352" y="139834"/>
                  </a:lnTo>
                  <a:lnTo>
                    <a:pt x="165360" y="143662"/>
                  </a:lnTo>
                  <a:lnTo>
                    <a:pt x="178753" y="134856"/>
                  </a:lnTo>
                  <a:lnTo>
                    <a:pt x="178753" y="131028"/>
                  </a:lnTo>
                  <a:close/>
                </a:path>
                <a:path w="268605" h="161925">
                  <a:moveTo>
                    <a:pt x="218949" y="121436"/>
                  </a:moveTo>
                  <a:lnTo>
                    <a:pt x="218949" y="125271"/>
                  </a:lnTo>
                  <a:lnTo>
                    <a:pt x="235024" y="134856"/>
                  </a:lnTo>
                  <a:lnTo>
                    <a:pt x="235024" y="131020"/>
                  </a:lnTo>
                  <a:lnTo>
                    <a:pt x="218949" y="121436"/>
                  </a:lnTo>
                  <a:close/>
                </a:path>
                <a:path w="268605" h="161925">
                  <a:moveTo>
                    <a:pt x="248425" y="122214"/>
                  </a:moveTo>
                  <a:lnTo>
                    <a:pt x="235024" y="131020"/>
                  </a:lnTo>
                  <a:lnTo>
                    <a:pt x="235024" y="134856"/>
                  </a:lnTo>
                  <a:lnTo>
                    <a:pt x="248425" y="126042"/>
                  </a:lnTo>
                  <a:lnTo>
                    <a:pt x="248425" y="122214"/>
                  </a:lnTo>
                  <a:close/>
                </a:path>
                <a:path w="268605" h="161925">
                  <a:moveTo>
                    <a:pt x="169185" y="116846"/>
                  </a:moveTo>
                  <a:lnTo>
                    <a:pt x="169185" y="120682"/>
                  </a:lnTo>
                  <a:lnTo>
                    <a:pt x="185260" y="130266"/>
                  </a:lnTo>
                  <a:lnTo>
                    <a:pt x="185246" y="126423"/>
                  </a:lnTo>
                  <a:lnTo>
                    <a:pt x="169185" y="116846"/>
                  </a:lnTo>
                  <a:close/>
                </a:path>
                <a:path w="268605" h="161925">
                  <a:moveTo>
                    <a:pt x="198661" y="117617"/>
                  </a:moveTo>
                  <a:lnTo>
                    <a:pt x="185260" y="126423"/>
                  </a:lnTo>
                  <a:lnTo>
                    <a:pt x="185260" y="130258"/>
                  </a:lnTo>
                  <a:lnTo>
                    <a:pt x="198661" y="121444"/>
                  </a:lnTo>
                  <a:lnTo>
                    <a:pt x="198661" y="117617"/>
                  </a:lnTo>
                  <a:close/>
                </a:path>
                <a:path w="268605" h="161925">
                  <a:moveTo>
                    <a:pt x="59714" y="76238"/>
                  </a:moveTo>
                  <a:lnTo>
                    <a:pt x="59714" y="80073"/>
                  </a:lnTo>
                  <a:lnTo>
                    <a:pt x="135495" y="125656"/>
                  </a:lnTo>
                  <a:lnTo>
                    <a:pt x="135499" y="121831"/>
                  </a:lnTo>
                  <a:lnTo>
                    <a:pt x="59714" y="76238"/>
                  </a:lnTo>
                  <a:close/>
                </a:path>
                <a:path w="268605" h="161925">
                  <a:moveTo>
                    <a:pt x="148896" y="113019"/>
                  </a:moveTo>
                  <a:lnTo>
                    <a:pt x="135499" y="121831"/>
                  </a:lnTo>
                  <a:lnTo>
                    <a:pt x="135503" y="125655"/>
                  </a:lnTo>
                  <a:lnTo>
                    <a:pt x="148896" y="116854"/>
                  </a:lnTo>
                  <a:lnTo>
                    <a:pt x="148896" y="113019"/>
                  </a:lnTo>
                  <a:close/>
                </a:path>
                <a:path w="268605" h="161925">
                  <a:moveTo>
                    <a:pt x="189092" y="103443"/>
                  </a:moveTo>
                  <a:lnTo>
                    <a:pt x="189092" y="107278"/>
                  </a:lnTo>
                  <a:lnTo>
                    <a:pt x="205167" y="116854"/>
                  </a:lnTo>
                  <a:lnTo>
                    <a:pt x="205140" y="113011"/>
                  </a:lnTo>
                  <a:lnTo>
                    <a:pt x="189092" y="103443"/>
                  </a:lnTo>
                  <a:close/>
                </a:path>
                <a:path w="268605" h="161925">
                  <a:moveTo>
                    <a:pt x="218568" y="104205"/>
                  </a:moveTo>
                  <a:lnTo>
                    <a:pt x="205167" y="113011"/>
                  </a:lnTo>
                  <a:lnTo>
                    <a:pt x="205167" y="116846"/>
                  </a:lnTo>
                  <a:lnTo>
                    <a:pt x="218568" y="108032"/>
                  </a:lnTo>
                  <a:lnTo>
                    <a:pt x="218568" y="104205"/>
                  </a:lnTo>
                  <a:close/>
                </a:path>
                <a:path w="268605" h="161925">
                  <a:moveTo>
                    <a:pt x="155411" y="112249"/>
                  </a:moveTo>
                  <a:close/>
                </a:path>
                <a:path w="268605" h="161925">
                  <a:moveTo>
                    <a:pt x="139328" y="98837"/>
                  </a:moveTo>
                  <a:lnTo>
                    <a:pt x="139328" y="102672"/>
                  </a:lnTo>
                  <a:lnTo>
                    <a:pt x="155397" y="112249"/>
                  </a:lnTo>
                  <a:lnTo>
                    <a:pt x="155406" y="108419"/>
                  </a:lnTo>
                  <a:lnTo>
                    <a:pt x="139328" y="98837"/>
                  </a:lnTo>
                  <a:close/>
                </a:path>
                <a:path w="268605" h="161925">
                  <a:moveTo>
                    <a:pt x="155411" y="112243"/>
                  </a:moveTo>
                  <a:close/>
                </a:path>
                <a:path w="268605" h="161925">
                  <a:moveTo>
                    <a:pt x="168804" y="99607"/>
                  </a:moveTo>
                  <a:lnTo>
                    <a:pt x="155406" y="108419"/>
                  </a:lnTo>
                  <a:lnTo>
                    <a:pt x="155411" y="112243"/>
                  </a:lnTo>
                  <a:lnTo>
                    <a:pt x="168804" y="103443"/>
                  </a:lnTo>
                  <a:lnTo>
                    <a:pt x="168804" y="99607"/>
                  </a:lnTo>
                  <a:close/>
                </a:path>
                <a:path w="268605" h="161925">
                  <a:moveTo>
                    <a:pt x="159235" y="85425"/>
                  </a:moveTo>
                  <a:lnTo>
                    <a:pt x="159235" y="89260"/>
                  </a:lnTo>
                  <a:lnTo>
                    <a:pt x="175310" y="98845"/>
                  </a:lnTo>
                  <a:lnTo>
                    <a:pt x="175310" y="95009"/>
                  </a:lnTo>
                  <a:lnTo>
                    <a:pt x="159235" y="85425"/>
                  </a:lnTo>
                  <a:close/>
                </a:path>
                <a:path w="268605" h="161925">
                  <a:moveTo>
                    <a:pt x="188711" y="86195"/>
                  </a:moveTo>
                  <a:lnTo>
                    <a:pt x="175310" y="95009"/>
                  </a:lnTo>
                  <a:lnTo>
                    <a:pt x="175310" y="98837"/>
                  </a:lnTo>
                  <a:lnTo>
                    <a:pt x="188711" y="90031"/>
                  </a:lnTo>
                  <a:lnTo>
                    <a:pt x="188711" y="86195"/>
                  </a:lnTo>
                  <a:close/>
                </a:path>
                <a:path w="268605" h="161925">
                  <a:moveTo>
                    <a:pt x="109471" y="80835"/>
                  </a:moveTo>
                  <a:lnTo>
                    <a:pt x="109479" y="84671"/>
                  </a:lnTo>
                  <a:lnTo>
                    <a:pt x="125546" y="94242"/>
                  </a:lnTo>
                  <a:lnTo>
                    <a:pt x="125540" y="90412"/>
                  </a:lnTo>
                  <a:lnTo>
                    <a:pt x="109471" y="80835"/>
                  </a:lnTo>
                  <a:close/>
                </a:path>
                <a:path w="268605" h="161925">
                  <a:moveTo>
                    <a:pt x="138947" y="81606"/>
                  </a:moveTo>
                  <a:lnTo>
                    <a:pt x="125546" y="90412"/>
                  </a:lnTo>
                  <a:lnTo>
                    <a:pt x="125554" y="94242"/>
                  </a:lnTo>
                  <a:lnTo>
                    <a:pt x="138947" y="85433"/>
                  </a:lnTo>
                  <a:lnTo>
                    <a:pt x="138947" y="81606"/>
                  </a:lnTo>
                  <a:close/>
                </a:path>
                <a:path w="268605" h="161925">
                  <a:moveTo>
                    <a:pt x="129378" y="67424"/>
                  </a:moveTo>
                  <a:lnTo>
                    <a:pt x="129386" y="71259"/>
                  </a:lnTo>
                  <a:lnTo>
                    <a:pt x="145453" y="80831"/>
                  </a:lnTo>
                  <a:lnTo>
                    <a:pt x="145447" y="77000"/>
                  </a:lnTo>
                  <a:lnTo>
                    <a:pt x="129378" y="67424"/>
                  </a:lnTo>
                  <a:close/>
                </a:path>
                <a:path w="268605" h="161925">
                  <a:moveTo>
                    <a:pt x="158854" y="68194"/>
                  </a:moveTo>
                  <a:lnTo>
                    <a:pt x="145453" y="77000"/>
                  </a:lnTo>
                  <a:lnTo>
                    <a:pt x="145461" y="80830"/>
                  </a:lnTo>
                  <a:lnTo>
                    <a:pt x="158854" y="72021"/>
                  </a:lnTo>
                  <a:lnTo>
                    <a:pt x="158854" y="68194"/>
                  </a:lnTo>
                  <a:close/>
                </a:path>
                <a:path w="268605" h="161925">
                  <a:moveTo>
                    <a:pt x="95697" y="76238"/>
                  </a:moveTo>
                  <a:close/>
                </a:path>
                <a:path w="268605" h="161925">
                  <a:moveTo>
                    <a:pt x="79622" y="62826"/>
                  </a:moveTo>
                  <a:lnTo>
                    <a:pt x="79622" y="66661"/>
                  </a:lnTo>
                  <a:lnTo>
                    <a:pt x="95683" y="76238"/>
                  </a:lnTo>
                  <a:lnTo>
                    <a:pt x="95683" y="72402"/>
                  </a:lnTo>
                  <a:lnTo>
                    <a:pt x="79622" y="62826"/>
                  </a:lnTo>
                  <a:close/>
                </a:path>
                <a:path w="268605" h="161925">
                  <a:moveTo>
                    <a:pt x="95697" y="76232"/>
                  </a:moveTo>
                  <a:close/>
                </a:path>
                <a:path w="268605" h="161925">
                  <a:moveTo>
                    <a:pt x="109090" y="63596"/>
                  </a:moveTo>
                  <a:lnTo>
                    <a:pt x="95689" y="72402"/>
                  </a:lnTo>
                  <a:lnTo>
                    <a:pt x="95697" y="76232"/>
                  </a:lnTo>
                  <a:lnTo>
                    <a:pt x="109090" y="67424"/>
                  </a:lnTo>
                  <a:lnTo>
                    <a:pt x="109090" y="63596"/>
                  </a:lnTo>
                  <a:close/>
                </a:path>
                <a:path w="268605" h="161925">
                  <a:moveTo>
                    <a:pt x="35984" y="40227"/>
                  </a:moveTo>
                  <a:close/>
                </a:path>
                <a:path w="268605" h="161925">
                  <a:moveTo>
                    <a:pt x="19906" y="26815"/>
                  </a:moveTo>
                  <a:lnTo>
                    <a:pt x="19908" y="30650"/>
                  </a:lnTo>
                  <a:lnTo>
                    <a:pt x="35971" y="40227"/>
                  </a:lnTo>
                  <a:lnTo>
                    <a:pt x="35970" y="36391"/>
                  </a:lnTo>
                  <a:lnTo>
                    <a:pt x="19906" y="26815"/>
                  </a:lnTo>
                  <a:close/>
                </a:path>
                <a:path w="268605" h="161925">
                  <a:moveTo>
                    <a:pt x="49376" y="27585"/>
                  </a:moveTo>
                  <a:lnTo>
                    <a:pt x="35976" y="36391"/>
                  </a:lnTo>
                  <a:lnTo>
                    <a:pt x="35984" y="40222"/>
                  </a:lnTo>
                  <a:lnTo>
                    <a:pt x="49376" y="31413"/>
                  </a:lnTo>
                  <a:lnTo>
                    <a:pt x="49376" y="27585"/>
                  </a:lnTo>
                  <a:close/>
                </a:path>
                <a:path w="268605" h="161925">
                  <a:moveTo>
                    <a:pt x="65840" y="58228"/>
                  </a:moveTo>
                  <a:close/>
                </a:path>
                <a:path w="268605" h="161925">
                  <a:moveTo>
                    <a:pt x="49765" y="44833"/>
                  </a:moveTo>
                  <a:lnTo>
                    <a:pt x="49765" y="48668"/>
                  </a:lnTo>
                  <a:lnTo>
                    <a:pt x="65812" y="58228"/>
                  </a:lnTo>
                  <a:lnTo>
                    <a:pt x="65812" y="54401"/>
                  </a:lnTo>
                  <a:lnTo>
                    <a:pt x="49765" y="44833"/>
                  </a:lnTo>
                  <a:close/>
                </a:path>
                <a:path w="268605" h="161925">
                  <a:moveTo>
                    <a:pt x="65840" y="58223"/>
                  </a:moveTo>
                  <a:close/>
                </a:path>
                <a:path w="268605" h="161925">
                  <a:moveTo>
                    <a:pt x="79233" y="45587"/>
                  </a:moveTo>
                  <a:lnTo>
                    <a:pt x="65832" y="54401"/>
                  </a:lnTo>
                  <a:lnTo>
                    <a:pt x="65840" y="58223"/>
                  </a:lnTo>
                  <a:lnTo>
                    <a:pt x="79233" y="49422"/>
                  </a:lnTo>
                  <a:lnTo>
                    <a:pt x="79233" y="45587"/>
                  </a:lnTo>
                  <a:close/>
                </a:path>
                <a:path w="268605" h="161925">
                  <a:moveTo>
                    <a:pt x="16078" y="53639"/>
                  </a:moveTo>
                  <a:close/>
                </a:path>
                <a:path w="268605" h="161925">
                  <a:moveTo>
                    <a:pt x="0" y="40227"/>
                  </a:moveTo>
                  <a:lnTo>
                    <a:pt x="2" y="44062"/>
                  </a:lnTo>
                  <a:lnTo>
                    <a:pt x="16064" y="53639"/>
                  </a:lnTo>
                  <a:lnTo>
                    <a:pt x="16063" y="49803"/>
                  </a:lnTo>
                  <a:lnTo>
                    <a:pt x="0" y="40227"/>
                  </a:lnTo>
                  <a:close/>
                </a:path>
                <a:path w="268605" h="161925">
                  <a:moveTo>
                    <a:pt x="29468" y="40997"/>
                  </a:moveTo>
                  <a:lnTo>
                    <a:pt x="16070" y="49803"/>
                  </a:lnTo>
                  <a:lnTo>
                    <a:pt x="16078" y="53633"/>
                  </a:lnTo>
                  <a:lnTo>
                    <a:pt x="29467" y="44825"/>
                  </a:lnTo>
                  <a:lnTo>
                    <a:pt x="29468" y="40997"/>
                  </a:lnTo>
                  <a:close/>
                </a:path>
                <a:path w="268605" h="161925">
                  <a:moveTo>
                    <a:pt x="45932" y="71640"/>
                  </a:moveTo>
                  <a:close/>
                </a:path>
                <a:path w="268605" h="161925">
                  <a:moveTo>
                    <a:pt x="29856" y="58236"/>
                  </a:moveTo>
                  <a:lnTo>
                    <a:pt x="29857" y="62072"/>
                  </a:lnTo>
                  <a:lnTo>
                    <a:pt x="45905" y="71640"/>
                  </a:lnTo>
                  <a:lnTo>
                    <a:pt x="45919" y="67813"/>
                  </a:lnTo>
                  <a:lnTo>
                    <a:pt x="29856" y="58236"/>
                  </a:lnTo>
                  <a:close/>
                </a:path>
                <a:path w="268605" h="161925">
                  <a:moveTo>
                    <a:pt x="45932" y="71635"/>
                  </a:moveTo>
                  <a:close/>
                </a:path>
                <a:path w="268605" h="161925">
                  <a:moveTo>
                    <a:pt x="59325" y="58999"/>
                  </a:moveTo>
                  <a:lnTo>
                    <a:pt x="45924" y="67813"/>
                  </a:lnTo>
                  <a:lnTo>
                    <a:pt x="45932" y="71635"/>
                  </a:lnTo>
                  <a:lnTo>
                    <a:pt x="59325" y="62834"/>
                  </a:lnTo>
                  <a:lnTo>
                    <a:pt x="59325" y="5899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514380" y="5524992"/>
              <a:ext cx="26034" cy="62865"/>
            </a:xfrm>
            <a:custGeom>
              <a:avLst/>
              <a:gdLst/>
              <a:ahLst/>
              <a:cxnLst/>
              <a:rect l="l" t="t" r="r" b="b"/>
              <a:pathLst>
                <a:path w="26034" h="62864">
                  <a:moveTo>
                    <a:pt x="25441" y="0"/>
                  </a:moveTo>
                  <a:lnTo>
                    <a:pt x="13854" y="7314"/>
                  </a:lnTo>
                  <a:lnTo>
                    <a:pt x="13854" y="55139"/>
                  </a:lnTo>
                  <a:lnTo>
                    <a:pt x="25441" y="47825"/>
                  </a:lnTo>
                  <a:lnTo>
                    <a:pt x="25441" y="0"/>
                  </a:lnTo>
                  <a:close/>
                </a:path>
                <a:path w="26034" h="62864">
                  <a:moveTo>
                    <a:pt x="6425" y="11060"/>
                  </a:moveTo>
                  <a:lnTo>
                    <a:pt x="0" y="14798"/>
                  </a:lnTo>
                  <a:lnTo>
                    <a:pt x="0" y="62623"/>
                  </a:lnTo>
                  <a:lnTo>
                    <a:pt x="6425" y="58877"/>
                  </a:lnTo>
                  <a:lnTo>
                    <a:pt x="6425" y="1106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14380" y="5524992"/>
              <a:ext cx="26034" cy="62865"/>
            </a:xfrm>
            <a:custGeom>
              <a:avLst/>
              <a:gdLst/>
              <a:ahLst/>
              <a:cxnLst/>
              <a:rect l="l" t="t" r="r" b="b"/>
              <a:pathLst>
                <a:path w="26034" h="62864">
                  <a:moveTo>
                    <a:pt x="13854" y="7314"/>
                  </a:moveTo>
                  <a:lnTo>
                    <a:pt x="25441" y="0"/>
                  </a:lnTo>
                  <a:lnTo>
                    <a:pt x="25441" y="47825"/>
                  </a:lnTo>
                  <a:lnTo>
                    <a:pt x="13854" y="55139"/>
                  </a:lnTo>
                  <a:lnTo>
                    <a:pt x="13854" y="7314"/>
                  </a:lnTo>
                  <a:close/>
                </a:path>
                <a:path w="26034" h="62864">
                  <a:moveTo>
                    <a:pt x="0" y="14798"/>
                  </a:moveTo>
                  <a:lnTo>
                    <a:pt x="6425" y="11060"/>
                  </a:lnTo>
                  <a:lnTo>
                    <a:pt x="6425" y="58877"/>
                  </a:lnTo>
                  <a:lnTo>
                    <a:pt x="0" y="62623"/>
                  </a:lnTo>
                  <a:lnTo>
                    <a:pt x="0" y="1479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42663" y="5264645"/>
              <a:ext cx="231345" cy="43986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191900" y="5264645"/>
              <a:ext cx="182245" cy="314960"/>
            </a:xfrm>
            <a:custGeom>
              <a:avLst/>
              <a:gdLst/>
              <a:ahLst/>
              <a:cxnLst/>
              <a:rect l="l" t="t" r="r" b="b"/>
              <a:pathLst>
                <a:path w="182244" h="314960">
                  <a:moveTo>
                    <a:pt x="182107" y="314456"/>
                  </a:moveTo>
                  <a:lnTo>
                    <a:pt x="131947" y="297692"/>
                  </a:lnTo>
                  <a:lnTo>
                    <a:pt x="84503" y="274734"/>
                  </a:lnTo>
                  <a:lnTo>
                    <a:pt x="40333" y="245901"/>
                  </a:lnTo>
                  <a:lnTo>
                    <a:pt x="0" y="211508"/>
                  </a:lnTo>
                  <a:lnTo>
                    <a:pt x="0" y="0"/>
                  </a:lnTo>
                  <a:lnTo>
                    <a:pt x="41214" y="33361"/>
                  </a:lnTo>
                  <a:lnTo>
                    <a:pt x="85557" y="62097"/>
                  </a:lnTo>
                  <a:lnTo>
                    <a:pt x="132648" y="85988"/>
                  </a:lnTo>
                  <a:lnTo>
                    <a:pt x="182107" y="104813"/>
                  </a:lnTo>
                  <a:lnTo>
                    <a:pt x="182107" y="314456"/>
                  </a:lnTo>
                  <a:close/>
                </a:path>
              </a:pathLst>
            </a:custGeom>
            <a:ln w="5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39745" y="5273817"/>
              <a:ext cx="315223" cy="433612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987503" y="5244049"/>
              <a:ext cx="574675" cy="574675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371636" y="460462"/>
                  </a:moveTo>
                  <a:lnTo>
                    <a:pt x="574178" y="342536"/>
                  </a:lnTo>
                  <a:lnTo>
                    <a:pt x="574178" y="252692"/>
                  </a:lnTo>
                  <a:lnTo>
                    <a:pt x="507285" y="213381"/>
                  </a:lnTo>
                  <a:lnTo>
                    <a:pt x="507285" y="89844"/>
                  </a:lnTo>
                  <a:lnTo>
                    <a:pt x="366062" y="7492"/>
                  </a:lnTo>
                  <a:lnTo>
                    <a:pt x="301025" y="26207"/>
                  </a:lnTo>
                  <a:lnTo>
                    <a:pt x="256429" y="0"/>
                  </a:lnTo>
                  <a:lnTo>
                    <a:pt x="204396" y="20596"/>
                  </a:lnTo>
                  <a:lnTo>
                    <a:pt x="204396" y="217127"/>
                  </a:lnTo>
                  <a:lnTo>
                    <a:pt x="155159" y="245207"/>
                  </a:lnTo>
                  <a:lnTo>
                    <a:pt x="155159" y="335052"/>
                  </a:lnTo>
                  <a:lnTo>
                    <a:pt x="193160" y="368649"/>
                  </a:lnTo>
                  <a:lnTo>
                    <a:pt x="234132" y="398176"/>
                  </a:lnTo>
                  <a:lnTo>
                    <a:pt x="277752" y="423446"/>
                  </a:lnTo>
                  <a:lnTo>
                    <a:pt x="323695" y="444270"/>
                  </a:lnTo>
                  <a:lnTo>
                    <a:pt x="371636" y="460462"/>
                  </a:lnTo>
                  <a:close/>
                </a:path>
                <a:path w="574675" h="574675">
                  <a:moveTo>
                    <a:pt x="0" y="421151"/>
                  </a:moveTo>
                  <a:lnTo>
                    <a:pt x="98483" y="351894"/>
                  </a:lnTo>
                  <a:lnTo>
                    <a:pt x="321467" y="481050"/>
                  </a:lnTo>
                  <a:lnTo>
                    <a:pt x="321467" y="514741"/>
                  </a:lnTo>
                  <a:lnTo>
                    <a:pt x="219264" y="574637"/>
                  </a:lnTo>
                  <a:lnTo>
                    <a:pt x="0" y="447358"/>
                  </a:lnTo>
                  <a:lnTo>
                    <a:pt x="0" y="421151"/>
                  </a:lnTo>
                  <a:close/>
                </a:path>
              </a:pathLst>
            </a:custGeom>
            <a:ln w="1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55478" y="5588873"/>
              <a:ext cx="94733" cy="8437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20257" y="5541842"/>
              <a:ext cx="15394" cy="1789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320257" y="5541842"/>
              <a:ext cx="15875" cy="18415"/>
            </a:xfrm>
            <a:custGeom>
              <a:avLst/>
              <a:gdLst/>
              <a:ahLst/>
              <a:cxnLst/>
              <a:rect l="l" t="t" r="r" b="b"/>
              <a:pathLst>
                <a:path w="15875" h="18414">
                  <a:moveTo>
                    <a:pt x="13093" y="5830"/>
                  </a:moveTo>
                  <a:lnTo>
                    <a:pt x="10792" y="1840"/>
                  </a:lnTo>
                  <a:lnTo>
                    <a:pt x="6506" y="0"/>
                  </a:lnTo>
                  <a:lnTo>
                    <a:pt x="3532" y="1719"/>
                  </a:lnTo>
                  <a:lnTo>
                    <a:pt x="550" y="3446"/>
                  </a:lnTo>
                  <a:lnTo>
                    <a:pt x="0" y="8076"/>
                  </a:lnTo>
                  <a:lnTo>
                    <a:pt x="2301" y="12065"/>
                  </a:lnTo>
                  <a:lnTo>
                    <a:pt x="4602" y="16055"/>
                  </a:lnTo>
                  <a:lnTo>
                    <a:pt x="8880" y="17895"/>
                  </a:lnTo>
                  <a:lnTo>
                    <a:pt x="11861" y="16168"/>
                  </a:lnTo>
                  <a:lnTo>
                    <a:pt x="14843" y="14449"/>
                  </a:lnTo>
                  <a:lnTo>
                    <a:pt x="15394" y="9819"/>
                  </a:lnTo>
                  <a:lnTo>
                    <a:pt x="13093" y="58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14206" y="5311433"/>
              <a:ext cx="131929" cy="22313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214206" y="5311433"/>
              <a:ext cx="132080" cy="230504"/>
            </a:xfrm>
            <a:custGeom>
              <a:avLst/>
              <a:gdLst/>
              <a:ahLst/>
              <a:cxnLst/>
              <a:rect l="l" t="t" r="r" b="b"/>
              <a:pathLst>
                <a:path w="132080" h="230504">
                  <a:moveTo>
                    <a:pt x="5590" y="148105"/>
                  </a:moveTo>
                  <a:lnTo>
                    <a:pt x="5590" y="5595"/>
                  </a:lnTo>
                  <a:lnTo>
                    <a:pt x="0" y="0"/>
                  </a:lnTo>
                  <a:lnTo>
                    <a:pt x="29251" y="25587"/>
                  </a:lnTo>
                  <a:lnTo>
                    <a:pt x="61234" y="47362"/>
                  </a:lnTo>
                  <a:lnTo>
                    <a:pt x="95582" y="65109"/>
                  </a:lnTo>
                  <a:lnTo>
                    <a:pt x="131929" y="78614"/>
                  </a:lnTo>
                  <a:lnTo>
                    <a:pt x="131929" y="229898"/>
                  </a:lnTo>
                  <a:lnTo>
                    <a:pt x="131929" y="223135"/>
                  </a:lnTo>
                  <a:lnTo>
                    <a:pt x="97893" y="208792"/>
                  </a:lnTo>
                  <a:lnTo>
                    <a:pt x="65360" y="191428"/>
                  </a:lnTo>
                  <a:lnTo>
                    <a:pt x="34527" y="171161"/>
                  </a:lnTo>
                  <a:lnTo>
                    <a:pt x="5590" y="148105"/>
                  </a:lnTo>
                  <a:close/>
                </a:path>
              </a:pathLst>
            </a:custGeom>
            <a:ln w="5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88505" y="5620894"/>
              <a:ext cx="471611" cy="413984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288505" y="5620894"/>
              <a:ext cx="471805" cy="414020"/>
            </a:xfrm>
            <a:custGeom>
              <a:avLst/>
              <a:gdLst/>
              <a:ahLst/>
              <a:cxnLst/>
              <a:rect l="l" t="t" r="r" b="b"/>
              <a:pathLst>
                <a:path w="471805" h="414020">
                  <a:moveTo>
                    <a:pt x="76209" y="358438"/>
                  </a:moveTo>
                  <a:lnTo>
                    <a:pt x="121092" y="378704"/>
                  </a:lnTo>
                  <a:lnTo>
                    <a:pt x="167597" y="394473"/>
                  </a:lnTo>
                  <a:lnTo>
                    <a:pt x="215381" y="405663"/>
                  </a:lnTo>
                  <a:lnTo>
                    <a:pt x="264098" y="412193"/>
                  </a:lnTo>
                  <a:lnTo>
                    <a:pt x="313404" y="413984"/>
                  </a:lnTo>
                  <a:lnTo>
                    <a:pt x="333334" y="412481"/>
                  </a:lnTo>
                  <a:lnTo>
                    <a:pt x="352855" y="408589"/>
                  </a:lnTo>
                  <a:lnTo>
                    <a:pt x="371749" y="402364"/>
                  </a:lnTo>
                  <a:lnTo>
                    <a:pt x="389799" y="393864"/>
                  </a:lnTo>
                  <a:lnTo>
                    <a:pt x="396530" y="398754"/>
                  </a:lnTo>
                  <a:lnTo>
                    <a:pt x="404279" y="401279"/>
                  </a:lnTo>
                  <a:lnTo>
                    <a:pt x="412439" y="401341"/>
                  </a:lnTo>
                  <a:lnTo>
                    <a:pt x="420399" y="398841"/>
                  </a:lnTo>
                  <a:lnTo>
                    <a:pt x="436578" y="389072"/>
                  </a:lnTo>
                  <a:lnTo>
                    <a:pt x="450704" y="376775"/>
                  </a:lnTo>
                  <a:lnTo>
                    <a:pt x="462480" y="362256"/>
                  </a:lnTo>
                  <a:lnTo>
                    <a:pt x="471611" y="345822"/>
                  </a:lnTo>
                  <a:lnTo>
                    <a:pt x="471611" y="194420"/>
                  </a:lnTo>
                  <a:lnTo>
                    <a:pt x="463733" y="148100"/>
                  </a:lnTo>
                  <a:lnTo>
                    <a:pt x="445834" y="105538"/>
                  </a:lnTo>
                  <a:lnTo>
                    <a:pt x="418964" y="68193"/>
                  </a:lnTo>
                  <a:lnTo>
                    <a:pt x="384171" y="37523"/>
                  </a:lnTo>
                  <a:lnTo>
                    <a:pt x="342506" y="14986"/>
                  </a:lnTo>
                </a:path>
                <a:path w="471805" h="414020">
                  <a:moveTo>
                    <a:pt x="129459" y="0"/>
                  </a:moveTo>
                  <a:lnTo>
                    <a:pt x="87483" y="23298"/>
                  </a:lnTo>
                  <a:lnTo>
                    <a:pt x="52510" y="54724"/>
                  </a:lnTo>
                  <a:lnTo>
                    <a:pt x="25579" y="92809"/>
                  </a:lnTo>
                  <a:lnTo>
                    <a:pt x="7729" y="136084"/>
                  </a:lnTo>
                  <a:lnTo>
                    <a:pt x="0" y="183079"/>
                  </a:lnTo>
                  <a:lnTo>
                    <a:pt x="697" y="268892"/>
                  </a:lnTo>
                  <a:lnTo>
                    <a:pt x="16089" y="313938"/>
                  </a:lnTo>
                  <a:lnTo>
                    <a:pt x="50450" y="332891"/>
                  </a:lnTo>
                  <a:lnTo>
                    <a:pt x="58478" y="330599"/>
                  </a:lnTo>
                  <a:lnTo>
                    <a:pt x="60324" y="338966"/>
                  </a:lnTo>
                  <a:lnTo>
                    <a:pt x="64019" y="346590"/>
                  </a:lnTo>
                  <a:lnTo>
                    <a:pt x="69375" y="353178"/>
                  </a:lnTo>
                  <a:lnTo>
                    <a:pt x="76209" y="358438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90228" y="5398968"/>
              <a:ext cx="280606" cy="277563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341136" y="5398968"/>
              <a:ext cx="342265" cy="615950"/>
            </a:xfrm>
            <a:custGeom>
              <a:avLst/>
              <a:gdLst/>
              <a:ahLst/>
              <a:cxnLst/>
              <a:rect l="l" t="t" r="r" b="b"/>
              <a:pathLst>
                <a:path w="342264" h="615950">
                  <a:moveTo>
                    <a:pt x="329699" y="138781"/>
                  </a:moveTo>
                  <a:lnTo>
                    <a:pt x="322545" y="94915"/>
                  </a:lnTo>
                  <a:lnTo>
                    <a:pt x="302627" y="56818"/>
                  </a:lnTo>
                  <a:lnTo>
                    <a:pt x="272255" y="26776"/>
                  </a:lnTo>
                  <a:lnTo>
                    <a:pt x="233740" y="7075"/>
                  </a:lnTo>
                  <a:lnTo>
                    <a:pt x="189395" y="0"/>
                  </a:lnTo>
                  <a:lnTo>
                    <a:pt x="145046" y="7075"/>
                  </a:lnTo>
                  <a:lnTo>
                    <a:pt x="106531" y="26776"/>
                  </a:lnTo>
                  <a:lnTo>
                    <a:pt x="76160" y="56818"/>
                  </a:lnTo>
                  <a:lnTo>
                    <a:pt x="56244" y="94915"/>
                  </a:lnTo>
                  <a:lnTo>
                    <a:pt x="49092" y="138781"/>
                  </a:lnTo>
                  <a:lnTo>
                    <a:pt x="56244" y="182648"/>
                  </a:lnTo>
                  <a:lnTo>
                    <a:pt x="76160" y="220745"/>
                  </a:lnTo>
                  <a:lnTo>
                    <a:pt x="106531" y="250787"/>
                  </a:lnTo>
                  <a:lnTo>
                    <a:pt x="145046" y="270488"/>
                  </a:lnTo>
                  <a:lnTo>
                    <a:pt x="189395" y="277563"/>
                  </a:lnTo>
                  <a:lnTo>
                    <a:pt x="233740" y="270488"/>
                  </a:lnTo>
                  <a:lnTo>
                    <a:pt x="272255" y="250787"/>
                  </a:lnTo>
                  <a:lnTo>
                    <a:pt x="302627" y="220745"/>
                  </a:lnTo>
                  <a:lnTo>
                    <a:pt x="322545" y="182648"/>
                  </a:lnTo>
                  <a:lnTo>
                    <a:pt x="329699" y="138781"/>
                  </a:lnTo>
                  <a:close/>
                </a:path>
                <a:path w="342264" h="615950">
                  <a:moveTo>
                    <a:pt x="5847" y="552524"/>
                  </a:moveTo>
                  <a:lnTo>
                    <a:pt x="0" y="498105"/>
                  </a:lnTo>
                  <a:lnTo>
                    <a:pt x="1479" y="444184"/>
                  </a:lnTo>
                  <a:lnTo>
                    <a:pt x="10206" y="391238"/>
                  </a:lnTo>
                  <a:lnTo>
                    <a:pt x="26103" y="339746"/>
                  </a:lnTo>
                  <a:lnTo>
                    <a:pt x="49092" y="290183"/>
                  </a:lnTo>
                </a:path>
                <a:path w="342264" h="615950">
                  <a:moveTo>
                    <a:pt x="337202" y="615825"/>
                  </a:moveTo>
                  <a:lnTo>
                    <a:pt x="340884" y="569149"/>
                  </a:lnTo>
                  <a:lnTo>
                    <a:pt x="341723" y="522518"/>
                  </a:lnTo>
                  <a:lnTo>
                    <a:pt x="339724" y="476016"/>
                  </a:lnTo>
                  <a:lnTo>
                    <a:pt x="334893" y="429727"/>
                  </a:lnTo>
                  <a:lnTo>
                    <a:pt x="327236" y="383736"/>
                  </a:lnTo>
                  <a:lnTo>
                    <a:pt x="316757" y="338126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14251" y="5614536"/>
              <a:ext cx="219930" cy="6369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288505" y="5400549"/>
              <a:ext cx="471805" cy="634365"/>
            </a:xfrm>
            <a:custGeom>
              <a:avLst/>
              <a:gdLst/>
              <a:ahLst/>
              <a:cxnLst/>
              <a:rect l="l" t="t" r="r" b="b"/>
              <a:pathLst>
                <a:path w="471805" h="634364">
                  <a:moveTo>
                    <a:pt x="129459" y="220344"/>
                  </a:moveTo>
                  <a:lnTo>
                    <a:pt x="87824" y="243998"/>
                  </a:lnTo>
                  <a:lnTo>
                    <a:pt x="53069" y="275541"/>
                  </a:lnTo>
                  <a:lnTo>
                    <a:pt x="26186" y="313572"/>
                  </a:lnTo>
                  <a:lnTo>
                    <a:pt x="8165" y="356689"/>
                  </a:lnTo>
                  <a:lnTo>
                    <a:pt x="0" y="403490"/>
                  </a:lnTo>
                  <a:lnTo>
                    <a:pt x="697" y="489236"/>
                  </a:lnTo>
                  <a:lnTo>
                    <a:pt x="16089" y="534282"/>
                  </a:lnTo>
                  <a:lnTo>
                    <a:pt x="50450" y="553236"/>
                  </a:lnTo>
                  <a:lnTo>
                    <a:pt x="58478" y="550943"/>
                  </a:lnTo>
                  <a:lnTo>
                    <a:pt x="60324" y="559310"/>
                  </a:lnTo>
                  <a:lnTo>
                    <a:pt x="121092" y="599049"/>
                  </a:lnTo>
                  <a:lnTo>
                    <a:pt x="167597" y="614817"/>
                  </a:lnTo>
                  <a:lnTo>
                    <a:pt x="215381" y="626007"/>
                  </a:lnTo>
                  <a:lnTo>
                    <a:pt x="264098" y="632537"/>
                  </a:lnTo>
                  <a:lnTo>
                    <a:pt x="313404" y="634328"/>
                  </a:lnTo>
                  <a:lnTo>
                    <a:pt x="333334" y="632825"/>
                  </a:lnTo>
                  <a:lnTo>
                    <a:pt x="352855" y="628933"/>
                  </a:lnTo>
                  <a:lnTo>
                    <a:pt x="371749" y="622708"/>
                  </a:lnTo>
                  <a:lnTo>
                    <a:pt x="389799" y="614208"/>
                  </a:lnTo>
                  <a:lnTo>
                    <a:pt x="396530" y="619098"/>
                  </a:lnTo>
                  <a:lnTo>
                    <a:pt x="404279" y="621623"/>
                  </a:lnTo>
                  <a:lnTo>
                    <a:pt x="412439" y="621685"/>
                  </a:lnTo>
                  <a:lnTo>
                    <a:pt x="420399" y="619186"/>
                  </a:lnTo>
                  <a:lnTo>
                    <a:pt x="436578" y="609416"/>
                  </a:lnTo>
                  <a:lnTo>
                    <a:pt x="450704" y="597119"/>
                  </a:lnTo>
                  <a:lnTo>
                    <a:pt x="462480" y="582600"/>
                  </a:lnTo>
                  <a:lnTo>
                    <a:pt x="471611" y="566166"/>
                  </a:lnTo>
                  <a:lnTo>
                    <a:pt x="471611" y="428831"/>
                  </a:lnTo>
                  <a:lnTo>
                    <a:pt x="466616" y="379153"/>
                  </a:lnTo>
                  <a:lnTo>
                    <a:pt x="449993" y="333140"/>
                  </a:lnTo>
                  <a:lnTo>
                    <a:pt x="422956" y="292616"/>
                  </a:lnTo>
                  <a:lnTo>
                    <a:pt x="386722" y="259405"/>
                  </a:lnTo>
                  <a:lnTo>
                    <a:pt x="342506" y="235330"/>
                  </a:lnTo>
                  <a:lnTo>
                    <a:pt x="341318" y="235252"/>
                  </a:lnTo>
                  <a:lnTo>
                    <a:pt x="367566" y="199171"/>
                  </a:lnTo>
                  <a:lnTo>
                    <a:pt x="380649" y="158264"/>
                  </a:lnTo>
                  <a:lnTo>
                    <a:pt x="380574" y="115761"/>
                  </a:lnTo>
                  <a:lnTo>
                    <a:pt x="367347" y="74896"/>
                  </a:lnTo>
                  <a:lnTo>
                    <a:pt x="340974" y="38902"/>
                  </a:lnTo>
                  <a:lnTo>
                    <a:pt x="304499" y="12940"/>
                  </a:lnTo>
                  <a:lnTo>
                    <a:pt x="263143" y="0"/>
                  </a:lnTo>
                  <a:lnTo>
                    <a:pt x="220174" y="73"/>
                  </a:lnTo>
                  <a:lnTo>
                    <a:pt x="178863" y="13155"/>
                  </a:lnTo>
                  <a:lnTo>
                    <a:pt x="142478" y="39239"/>
                  </a:lnTo>
                  <a:lnTo>
                    <a:pt x="113837" y="80364"/>
                  </a:lnTo>
                  <a:lnTo>
                    <a:pt x="101893" y="127393"/>
                  </a:lnTo>
                  <a:lnTo>
                    <a:pt x="106987" y="175622"/>
                  </a:lnTo>
                  <a:lnTo>
                    <a:pt x="129459" y="220344"/>
                  </a:lnTo>
                  <a:close/>
                </a:path>
              </a:pathLst>
            </a:custGeom>
            <a:ln w="22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69620" y="5087111"/>
              <a:ext cx="2289175" cy="1079500"/>
            </a:xfrm>
            <a:custGeom>
              <a:avLst/>
              <a:gdLst/>
              <a:ahLst/>
              <a:cxnLst/>
              <a:rect l="l" t="t" r="r" b="b"/>
              <a:pathLst>
                <a:path w="2289175" h="1079500">
                  <a:moveTo>
                    <a:pt x="0" y="1078992"/>
                  </a:moveTo>
                  <a:lnTo>
                    <a:pt x="2289048" y="1078992"/>
                  </a:lnTo>
                  <a:lnTo>
                    <a:pt x="2289048" y="0"/>
                  </a:lnTo>
                  <a:lnTo>
                    <a:pt x="0" y="0"/>
                  </a:lnTo>
                  <a:lnTo>
                    <a:pt x="0" y="1078992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88848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537210" y="0"/>
                  </a:moveTo>
                  <a:lnTo>
                    <a:pt x="469822" y="1401"/>
                  </a:lnTo>
                  <a:lnTo>
                    <a:pt x="404933" y="5492"/>
                  </a:lnTo>
                  <a:lnTo>
                    <a:pt x="343045" y="12105"/>
                  </a:lnTo>
                  <a:lnTo>
                    <a:pt x="284662" y="21071"/>
                  </a:lnTo>
                  <a:lnTo>
                    <a:pt x="230288" y="32221"/>
                  </a:lnTo>
                  <a:lnTo>
                    <a:pt x="180425" y="45387"/>
                  </a:lnTo>
                  <a:lnTo>
                    <a:pt x="135578" y="60400"/>
                  </a:lnTo>
                  <a:lnTo>
                    <a:pt x="96248" y="77092"/>
                  </a:lnTo>
                  <a:lnTo>
                    <a:pt x="36159" y="114837"/>
                  </a:lnTo>
                  <a:lnTo>
                    <a:pt x="4185" y="157275"/>
                  </a:lnTo>
                  <a:lnTo>
                    <a:pt x="0" y="179831"/>
                  </a:lnTo>
                  <a:lnTo>
                    <a:pt x="4185" y="202388"/>
                  </a:lnTo>
                  <a:lnTo>
                    <a:pt x="36159" y="244826"/>
                  </a:lnTo>
                  <a:lnTo>
                    <a:pt x="96248" y="282571"/>
                  </a:lnTo>
                  <a:lnTo>
                    <a:pt x="135578" y="299263"/>
                  </a:lnTo>
                  <a:lnTo>
                    <a:pt x="180425" y="314276"/>
                  </a:lnTo>
                  <a:lnTo>
                    <a:pt x="230288" y="327442"/>
                  </a:lnTo>
                  <a:lnTo>
                    <a:pt x="284662" y="338592"/>
                  </a:lnTo>
                  <a:lnTo>
                    <a:pt x="343045" y="347558"/>
                  </a:lnTo>
                  <a:lnTo>
                    <a:pt x="404933" y="354171"/>
                  </a:lnTo>
                  <a:lnTo>
                    <a:pt x="469822" y="358262"/>
                  </a:lnTo>
                  <a:lnTo>
                    <a:pt x="537210" y="359663"/>
                  </a:lnTo>
                  <a:lnTo>
                    <a:pt x="604592" y="358262"/>
                  </a:lnTo>
                  <a:lnTo>
                    <a:pt x="669478" y="354171"/>
                  </a:lnTo>
                  <a:lnTo>
                    <a:pt x="731363" y="347558"/>
                  </a:lnTo>
                  <a:lnTo>
                    <a:pt x="789745" y="338592"/>
                  </a:lnTo>
                  <a:lnTo>
                    <a:pt x="844120" y="327442"/>
                  </a:lnTo>
                  <a:lnTo>
                    <a:pt x="893984" y="314276"/>
                  </a:lnTo>
                  <a:lnTo>
                    <a:pt x="938833" y="299263"/>
                  </a:lnTo>
                  <a:lnTo>
                    <a:pt x="978164" y="282571"/>
                  </a:lnTo>
                  <a:lnTo>
                    <a:pt x="1038257" y="244826"/>
                  </a:lnTo>
                  <a:lnTo>
                    <a:pt x="1070234" y="202388"/>
                  </a:lnTo>
                  <a:lnTo>
                    <a:pt x="1074420" y="179831"/>
                  </a:lnTo>
                  <a:lnTo>
                    <a:pt x="1070234" y="157275"/>
                  </a:lnTo>
                  <a:lnTo>
                    <a:pt x="1038257" y="114837"/>
                  </a:lnTo>
                  <a:lnTo>
                    <a:pt x="978164" y="77092"/>
                  </a:lnTo>
                  <a:lnTo>
                    <a:pt x="938833" y="60400"/>
                  </a:lnTo>
                  <a:lnTo>
                    <a:pt x="893984" y="45387"/>
                  </a:lnTo>
                  <a:lnTo>
                    <a:pt x="844120" y="32221"/>
                  </a:lnTo>
                  <a:lnTo>
                    <a:pt x="789745" y="21071"/>
                  </a:lnTo>
                  <a:lnTo>
                    <a:pt x="731363" y="12105"/>
                  </a:lnTo>
                  <a:lnTo>
                    <a:pt x="669478" y="5492"/>
                  </a:lnTo>
                  <a:lnTo>
                    <a:pt x="604592" y="1401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88848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0" y="179831"/>
                  </a:moveTo>
                  <a:lnTo>
                    <a:pt x="16406" y="135554"/>
                  </a:lnTo>
                  <a:lnTo>
                    <a:pt x="62941" y="95294"/>
                  </a:lnTo>
                  <a:lnTo>
                    <a:pt x="135578" y="60400"/>
                  </a:lnTo>
                  <a:lnTo>
                    <a:pt x="180425" y="45387"/>
                  </a:lnTo>
                  <a:lnTo>
                    <a:pt x="230288" y="32221"/>
                  </a:lnTo>
                  <a:lnTo>
                    <a:pt x="284662" y="21071"/>
                  </a:lnTo>
                  <a:lnTo>
                    <a:pt x="343045" y="12105"/>
                  </a:lnTo>
                  <a:lnTo>
                    <a:pt x="404933" y="5492"/>
                  </a:lnTo>
                  <a:lnTo>
                    <a:pt x="469822" y="1401"/>
                  </a:lnTo>
                  <a:lnTo>
                    <a:pt x="537210" y="0"/>
                  </a:lnTo>
                  <a:lnTo>
                    <a:pt x="604592" y="1401"/>
                  </a:lnTo>
                  <a:lnTo>
                    <a:pt x="669478" y="5492"/>
                  </a:lnTo>
                  <a:lnTo>
                    <a:pt x="731363" y="12105"/>
                  </a:lnTo>
                  <a:lnTo>
                    <a:pt x="789745" y="21071"/>
                  </a:lnTo>
                  <a:lnTo>
                    <a:pt x="844120" y="32221"/>
                  </a:lnTo>
                  <a:lnTo>
                    <a:pt x="893984" y="45387"/>
                  </a:lnTo>
                  <a:lnTo>
                    <a:pt x="938833" y="60400"/>
                  </a:lnTo>
                  <a:lnTo>
                    <a:pt x="978164" y="77092"/>
                  </a:lnTo>
                  <a:lnTo>
                    <a:pt x="1038257" y="114837"/>
                  </a:lnTo>
                  <a:lnTo>
                    <a:pt x="1070234" y="157275"/>
                  </a:lnTo>
                  <a:lnTo>
                    <a:pt x="1074420" y="179831"/>
                  </a:lnTo>
                  <a:lnTo>
                    <a:pt x="1070234" y="202388"/>
                  </a:lnTo>
                  <a:lnTo>
                    <a:pt x="1038257" y="244826"/>
                  </a:lnTo>
                  <a:lnTo>
                    <a:pt x="978164" y="282571"/>
                  </a:lnTo>
                  <a:lnTo>
                    <a:pt x="938833" y="299263"/>
                  </a:lnTo>
                  <a:lnTo>
                    <a:pt x="893984" y="314276"/>
                  </a:lnTo>
                  <a:lnTo>
                    <a:pt x="844120" y="327442"/>
                  </a:lnTo>
                  <a:lnTo>
                    <a:pt x="789745" y="338592"/>
                  </a:lnTo>
                  <a:lnTo>
                    <a:pt x="731363" y="347558"/>
                  </a:lnTo>
                  <a:lnTo>
                    <a:pt x="669478" y="354171"/>
                  </a:lnTo>
                  <a:lnTo>
                    <a:pt x="604592" y="358262"/>
                  </a:lnTo>
                  <a:lnTo>
                    <a:pt x="537210" y="359663"/>
                  </a:lnTo>
                  <a:lnTo>
                    <a:pt x="469822" y="358262"/>
                  </a:lnTo>
                  <a:lnTo>
                    <a:pt x="404933" y="354171"/>
                  </a:lnTo>
                  <a:lnTo>
                    <a:pt x="343045" y="347558"/>
                  </a:lnTo>
                  <a:lnTo>
                    <a:pt x="284662" y="338592"/>
                  </a:lnTo>
                  <a:lnTo>
                    <a:pt x="230288" y="327442"/>
                  </a:lnTo>
                  <a:lnTo>
                    <a:pt x="180425" y="314276"/>
                  </a:lnTo>
                  <a:lnTo>
                    <a:pt x="135578" y="299263"/>
                  </a:lnTo>
                  <a:lnTo>
                    <a:pt x="96248" y="282571"/>
                  </a:lnTo>
                  <a:lnTo>
                    <a:pt x="36159" y="244826"/>
                  </a:lnTo>
                  <a:lnTo>
                    <a:pt x="4185" y="202388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207528" y="1393638"/>
              <a:ext cx="384810" cy="238760"/>
            </a:xfrm>
            <a:custGeom>
              <a:avLst/>
              <a:gdLst/>
              <a:ahLst/>
              <a:cxnLst/>
              <a:rect l="l" t="t" r="r" b="b"/>
              <a:pathLst>
                <a:path w="384809" h="238760">
                  <a:moveTo>
                    <a:pt x="344573" y="0"/>
                  </a:moveTo>
                  <a:lnTo>
                    <a:pt x="339636" y="443"/>
                  </a:lnTo>
                  <a:lnTo>
                    <a:pt x="0" y="238344"/>
                  </a:lnTo>
                  <a:lnTo>
                    <a:pt x="154101" y="238344"/>
                  </a:lnTo>
                  <a:lnTo>
                    <a:pt x="200681" y="235071"/>
                  </a:lnTo>
                  <a:lnTo>
                    <a:pt x="244468" y="222638"/>
                  </a:lnTo>
                  <a:lnTo>
                    <a:pt x="284382" y="201915"/>
                  </a:lnTo>
                  <a:lnTo>
                    <a:pt x="319340" y="173772"/>
                  </a:lnTo>
                  <a:lnTo>
                    <a:pt x="348262" y="139080"/>
                  </a:lnTo>
                  <a:lnTo>
                    <a:pt x="370067" y="98709"/>
                  </a:lnTo>
                  <a:lnTo>
                    <a:pt x="383674" y="53529"/>
                  </a:lnTo>
                  <a:lnTo>
                    <a:pt x="384786" y="36816"/>
                  </a:lnTo>
                  <a:lnTo>
                    <a:pt x="379628" y="21506"/>
                  </a:lnTo>
                  <a:lnTo>
                    <a:pt x="369148" y="9262"/>
                  </a:lnTo>
                  <a:lnTo>
                    <a:pt x="354293" y="1747"/>
                  </a:lnTo>
                  <a:lnTo>
                    <a:pt x="349530" y="443"/>
                  </a:lnTo>
                  <a:lnTo>
                    <a:pt x="3445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35579" y="1077521"/>
              <a:ext cx="511603" cy="358548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035579" y="1077521"/>
              <a:ext cx="511809" cy="358775"/>
            </a:xfrm>
            <a:custGeom>
              <a:avLst/>
              <a:gdLst/>
              <a:ahLst/>
              <a:cxnLst/>
              <a:rect l="l" t="t" r="r" b="b"/>
              <a:pathLst>
                <a:path w="511809" h="358775">
                  <a:moveTo>
                    <a:pt x="511551" y="280413"/>
                  </a:moveTo>
                  <a:lnTo>
                    <a:pt x="500155" y="333962"/>
                  </a:lnTo>
                  <a:lnTo>
                    <a:pt x="466089" y="355628"/>
                  </a:lnTo>
                  <a:lnTo>
                    <a:pt x="445554" y="358549"/>
                  </a:lnTo>
                  <a:lnTo>
                    <a:pt x="445554" y="321593"/>
                  </a:lnTo>
                  <a:lnTo>
                    <a:pt x="439118" y="296108"/>
                  </a:lnTo>
                  <a:lnTo>
                    <a:pt x="428396" y="272357"/>
                  </a:lnTo>
                  <a:lnTo>
                    <a:pt x="413693" y="250880"/>
                  </a:lnTo>
                  <a:lnTo>
                    <a:pt x="395309" y="232217"/>
                  </a:lnTo>
                  <a:lnTo>
                    <a:pt x="84362" y="50269"/>
                  </a:lnTo>
                  <a:lnTo>
                    <a:pt x="60691" y="53185"/>
                  </a:lnTo>
                  <a:lnTo>
                    <a:pt x="38301" y="60737"/>
                  </a:lnTo>
                  <a:lnTo>
                    <a:pt x="17851" y="72626"/>
                  </a:lnTo>
                  <a:lnTo>
                    <a:pt x="0" y="88554"/>
                  </a:lnTo>
                  <a:lnTo>
                    <a:pt x="8795" y="65855"/>
                  </a:lnTo>
                  <a:lnTo>
                    <a:pt x="22326" y="46028"/>
                  </a:lnTo>
                  <a:lnTo>
                    <a:pt x="39964" y="29805"/>
                  </a:lnTo>
                  <a:lnTo>
                    <a:pt x="61081" y="17917"/>
                  </a:lnTo>
                  <a:lnTo>
                    <a:pt x="115361" y="0"/>
                  </a:lnTo>
                  <a:lnTo>
                    <a:pt x="458873" y="199082"/>
                  </a:lnTo>
                  <a:lnTo>
                    <a:pt x="490668" y="236158"/>
                  </a:lnTo>
                  <a:lnTo>
                    <a:pt x="502563" y="257527"/>
                  </a:lnTo>
                  <a:lnTo>
                    <a:pt x="511551" y="280413"/>
                  </a:lnTo>
                  <a:close/>
                </a:path>
              </a:pathLst>
            </a:custGeom>
            <a:ln w="93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205975" y="1317784"/>
              <a:ext cx="275159" cy="314319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205975" y="1317784"/>
              <a:ext cx="275590" cy="314325"/>
            </a:xfrm>
            <a:custGeom>
              <a:avLst/>
              <a:gdLst/>
              <a:ahLst/>
              <a:cxnLst/>
              <a:rect l="l" t="t" r="r" b="b"/>
              <a:pathLst>
                <a:path w="275590" h="314325">
                  <a:moveTo>
                    <a:pt x="275159" y="158945"/>
                  </a:moveTo>
                  <a:lnTo>
                    <a:pt x="18340" y="306927"/>
                  </a:lnTo>
                  <a:lnTo>
                    <a:pt x="12839" y="310714"/>
                  </a:lnTo>
                  <a:lnTo>
                    <a:pt x="6575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649" y="22246"/>
                  </a:lnTo>
                  <a:lnTo>
                    <a:pt x="165090" y="0"/>
                  </a:lnTo>
                  <a:lnTo>
                    <a:pt x="275159" y="118286"/>
                  </a:lnTo>
                  <a:lnTo>
                    <a:pt x="275159" y="158945"/>
                  </a:lnTo>
                  <a:close/>
                </a:path>
              </a:pathLst>
            </a:custGeom>
            <a:ln w="9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1469" y="1192117"/>
              <a:ext cx="249596" cy="147913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121469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90" h="147955">
                  <a:moveTo>
                    <a:pt x="40473" y="0"/>
                  </a:moveTo>
                  <a:lnTo>
                    <a:pt x="249596" y="125666"/>
                  </a:lnTo>
                  <a:lnTo>
                    <a:pt x="211155" y="147913"/>
                  </a:lnTo>
                  <a:lnTo>
                    <a:pt x="160819" y="118533"/>
                  </a:lnTo>
                  <a:lnTo>
                    <a:pt x="160003" y="87407"/>
                  </a:lnTo>
                  <a:lnTo>
                    <a:pt x="129910" y="70989"/>
                  </a:lnTo>
                  <a:lnTo>
                    <a:pt x="129781" y="100251"/>
                  </a:lnTo>
                  <a:lnTo>
                    <a:pt x="71446" y="66073"/>
                  </a:lnTo>
                  <a:lnTo>
                    <a:pt x="71536" y="35677"/>
                  </a:lnTo>
                  <a:lnTo>
                    <a:pt x="42168" y="19207"/>
                  </a:lnTo>
                  <a:lnTo>
                    <a:pt x="42065" y="49917"/>
                  </a:lnTo>
                  <a:lnTo>
                    <a:pt x="0" y="24215"/>
                  </a:lnTo>
                  <a:lnTo>
                    <a:pt x="40473" y="0"/>
                  </a:lnTo>
                  <a:close/>
                </a:path>
              </a:pathLst>
            </a:custGeom>
            <a:ln w="93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35500" y="1127791"/>
              <a:ext cx="445633" cy="309638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035500" y="1127791"/>
              <a:ext cx="445770" cy="309880"/>
            </a:xfrm>
            <a:custGeom>
              <a:avLst/>
              <a:gdLst/>
              <a:ahLst/>
              <a:cxnLst/>
              <a:rect l="l" t="t" r="r" b="b"/>
              <a:pathLst>
                <a:path w="445769" h="309880">
                  <a:moveTo>
                    <a:pt x="335564" y="189993"/>
                  </a:moveTo>
                  <a:lnTo>
                    <a:pt x="348753" y="236559"/>
                  </a:lnTo>
                  <a:lnTo>
                    <a:pt x="349452" y="277205"/>
                  </a:lnTo>
                  <a:lnTo>
                    <a:pt x="370143" y="293750"/>
                  </a:lnTo>
                  <a:lnTo>
                    <a:pt x="393791" y="304678"/>
                  </a:lnTo>
                  <a:lnTo>
                    <a:pt x="419315" y="309638"/>
                  </a:lnTo>
                  <a:lnTo>
                    <a:pt x="445633" y="308279"/>
                  </a:lnTo>
                  <a:lnTo>
                    <a:pt x="445633" y="271324"/>
                  </a:lnTo>
                  <a:lnTo>
                    <a:pt x="439113" y="245876"/>
                  </a:lnTo>
                  <a:lnTo>
                    <a:pt x="428369" y="222146"/>
                  </a:lnTo>
                  <a:lnTo>
                    <a:pt x="413695" y="200662"/>
                  </a:lnTo>
                  <a:lnTo>
                    <a:pt x="395388" y="181947"/>
                  </a:lnTo>
                  <a:lnTo>
                    <a:pt x="84441" y="0"/>
                  </a:lnTo>
                  <a:lnTo>
                    <a:pt x="60770" y="2916"/>
                  </a:lnTo>
                  <a:lnTo>
                    <a:pt x="38380" y="10467"/>
                  </a:lnTo>
                  <a:lnTo>
                    <a:pt x="17930" y="22357"/>
                  </a:lnTo>
                  <a:lnTo>
                    <a:pt x="78" y="38285"/>
                  </a:lnTo>
                  <a:lnTo>
                    <a:pt x="0" y="78370"/>
                  </a:lnTo>
                  <a:lnTo>
                    <a:pt x="29068" y="107526"/>
                  </a:lnTo>
                  <a:lnTo>
                    <a:pt x="68068" y="120359"/>
                  </a:lnTo>
                  <a:lnTo>
                    <a:pt x="85968" y="88541"/>
                  </a:lnTo>
                  <a:lnTo>
                    <a:pt x="126441" y="64326"/>
                  </a:lnTo>
                  <a:lnTo>
                    <a:pt x="335564" y="189993"/>
                  </a:lnTo>
                  <a:close/>
                </a:path>
              </a:pathLst>
            </a:custGeom>
            <a:ln w="93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96840" y="1211325"/>
              <a:ext cx="335783" cy="339337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996840" y="1211325"/>
              <a:ext cx="335915" cy="339725"/>
            </a:xfrm>
            <a:custGeom>
              <a:avLst/>
              <a:gdLst/>
              <a:ahLst/>
              <a:cxnLst/>
              <a:rect l="l" t="t" r="r" b="b"/>
              <a:pathLst>
                <a:path w="335915" h="339725">
                  <a:moveTo>
                    <a:pt x="0" y="217351"/>
                  </a:moveTo>
                  <a:lnTo>
                    <a:pt x="209134" y="339337"/>
                  </a:lnTo>
                  <a:lnTo>
                    <a:pt x="335783" y="128705"/>
                  </a:lnTo>
                  <a:lnTo>
                    <a:pt x="285447" y="99326"/>
                  </a:lnTo>
                  <a:lnTo>
                    <a:pt x="284632" y="68199"/>
                  </a:lnTo>
                  <a:lnTo>
                    <a:pt x="254539" y="51782"/>
                  </a:lnTo>
                  <a:lnTo>
                    <a:pt x="254409" y="81043"/>
                  </a:lnTo>
                  <a:lnTo>
                    <a:pt x="196074" y="46865"/>
                  </a:lnTo>
                  <a:lnTo>
                    <a:pt x="196165" y="16469"/>
                  </a:lnTo>
                  <a:lnTo>
                    <a:pt x="166797" y="0"/>
                  </a:lnTo>
                  <a:lnTo>
                    <a:pt x="166693" y="30709"/>
                  </a:lnTo>
                  <a:lnTo>
                    <a:pt x="124628" y="5007"/>
                  </a:lnTo>
                  <a:lnTo>
                    <a:pt x="0" y="217351"/>
                  </a:lnTo>
                  <a:close/>
                </a:path>
              </a:pathLst>
            </a:custGeom>
            <a:ln w="93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84405" y="1306817"/>
              <a:ext cx="173640" cy="192418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084405" y="1306817"/>
              <a:ext cx="173990" cy="193040"/>
            </a:xfrm>
            <a:custGeom>
              <a:avLst/>
              <a:gdLst/>
              <a:ahLst/>
              <a:cxnLst/>
              <a:rect l="l" t="t" r="r" b="b"/>
              <a:pathLst>
                <a:path w="173990" h="193040">
                  <a:moveTo>
                    <a:pt x="83698" y="187633"/>
                  </a:moveTo>
                  <a:lnTo>
                    <a:pt x="92150" y="192418"/>
                  </a:lnTo>
                  <a:lnTo>
                    <a:pt x="109636" y="162804"/>
                  </a:lnTo>
                  <a:lnTo>
                    <a:pt x="100809" y="158410"/>
                  </a:lnTo>
                  <a:lnTo>
                    <a:pt x="83698" y="187633"/>
                  </a:lnTo>
                  <a:close/>
                </a:path>
                <a:path w="173990" h="193040">
                  <a:moveTo>
                    <a:pt x="105391" y="151420"/>
                  </a:moveTo>
                  <a:lnTo>
                    <a:pt x="113843" y="156206"/>
                  </a:lnTo>
                  <a:lnTo>
                    <a:pt x="131329" y="126605"/>
                  </a:lnTo>
                  <a:lnTo>
                    <a:pt x="122489" y="122211"/>
                  </a:lnTo>
                  <a:lnTo>
                    <a:pt x="105391" y="151420"/>
                  </a:lnTo>
                  <a:close/>
                </a:path>
                <a:path w="173990" h="193040">
                  <a:moveTo>
                    <a:pt x="126527" y="114817"/>
                  </a:moveTo>
                  <a:lnTo>
                    <a:pt x="134979" y="119603"/>
                  </a:lnTo>
                  <a:lnTo>
                    <a:pt x="152465" y="90002"/>
                  </a:lnTo>
                  <a:lnTo>
                    <a:pt x="143638" y="85607"/>
                  </a:lnTo>
                  <a:lnTo>
                    <a:pt x="126527" y="114817"/>
                  </a:lnTo>
                  <a:close/>
                </a:path>
                <a:path w="173990" h="193040">
                  <a:moveTo>
                    <a:pt x="147702" y="78879"/>
                  </a:moveTo>
                  <a:lnTo>
                    <a:pt x="156154" y="83664"/>
                  </a:lnTo>
                  <a:lnTo>
                    <a:pt x="173640" y="54050"/>
                  </a:lnTo>
                  <a:lnTo>
                    <a:pt x="164813" y="49656"/>
                  </a:lnTo>
                  <a:lnTo>
                    <a:pt x="147702" y="78879"/>
                  </a:lnTo>
                  <a:close/>
                </a:path>
                <a:path w="173990" h="193040">
                  <a:moveTo>
                    <a:pt x="106374" y="53790"/>
                  </a:moveTo>
                  <a:lnTo>
                    <a:pt x="114826" y="58575"/>
                  </a:lnTo>
                  <a:lnTo>
                    <a:pt x="132312" y="28961"/>
                  </a:lnTo>
                  <a:lnTo>
                    <a:pt x="123472" y="24567"/>
                  </a:lnTo>
                  <a:lnTo>
                    <a:pt x="106374" y="53790"/>
                  </a:lnTo>
                  <a:close/>
                </a:path>
                <a:path w="173990" h="193040">
                  <a:moveTo>
                    <a:pt x="85186" y="89741"/>
                  </a:moveTo>
                  <a:lnTo>
                    <a:pt x="93638" y="94514"/>
                  </a:lnTo>
                  <a:lnTo>
                    <a:pt x="111124" y="64913"/>
                  </a:lnTo>
                  <a:lnTo>
                    <a:pt x="102297" y="60518"/>
                  </a:lnTo>
                  <a:lnTo>
                    <a:pt x="85186" y="89741"/>
                  </a:lnTo>
                  <a:close/>
                </a:path>
                <a:path w="173990" h="193040">
                  <a:moveTo>
                    <a:pt x="64050" y="126344"/>
                  </a:moveTo>
                  <a:lnTo>
                    <a:pt x="72502" y="131130"/>
                  </a:lnTo>
                  <a:lnTo>
                    <a:pt x="89988" y="101516"/>
                  </a:lnTo>
                  <a:lnTo>
                    <a:pt x="81161" y="97122"/>
                  </a:lnTo>
                  <a:lnTo>
                    <a:pt x="64050" y="126344"/>
                  </a:lnTo>
                  <a:close/>
                </a:path>
                <a:path w="173990" h="193040">
                  <a:moveTo>
                    <a:pt x="42357" y="162544"/>
                  </a:moveTo>
                  <a:lnTo>
                    <a:pt x="50809" y="167329"/>
                  </a:lnTo>
                  <a:lnTo>
                    <a:pt x="68295" y="137728"/>
                  </a:lnTo>
                  <a:lnTo>
                    <a:pt x="59468" y="133334"/>
                  </a:lnTo>
                  <a:lnTo>
                    <a:pt x="42357" y="162544"/>
                  </a:lnTo>
                  <a:close/>
                </a:path>
                <a:path w="173990" h="193040">
                  <a:moveTo>
                    <a:pt x="0" y="137976"/>
                  </a:moveTo>
                  <a:lnTo>
                    <a:pt x="8453" y="142762"/>
                  </a:lnTo>
                  <a:lnTo>
                    <a:pt x="25945" y="113161"/>
                  </a:lnTo>
                  <a:lnTo>
                    <a:pt x="17108" y="108766"/>
                  </a:lnTo>
                  <a:lnTo>
                    <a:pt x="0" y="137976"/>
                  </a:lnTo>
                  <a:close/>
                </a:path>
                <a:path w="173990" h="193040">
                  <a:moveTo>
                    <a:pt x="21687" y="101777"/>
                  </a:moveTo>
                  <a:lnTo>
                    <a:pt x="30139" y="106563"/>
                  </a:lnTo>
                  <a:lnTo>
                    <a:pt x="47625" y="76949"/>
                  </a:lnTo>
                  <a:lnTo>
                    <a:pt x="38798" y="72554"/>
                  </a:lnTo>
                  <a:lnTo>
                    <a:pt x="21687" y="101777"/>
                  </a:lnTo>
                  <a:close/>
                </a:path>
                <a:path w="173990" h="193040">
                  <a:moveTo>
                    <a:pt x="42836" y="65161"/>
                  </a:moveTo>
                  <a:lnTo>
                    <a:pt x="51288" y="69946"/>
                  </a:lnTo>
                  <a:lnTo>
                    <a:pt x="68774" y="40345"/>
                  </a:lnTo>
                  <a:lnTo>
                    <a:pt x="59934" y="35951"/>
                  </a:lnTo>
                  <a:lnTo>
                    <a:pt x="42836" y="65161"/>
                  </a:lnTo>
                  <a:close/>
                </a:path>
                <a:path w="173990" h="193040">
                  <a:moveTo>
                    <a:pt x="64011" y="29222"/>
                  </a:moveTo>
                  <a:lnTo>
                    <a:pt x="72463" y="34008"/>
                  </a:lnTo>
                  <a:lnTo>
                    <a:pt x="89949" y="4394"/>
                  </a:lnTo>
                  <a:lnTo>
                    <a:pt x="81122" y="0"/>
                  </a:lnTo>
                  <a:lnTo>
                    <a:pt x="64011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57069" y="1290622"/>
              <a:ext cx="192405" cy="203835"/>
            </a:xfrm>
            <a:custGeom>
              <a:avLst/>
              <a:gdLst/>
              <a:ahLst/>
              <a:cxnLst/>
              <a:rect l="l" t="t" r="r" b="b"/>
              <a:pathLst>
                <a:path w="192405" h="203834">
                  <a:moveTo>
                    <a:pt x="101106" y="158410"/>
                  </a:moveTo>
                  <a:lnTo>
                    <a:pt x="83698" y="188141"/>
                  </a:lnTo>
                  <a:lnTo>
                    <a:pt x="111034" y="203828"/>
                  </a:lnTo>
                  <a:lnTo>
                    <a:pt x="128145" y="174606"/>
                  </a:lnTo>
                  <a:lnTo>
                    <a:pt x="101106" y="158410"/>
                  </a:lnTo>
                  <a:close/>
                </a:path>
                <a:path w="192405" h="203834">
                  <a:moveTo>
                    <a:pt x="59766" y="133321"/>
                  </a:moveTo>
                  <a:lnTo>
                    <a:pt x="42359" y="163052"/>
                  </a:lnTo>
                  <a:lnTo>
                    <a:pt x="69693" y="178739"/>
                  </a:lnTo>
                  <a:lnTo>
                    <a:pt x="86804" y="149530"/>
                  </a:lnTo>
                  <a:lnTo>
                    <a:pt x="59766" y="133321"/>
                  </a:lnTo>
                  <a:close/>
                </a:path>
                <a:path w="192405" h="203834">
                  <a:moveTo>
                    <a:pt x="122799" y="122198"/>
                  </a:moveTo>
                  <a:lnTo>
                    <a:pt x="105391" y="151929"/>
                  </a:lnTo>
                  <a:lnTo>
                    <a:pt x="132727" y="167616"/>
                  </a:lnTo>
                  <a:lnTo>
                    <a:pt x="149825" y="138407"/>
                  </a:lnTo>
                  <a:lnTo>
                    <a:pt x="122799" y="122198"/>
                  </a:lnTo>
                  <a:close/>
                </a:path>
                <a:path w="192405" h="203834">
                  <a:moveTo>
                    <a:pt x="17408" y="108753"/>
                  </a:moveTo>
                  <a:lnTo>
                    <a:pt x="0" y="138485"/>
                  </a:lnTo>
                  <a:lnTo>
                    <a:pt x="27335" y="154172"/>
                  </a:lnTo>
                  <a:lnTo>
                    <a:pt x="44444" y="124962"/>
                  </a:lnTo>
                  <a:lnTo>
                    <a:pt x="17408" y="108753"/>
                  </a:lnTo>
                  <a:close/>
                </a:path>
                <a:path w="192405" h="203834">
                  <a:moveTo>
                    <a:pt x="81459" y="97122"/>
                  </a:moveTo>
                  <a:lnTo>
                    <a:pt x="64050" y="126840"/>
                  </a:lnTo>
                  <a:lnTo>
                    <a:pt x="91386" y="142540"/>
                  </a:lnTo>
                  <a:lnTo>
                    <a:pt x="108497" y="113317"/>
                  </a:lnTo>
                  <a:lnTo>
                    <a:pt x="81459" y="97122"/>
                  </a:lnTo>
                  <a:close/>
                </a:path>
                <a:path w="192405" h="203834">
                  <a:moveTo>
                    <a:pt x="143935" y="85594"/>
                  </a:moveTo>
                  <a:lnTo>
                    <a:pt x="126527" y="115326"/>
                  </a:lnTo>
                  <a:lnTo>
                    <a:pt x="153863" y="131013"/>
                  </a:lnTo>
                  <a:lnTo>
                    <a:pt x="170974" y="101803"/>
                  </a:lnTo>
                  <a:lnTo>
                    <a:pt x="143935" y="85594"/>
                  </a:lnTo>
                  <a:close/>
                </a:path>
                <a:path w="192405" h="203834">
                  <a:moveTo>
                    <a:pt x="39097" y="72554"/>
                  </a:moveTo>
                  <a:lnTo>
                    <a:pt x="21690" y="102273"/>
                  </a:lnTo>
                  <a:lnTo>
                    <a:pt x="49023" y="117973"/>
                  </a:lnTo>
                  <a:lnTo>
                    <a:pt x="66134" y="88750"/>
                  </a:lnTo>
                  <a:lnTo>
                    <a:pt x="39097" y="72554"/>
                  </a:lnTo>
                  <a:close/>
                </a:path>
                <a:path w="192405" h="203834">
                  <a:moveTo>
                    <a:pt x="102595" y="60518"/>
                  </a:moveTo>
                  <a:lnTo>
                    <a:pt x="85186" y="90237"/>
                  </a:lnTo>
                  <a:lnTo>
                    <a:pt x="112522" y="105937"/>
                  </a:lnTo>
                  <a:lnTo>
                    <a:pt x="129633" y="76714"/>
                  </a:lnTo>
                  <a:lnTo>
                    <a:pt x="102595" y="60518"/>
                  </a:lnTo>
                  <a:close/>
                </a:path>
                <a:path w="192405" h="203834">
                  <a:moveTo>
                    <a:pt x="165110" y="49656"/>
                  </a:moveTo>
                  <a:lnTo>
                    <a:pt x="147702" y="79374"/>
                  </a:lnTo>
                  <a:lnTo>
                    <a:pt x="175038" y="95074"/>
                  </a:lnTo>
                  <a:lnTo>
                    <a:pt x="192149" y="65852"/>
                  </a:lnTo>
                  <a:lnTo>
                    <a:pt x="165110" y="49656"/>
                  </a:lnTo>
                  <a:close/>
                </a:path>
                <a:path w="192405" h="203834">
                  <a:moveTo>
                    <a:pt x="60245" y="35938"/>
                  </a:moveTo>
                  <a:lnTo>
                    <a:pt x="42832" y="65669"/>
                  </a:lnTo>
                  <a:lnTo>
                    <a:pt x="70172" y="81356"/>
                  </a:lnTo>
                  <a:lnTo>
                    <a:pt x="87270" y="52147"/>
                  </a:lnTo>
                  <a:lnTo>
                    <a:pt x="60245" y="35938"/>
                  </a:lnTo>
                  <a:close/>
                </a:path>
                <a:path w="192405" h="203834">
                  <a:moveTo>
                    <a:pt x="123783" y="24567"/>
                  </a:moveTo>
                  <a:lnTo>
                    <a:pt x="106374" y="54298"/>
                  </a:lnTo>
                  <a:lnTo>
                    <a:pt x="133710" y="69985"/>
                  </a:lnTo>
                  <a:lnTo>
                    <a:pt x="150808" y="40763"/>
                  </a:lnTo>
                  <a:lnTo>
                    <a:pt x="123783" y="24567"/>
                  </a:lnTo>
                  <a:close/>
                </a:path>
                <a:path w="192405" h="203834">
                  <a:moveTo>
                    <a:pt x="81420" y="0"/>
                  </a:moveTo>
                  <a:lnTo>
                    <a:pt x="64011" y="29731"/>
                  </a:lnTo>
                  <a:lnTo>
                    <a:pt x="91347" y="45418"/>
                  </a:lnTo>
                  <a:lnTo>
                    <a:pt x="108458" y="16195"/>
                  </a:lnTo>
                  <a:lnTo>
                    <a:pt x="81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57069" y="1290622"/>
              <a:ext cx="192405" cy="203835"/>
            </a:xfrm>
            <a:custGeom>
              <a:avLst/>
              <a:gdLst/>
              <a:ahLst/>
              <a:cxnLst/>
              <a:rect l="l" t="t" r="r" b="b"/>
              <a:pathLst>
                <a:path w="192405" h="203834">
                  <a:moveTo>
                    <a:pt x="64011" y="29731"/>
                  </a:moveTo>
                  <a:lnTo>
                    <a:pt x="91347" y="45418"/>
                  </a:lnTo>
                  <a:lnTo>
                    <a:pt x="108458" y="16195"/>
                  </a:lnTo>
                  <a:lnTo>
                    <a:pt x="81420" y="0"/>
                  </a:lnTo>
                  <a:lnTo>
                    <a:pt x="64011" y="29731"/>
                  </a:lnTo>
                  <a:close/>
                </a:path>
                <a:path w="192405" h="203834">
                  <a:moveTo>
                    <a:pt x="42832" y="65669"/>
                  </a:moveTo>
                  <a:lnTo>
                    <a:pt x="70172" y="81356"/>
                  </a:lnTo>
                  <a:lnTo>
                    <a:pt x="87270" y="52147"/>
                  </a:lnTo>
                  <a:lnTo>
                    <a:pt x="60245" y="35938"/>
                  </a:lnTo>
                  <a:lnTo>
                    <a:pt x="42832" y="65669"/>
                  </a:lnTo>
                  <a:close/>
                </a:path>
                <a:path w="192405" h="203834">
                  <a:moveTo>
                    <a:pt x="21690" y="102273"/>
                  </a:moveTo>
                  <a:lnTo>
                    <a:pt x="49023" y="117973"/>
                  </a:lnTo>
                  <a:lnTo>
                    <a:pt x="66134" y="88750"/>
                  </a:lnTo>
                  <a:lnTo>
                    <a:pt x="39097" y="72554"/>
                  </a:lnTo>
                  <a:lnTo>
                    <a:pt x="21690" y="102273"/>
                  </a:lnTo>
                  <a:close/>
                </a:path>
                <a:path w="192405" h="203834">
                  <a:moveTo>
                    <a:pt x="0" y="138485"/>
                  </a:moveTo>
                  <a:lnTo>
                    <a:pt x="27335" y="154172"/>
                  </a:lnTo>
                  <a:lnTo>
                    <a:pt x="44444" y="124962"/>
                  </a:lnTo>
                  <a:lnTo>
                    <a:pt x="17408" y="108753"/>
                  </a:lnTo>
                  <a:lnTo>
                    <a:pt x="0" y="138485"/>
                  </a:lnTo>
                  <a:close/>
                </a:path>
                <a:path w="192405" h="203834">
                  <a:moveTo>
                    <a:pt x="42359" y="163052"/>
                  </a:moveTo>
                  <a:lnTo>
                    <a:pt x="69693" y="178739"/>
                  </a:lnTo>
                  <a:lnTo>
                    <a:pt x="86804" y="149530"/>
                  </a:lnTo>
                  <a:lnTo>
                    <a:pt x="59766" y="133321"/>
                  </a:lnTo>
                  <a:lnTo>
                    <a:pt x="42359" y="163052"/>
                  </a:lnTo>
                  <a:close/>
                </a:path>
                <a:path w="192405" h="203834">
                  <a:moveTo>
                    <a:pt x="64050" y="126840"/>
                  </a:moveTo>
                  <a:lnTo>
                    <a:pt x="91386" y="142540"/>
                  </a:lnTo>
                  <a:lnTo>
                    <a:pt x="108497" y="113317"/>
                  </a:lnTo>
                  <a:lnTo>
                    <a:pt x="81459" y="97122"/>
                  </a:lnTo>
                  <a:lnTo>
                    <a:pt x="64050" y="126840"/>
                  </a:lnTo>
                  <a:close/>
                </a:path>
                <a:path w="192405" h="203834">
                  <a:moveTo>
                    <a:pt x="85186" y="90237"/>
                  </a:moveTo>
                  <a:lnTo>
                    <a:pt x="112522" y="105937"/>
                  </a:lnTo>
                  <a:lnTo>
                    <a:pt x="129633" y="76714"/>
                  </a:lnTo>
                  <a:lnTo>
                    <a:pt x="102595" y="60518"/>
                  </a:lnTo>
                  <a:lnTo>
                    <a:pt x="85186" y="90237"/>
                  </a:lnTo>
                  <a:close/>
                </a:path>
                <a:path w="192405" h="203834">
                  <a:moveTo>
                    <a:pt x="106374" y="54298"/>
                  </a:moveTo>
                  <a:lnTo>
                    <a:pt x="133710" y="69985"/>
                  </a:lnTo>
                  <a:lnTo>
                    <a:pt x="150808" y="40763"/>
                  </a:lnTo>
                  <a:lnTo>
                    <a:pt x="123783" y="24567"/>
                  </a:lnTo>
                  <a:lnTo>
                    <a:pt x="106374" y="54298"/>
                  </a:lnTo>
                  <a:close/>
                </a:path>
                <a:path w="192405" h="203834">
                  <a:moveTo>
                    <a:pt x="147702" y="79374"/>
                  </a:moveTo>
                  <a:lnTo>
                    <a:pt x="175038" y="95074"/>
                  </a:lnTo>
                  <a:lnTo>
                    <a:pt x="192149" y="65852"/>
                  </a:lnTo>
                  <a:lnTo>
                    <a:pt x="165110" y="49656"/>
                  </a:lnTo>
                  <a:lnTo>
                    <a:pt x="147702" y="79374"/>
                  </a:lnTo>
                  <a:close/>
                </a:path>
                <a:path w="192405" h="203834">
                  <a:moveTo>
                    <a:pt x="126527" y="115326"/>
                  </a:moveTo>
                  <a:lnTo>
                    <a:pt x="153863" y="131013"/>
                  </a:lnTo>
                  <a:lnTo>
                    <a:pt x="170974" y="101803"/>
                  </a:lnTo>
                  <a:lnTo>
                    <a:pt x="143935" y="85594"/>
                  </a:lnTo>
                  <a:lnTo>
                    <a:pt x="126527" y="115326"/>
                  </a:lnTo>
                  <a:close/>
                </a:path>
                <a:path w="192405" h="203834">
                  <a:moveTo>
                    <a:pt x="105391" y="151929"/>
                  </a:moveTo>
                  <a:lnTo>
                    <a:pt x="132727" y="167616"/>
                  </a:lnTo>
                  <a:lnTo>
                    <a:pt x="149825" y="138407"/>
                  </a:lnTo>
                  <a:lnTo>
                    <a:pt x="122799" y="122198"/>
                  </a:lnTo>
                  <a:lnTo>
                    <a:pt x="105391" y="151929"/>
                  </a:lnTo>
                  <a:close/>
                </a:path>
                <a:path w="192405" h="203834">
                  <a:moveTo>
                    <a:pt x="83698" y="188141"/>
                  </a:moveTo>
                  <a:lnTo>
                    <a:pt x="111034" y="203828"/>
                  </a:lnTo>
                  <a:lnTo>
                    <a:pt x="128145" y="174606"/>
                  </a:lnTo>
                  <a:lnTo>
                    <a:pt x="101106" y="158410"/>
                  </a:lnTo>
                  <a:lnTo>
                    <a:pt x="83698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96840" y="1430411"/>
              <a:ext cx="209134" cy="201571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996840" y="1430411"/>
              <a:ext cx="209550" cy="201930"/>
            </a:xfrm>
            <a:custGeom>
              <a:avLst/>
              <a:gdLst/>
              <a:ahLst/>
              <a:cxnLst/>
              <a:rect l="l" t="t" r="r" b="b"/>
              <a:pathLst>
                <a:path w="209550" h="201930">
                  <a:moveTo>
                    <a:pt x="0" y="83286"/>
                  </a:moveTo>
                  <a:lnTo>
                    <a:pt x="190781" y="194177"/>
                  </a:lnTo>
                  <a:lnTo>
                    <a:pt x="196294" y="197966"/>
                  </a:lnTo>
                  <a:lnTo>
                    <a:pt x="202546" y="200489"/>
                  </a:lnTo>
                  <a:lnTo>
                    <a:pt x="209134" y="201571"/>
                  </a:lnTo>
                  <a:lnTo>
                    <a:pt x="209134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96813" y="1077521"/>
              <a:ext cx="550545" cy="554355"/>
            </a:xfrm>
            <a:custGeom>
              <a:avLst/>
              <a:gdLst/>
              <a:ahLst/>
              <a:cxnLst/>
              <a:rect l="l" t="t" r="r" b="b"/>
              <a:pathLst>
                <a:path w="550544" h="554355">
                  <a:moveTo>
                    <a:pt x="550318" y="280413"/>
                  </a:moveTo>
                  <a:lnTo>
                    <a:pt x="541690" y="257294"/>
                  </a:lnTo>
                  <a:lnTo>
                    <a:pt x="529890" y="235811"/>
                  </a:lnTo>
                  <a:lnTo>
                    <a:pt x="515135" y="216295"/>
                  </a:lnTo>
                  <a:lnTo>
                    <a:pt x="497639" y="199082"/>
                  </a:lnTo>
                  <a:lnTo>
                    <a:pt x="154127" y="0"/>
                  </a:lnTo>
                  <a:lnTo>
                    <a:pt x="99847" y="17917"/>
                  </a:lnTo>
                  <a:lnTo>
                    <a:pt x="79085" y="30129"/>
                  </a:lnTo>
                  <a:lnTo>
                    <a:pt x="61612" y="46404"/>
                  </a:lnTo>
                  <a:lnTo>
                    <a:pt x="47986" y="66095"/>
                  </a:lnTo>
                  <a:lnTo>
                    <a:pt x="38766" y="88554"/>
                  </a:lnTo>
                  <a:lnTo>
                    <a:pt x="38687" y="128640"/>
                  </a:lnTo>
                  <a:lnTo>
                    <a:pt x="67100" y="158989"/>
                  </a:lnTo>
                  <a:lnTo>
                    <a:pt x="106755" y="170628"/>
                  </a:lnTo>
                  <a:lnTo>
                    <a:pt x="11034" y="332677"/>
                  </a:lnTo>
                  <a:lnTo>
                    <a:pt x="5604" y="339912"/>
                  </a:lnTo>
                  <a:lnTo>
                    <a:pt x="1892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0808" y="547067"/>
                  </a:lnTo>
                  <a:lnTo>
                    <a:pt x="199526" y="552146"/>
                  </a:lnTo>
                  <a:lnTo>
                    <a:pt x="209155" y="553839"/>
                  </a:lnTo>
                  <a:lnTo>
                    <a:pt x="218783" y="552146"/>
                  </a:lnTo>
                  <a:lnTo>
                    <a:pt x="227502" y="547067"/>
                  </a:lnTo>
                  <a:lnTo>
                    <a:pt x="484320" y="399207"/>
                  </a:lnTo>
                  <a:lnTo>
                    <a:pt x="484320" y="358549"/>
                  </a:lnTo>
                  <a:lnTo>
                    <a:pt x="505217" y="356588"/>
                  </a:lnTo>
                  <a:lnTo>
                    <a:pt x="524058" y="348384"/>
                  </a:lnTo>
                  <a:lnTo>
                    <a:pt x="539542" y="334761"/>
                  </a:lnTo>
                  <a:lnTo>
                    <a:pt x="550370" y="316547"/>
                  </a:lnTo>
                  <a:lnTo>
                    <a:pt x="550318" y="280413"/>
                  </a:lnTo>
                  <a:close/>
                </a:path>
              </a:pathLst>
            </a:custGeom>
            <a:ln w="194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45436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537209" y="0"/>
                  </a:moveTo>
                  <a:lnTo>
                    <a:pt x="469827" y="1401"/>
                  </a:lnTo>
                  <a:lnTo>
                    <a:pt x="404941" y="5492"/>
                  </a:lnTo>
                  <a:lnTo>
                    <a:pt x="343056" y="12105"/>
                  </a:lnTo>
                  <a:lnTo>
                    <a:pt x="284674" y="21071"/>
                  </a:lnTo>
                  <a:lnTo>
                    <a:pt x="230299" y="32221"/>
                  </a:lnTo>
                  <a:lnTo>
                    <a:pt x="180435" y="45387"/>
                  </a:lnTo>
                  <a:lnTo>
                    <a:pt x="135586" y="60400"/>
                  </a:lnTo>
                  <a:lnTo>
                    <a:pt x="96255" y="77092"/>
                  </a:lnTo>
                  <a:lnTo>
                    <a:pt x="36162" y="114837"/>
                  </a:lnTo>
                  <a:lnTo>
                    <a:pt x="4185" y="157275"/>
                  </a:lnTo>
                  <a:lnTo>
                    <a:pt x="0" y="179831"/>
                  </a:lnTo>
                  <a:lnTo>
                    <a:pt x="4185" y="202388"/>
                  </a:lnTo>
                  <a:lnTo>
                    <a:pt x="36162" y="244826"/>
                  </a:lnTo>
                  <a:lnTo>
                    <a:pt x="96255" y="282571"/>
                  </a:lnTo>
                  <a:lnTo>
                    <a:pt x="135586" y="299263"/>
                  </a:lnTo>
                  <a:lnTo>
                    <a:pt x="180435" y="314276"/>
                  </a:lnTo>
                  <a:lnTo>
                    <a:pt x="230299" y="327442"/>
                  </a:lnTo>
                  <a:lnTo>
                    <a:pt x="284674" y="338592"/>
                  </a:lnTo>
                  <a:lnTo>
                    <a:pt x="343056" y="347558"/>
                  </a:lnTo>
                  <a:lnTo>
                    <a:pt x="404941" y="354171"/>
                  </a:lnTo>
                  <a:lnTo>
                    <a:pt x="469827" y="358262"/>
                  </a:lnTo>
                  <a:lnTo>
                    <a:pt x="537209" y="359663"/>
                  </a:lnTo>
                  <a:lnTo>
                    <a:pt x="604592" y="358262"/>
                  </a:lnTo>
                  <a:lnTo>
                    <a:pt x="669478" y="354171"/>
                  </a:lnTo>
                  <a:lnTo>
                    <a:pt x="731363" y="347558"/>
                  </a:lnTo>
                  <a:lnTo>
                    <a:pt x="789745" y="338592"/>
                  </a:lnTo>
                  <a:lnTo>
                    <a:pt x="844120" y="327442"/>
                  </a:lnTo>
                  <a:lnTo>
                    <a:pt x="893984" y="314276"/>
                  </a:lnTo>
                  <a:lnTo>
                    <a:pt x="938833" y="299263"/>
                  </a:lnTo>
                  <a:lnTo>
                    <a:pt x="978164" y="282571"/>
                  </a:lnTo>
                  <a:lnTo>
                    <a:pt x="1038257" y="244826"/>
                  </a:lnTo>
                  <a:lnTo>
                    <a:pt x="1070234" y="202388"/>
                  </a:lnTo>
                  <a:lnTo>
                    <a:pt x="1074419" y="179831"/>
                  </a:lnTo>
                  <a:lnTo>
                    <a:pt x="1070234" y="157275"/>
                  </a:lnTo>
                  <a:lnTo>
                    <a:pt x="1038257" y="114837"/>
                  </a:lnTo>
                  <a:lnTo>
                    <a:pt x="978164" y="77092"/>
                  </a:lnTo>
                  <a:lnTo>
                    <a:pt x="938833" y="60400"/>
                  </a:lnTo>
                  <a:lnTo>
                    <a:pt x="893984" y="45387"/>
                  </a:lnTo>
                  <a:lnTo>
                    <a:pt x="844120" y="32221"/>
                  </a:lnTo>
                  <a:lnTo>
                    <a:pt x="789745" y="21071"/>
                  </a:lnTo>
                  <a:lnTo>
                    <a:pt x="731363" y="12105"/>
                  </a:lnTo>
                  <a:lnTo>
                    <a:pt x="669478" y="5492"/>
                  </a:lnTo>
                  <a:lnTo>
                    <a:pt x="604592" y="1401"/>
                  </a:lnTo>
                  <a:lnTo>
                    <a:pt x="53720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345436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0" y="179831"/>
                  </a:moveTo>
                  <a:lnTo>
                    <a:pt x="16408" y="135554"/>
                  </a:lnTo>
                  <a:lnTo>
                    <a:pt x="62946" y="95294"/>
                  </a:lnTo>
                  <a:lnTo>
                    <a:pt x="135586" y="60400"/>
                  </a:lnTo>
                  <a:lnTo>
                    <a:pt x="180435" y="45387"/>
                  </a:lnTo>
                  <a:lnTo>
                    <a:pt x="230299" y="32221"/>
                  </a:lnTo>
                  <a:lnTo>
                    <a:pt x="284674" y="21071"/>
                  </a:lnTo>
                  <a:lnTo>
                    <a:pt x="343056" y="12105"/>
                  </a:lnTo>
                  <a:lnTo>
                    <a:pt x="404941" y="5492"/>
                  </a:lnTo>
                  <a:lnTo>
                    <a:pt x="469827" y="1401"/>
                  </a:lnTo>
                  <a:lnTo>
                    <a:pt x="537209" y="0"/>
                  </a:lnTo>
                  <a:lnTo>
                    <a:pt x="604592" y="1401"/>
                  </a:lnTo>
                  <a:lnTo>
                    <a:pt x="669478" y="5492"/>
                  </a:lnTo>
                  <a:lnTo>
                    <a:pt x="731363" y="12105"/>
                  </a:lnTo>
                  <a:lnTo>
                    <a:pt x="789745" y="21071"/>
                  </a:lnTo>
                  <a:lnTo>
                    <a:pt x="844120" y="32221"/>
                  </a:lnTo>
                  <a:lnTo>
                    <a:pt x="893984" y="45387"/>
                  </a:lnTo>
                  <a:lnTo>
                    <a:pt x="938833" y="60400"/>
                  </a:lnTo>
                  <a:lnTo>
                    <a:pt x="978164" y="77092"/>
                  </a:lnTo>
                  <a:lnTo>
                    <a:pt x="1038257" y="114837"/>
                  </a:lnTo>
                  <a:lnTo>
                    <a:pt x="1070234" y="157275"/>
                  </a:lnTo>
                  <a:lnTo>
                    <a:pt x="1074419" y="179831"/>
                  </a:lnTo>
                  <a:lnTo>
                    <a:pt x="1070234" y="202388"/>
                  </a:lnTo>
                  <a:lnTo>
                    <a:pt x="1038257" y="244826"/>
                  </a:lnTo>
                  <a:lnTo>
                    <a:pt x="978164" y="282571"/>
                  </a:lnTo>
                  <a:lnTo>
                    <a:pt x="938833" y="299263"/>
                  </a:lnTo>
                  <a:lnTo>
                    <a:pt x="893984" y="314276"/>
                  </a:lnTo>
                  <a:lnTo>
                    <a:pt x="844120" y="327442"/>
                  </a:lnTo>
                  <a:lnTo>
                    <a:pt x="789745" y="338592"/>
                  </a:lnTo>
                  <a:lnTo>
                    <a:pt x="731363" y="347558"/>
                  </a:lnTo>
                  <a:lnTo>
                    <a:pt x="669478" y="354171"/>
                  </a:lnTo>
                  <a:lnTo>
                    <a:pt x="604592" y="358262"/>
                  </a:lnTo>
                  <a:lnTo>
                    <a:pt x="537209" y="359663"/>
                  </a:lnTo>
                  <a:lnTo>
                    <a:pt x="469827" y="358262"/>
                  </a:lnTo>
                  <a:lnTo>
                    <a:pt x="404941" y="354171"/>
                  </a:lnTo>
                  <a:lnTo>
                    <a:pt x="343056" y="347558"/>
                  </a:lnTo>
                  <a:lnTo>
                    <a:pt x="284674" y="338592"/>
                  </a:lnTo>
                  <a:lnTo>
                    <a:pt x="230299" y="327442"/>
                  </a:lnTo>
                  <a:lnTo>
                    <a:pt x="180435" y="314276"/>
                  </a:lnTo>
                  <a:lnTo>
                    <a:pt x="135586" y="299263"/>
                  </a:lnTo>
                  <a:lnTo>
                    <a:pt x="96255" y="282571"/>
                  </a:lnTo>
                  <a:lnTo>
                    <a:pt x="36162" y="244826"/>
                  </a:lnTo>
                  <a:lnTo>
                    <a:pt x="4185" y="202388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863149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90793" y="1077521"/>
              <a:ext cx="512815" cy="35854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2690793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861592" y="1317784"/>
              <a:ext cx="275810" cy="314319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2861592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776886" y="1192117"/>
              <a:ext cx="250187" cy="147913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2776886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690714" y="1127791"/>
              <a:ext cx="446689" cy="309638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2690714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651962" y="1211325"/>
              <a:ext cx="336579" cy="339337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2651962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739734" y="1306817"/>
              <a:ext cx="174051" cy="192418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2739734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712334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712334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651962" y="1430411"/>
              <a:ext cx="209630" cy="201571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2651962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651935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943856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537210" y="0"/>
                  </a:moveTo>
                  <a:lnTo>
                    <a:pt x="469827" y="1401"/>
                  </a:lnTo>
                  <a:lnTo>
                    <a:pt x="404941" y="5492"/>
                  </a:lnTo>
                  <a:lnTo>
                    <a:pt x="343056" y="12105"/>
                  </a:lnTo>
                  <a:lnTo>
                    <a:pt x="284674" y="21071"/>
                  </a:lnTo>
                  <a:lnTo>
                    <a:pt x="230299" y="32221"/>
                  </a:lnTo>
                  <a:lnTo>
                    <a:pt x="180435" y="45387"/>
                  </a:lnTo>
                  <a:lnTo>
                    <a:pt x="135586" y="60400"/>
                  </a:lnTo>
                  <a:lnTo>
                    <a:pt x="96255" y="77092"/>
                  </a:lnTo>
                  <a:lnTo>
                    <a:pt x="36162" y="114837"/>
                  </a:lnTo>
                  <a:lnTo>
                    <a:pt x="4185" y="157275"/>
                  </a:lnTo>
                  <a:lnTo>
                    <a:pt x="0" y="179831"/>
                  </a:lnTo>
                  <a:lnTo>
                    <a:pt x="4185" y="202388"/>
                  </a:lnTo>
                  <a:lnTo>
                    <a:pt x="36162" y="244826"/>
                  </a:lnTo>
                  <a:lnTo>
                    <a:pt x="96255" y="282571"/>
                  </a:lnTo>
                  <a:lnTo>
                    <a:pt x="135586" y="299263"/>
                  </a:lnTo>
                  <a:lnTo>
                    <a:pt x="180435" y="314276"/>
                  </a:lnTo>
                  <a:lnTo>
                    <a:pt x="230299" y="327442"/>
                  </a:lnTo>
                  <a:lnTo>
                    <a:pt x="284674" y="338592"/>
                  </a:lnTo>
                  <a:lnTo>
                    <a:pt x="343056" y="347558"/>
                  </a:lnTo>
                  <a:lnTo>
                    <a:pt x="404941" y="354171"/>
                  </a:lnTo>
                  <a:lnTo>
                    <a:pt x="469827" y="358262"/>
                  </a:lnTo>
                  <a:lnTo>
                    <a:pt x="537210" y="359663"/>
                  </a:lnTo>
                  <a:lnTo>
                    <a:pt x="604592" y="358262"/>
                  </a:lnTo>
                  <a:lnTo>
                    <a:pt x="669478" y="354171"/>
                  </a:lnTo>
                  <a:lnTo>
                    <a:pt x="731363" y="347558"/>
                  </a:lnTo>
                  <a:lnTo>
                    <a:pt x="789745" y="338592"/>
                  </a:lnTo>
                  <a:lnTo>
                    <a:pt x="844120" y="327442"/>
                  </a:lnTo>
                  <a:lnTo>
                    <a:pt x="893984" y="314276"/>
                  </a:lnTo>
                  <a:lnTo>
                    <a:pt x="938833" y="299263"/>
                  </a:lnTo>
                  <a:lnTo>
                    <a:pt x="978164" y="282571"/>
                  </a:lnTo>
                  <a:lnTo>
                    <a:pt x="1038257" y="244826"/>
                  </a:lnTo>
                  <a:lnTo>
                    <a:pt x="1070234" y="202388"/>
                  </a:lnTo>
                  <a:lnTo>
                    <a:pt x="1074420" y="179831"/>
                  </a:lnTo>
                  <a:lnTo>
                    <a:pt x="1070234" y="157275"/>
                  </a:lnTo>
                  <a:lnTo>
                    <a:pt x="1038257" y="114837"/>
                  </a:lnTo>
                  <a:lnTo>
                    <a:pt x="978164" y="77092"/>
                  </a:lnTo>
                  <a:lnTo>
                    <a:pt x="938833" y="60400"/>
                  </a:lnTo>
                  <a:lnTo>
                    <a:pt x="893984" y="45387"/>
                  </a:lnTo>
                  <a:lnTo>
                    <a:pt x="844120" y="32221"/>
                  </a:lnTo>
                  <a:lnTo>
                    <a:pt x="789745" y="21071"/>
                  </a:lnTo>
                  <a:lnTo>
                    <a:pt x="731363" y="12105"/>
                  </a:lnTo>
                  <a:lnTo>
                    <a:pt x="669478" y="5492"/>
                  </a:lnTo>
                  <a:lnTo>
                    <a:pt x="604592" y="1401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943856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0" y="179831"/>
                  </a:moveTo>
                  <a:lnTo>
                    <a:pt x="16408" y="135554"/>
                  </a:lnTo>
                  <a:lnTo>
                    <a:pt x="62946" y="95294"/>
                  </a:lnTo>
                  <a:lnTo>
                    <a:pt x="135586" y="60400"/>
                  </a:lnTo>
                  <a:lnTo>
                    <a:pt x="180435" y="45387"/>
                  </a:lnTo>
                  <a:lnTo>
                    <a:pt x="230299" y="32221"/>
                  </a:lnTo>
                  <a:lnTo>
                    <a:pt x="284674" y="21071"/>
                  </a:lnTo>
                  <a:lnTo>
                    <a:pt x="343056" y="12105"/>
                  </a:lnTo>
                  <a:lnTo>
                    <a:pt x="404941" y="5492"/>
                  </a:lnTo>
                  <a:lnTo>
                    <a:pt x="469827" y="1401"/>
                  </a:lnTo>
                  <a:lnTo>
                    <a:pt x="537210" y="0"/>
                  </a:lnTo>
                  <a:lnTo>
                    <a:pt x="604592" y="1401"/>
                  </a:lnTo>
                  <a:lnTo>
                    <a:pt x="669478" y="5492"/>
                  </a:lnTo>
                  <a:lnTo>
                    <a:pt x="731363" y="12105"/>
                  </a:lnTo>
                  <a:lnTo>
                    <a:pt x="789745" y="21071"/>
                  </a:lnTo>
                  <a:lnTo>
                    <a:pt x="844120" y="32221"/>
                  </a:lnTo>
                  <a:lnTo>
                    <a:pt x="893984" y="45387"/>
                  </a:lnTo>
                  <a:lnTo>
                    <a:pt x="938833" y="60400"/>
                  </a:lnTo>
                  <a:lnTo>
                    <a:pt x="978164" y="77092"/>
                  </a:lnTo>
                  <a:lnTo>
                    <a:pt x="1038257" y="114837"/>
                  </a:lnTo>
                  <a:lnTo>
                    <a:pt x="1070234" y="157275"/>
                  </a:lnTo>
                  <a:lnTo>
                    <a:pt x="1074420" y="179831"/>
                  </a:lnTo>
                  <a:lnTo>
                    <a:pt x="1070234" y="202388"/>
                  </a:lnTo>
                  <a:lnTo>
                    <a:pt x="1038257" y="244826"/>
                  </a:lnTo>
                  <a:lnTo>
                    <a:pt x="978164" y="282571"/>
                  </a:lnTo>
                  <a:lnTo>
                    <a:pt x="938833" y="299263"/>
                  </a:lnTo>
                  <a:lnTo>
                    <a:pt x="893984" y="314276"/>
                  </a:lnTo>
                  <a:lnTo>
                    <a:pt x="844120" y="327442"/>
                  </a:lnTo>
                  <a:lnTo>
                    <a:pt x="789745" y="338592"/>
                  </a:lnTo>
                  <a:lnTo>
                    <a:pt x="731363" y="347558"/>
                  </a:lnTo>
                  <a:lnTo>
                    <a:pt x="669478" y="354171"/>
                  </a:lnTo>
                  <a:lnTo>
                    <a:pt x="604592" y="358262"/>
                  </a:lnTo>
                  <a:lnTo>
                    <a:pt x="537210" y="359663"/>
                  </a:lnTo>
                  <a:lnTo>
                    <a:pt x="469827" y="358262"/>
                  </a:lnTo>
                  <a:lnTo>
                    <a:pt x="404941" y="354171"/>
                  </a:lnTo>
                  <a:lnTo>
                    <a:pt x="343056" y="347558"/>
                  </a:lnTo>
                  <a:lnTo>
                    <a:pt x="284674" y="338592"/>
                  </a:lnTo>
                  <a:lnTo>
                    <a:pt x="230299" y="327442"/>
                  </a:lnTo>
                  <a:lnTo>
                    <a:pt x="180435" y="314276"/>
                  </a:lnTo>
                  <a:lnTo>
                    <a:pt x="135586" y="299263"/>
                  </a:lnTo>
                  <a:lnTo>
                    <a:pt x="96255" y="282571"/>
                  </a:lnTo>
                  <a:lnTo>
                    <a:pt x="36162" y="244826"/>
                  </a:lnTo>
                  <a:lnTo>
                    <a:pt x="4185" y="202388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408858" y="1385104"/>
              <a:ext cx="337185" cy="224154"/>
            </a:xfrm>
            <a:custGeom>
              <a:avLst/>
              <a:gdLst/>
              <a:ahLst/>
              <a:cxnLst/>
              <a:rect l="l" t="t" r="r" b="b"/>
              <a:pathLst>
                <a:path w="337185" h="224155">
                  <a:moveTo>
                    <a:pt x="294882" y="0"/>
                  </a:moveTo>
                  <a:lnTo>
                    <a:pt x="290966" y="724"/>
                  </a:lnTo>
                  <a:lnTo>
                    <a:pt x="287200" y="2099"/>
                  </a:lnTo>
                  <a:lnTo>
                    <a:pt x="283734" y="4048"/>
                  </a:lnTo>
                  <a:lnTo>
                    <a:pt x="0" y="223644"/>
                  </a:lnTo>
                  <a:lnTo>
                    <a:pt x="148955" y="223644"/>
                  </a:lnTo>
                  <a:lnTo>
                    <a:pt x="192764" y="217881"/>
                  </a:lnTo>
                  <a:lnTo>
                    <a:pt x="232789" y="202825"/>
                  </a:lnTo>
                  <a:lnTo>
                    <a:pt x="267911" y="179640"/>
                  </a:lnTo>
                  <a:lnTo>
                    <a:pt x="297007" y="149486"/>
                  </a:lnTo>
                  <a:lnTo>
                    <a:pt x="318956" y="113526"/>
                  </a:lnTo>
                  <a:lnTo>
                    <a:pt x="332639" y="72923"/>
                  </a:lnTo>
                  <a:lnTo>
                    <a:pt x="336935" y="28838"/>
                  </a:lnTo>
                  <a:lnTo>
                    <a:pt x="331582" y="15573"/>
                  </a:lnTo>
                  <a:lnTo>
                    <a:pt x="321886" y="5727"/>
                  </a:lnTo>
                  <a:lnTo>
                    <a:pt x="309201" y="227"/>
                  </a:lnTo>
                  <a:lnTo>
                    <a:pt x="29488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249256" y="1459223"/>
              <a:ext cx="326812" cy="149842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5249256" y="1459223"/>
              <a:ext cx="327025" cy="149860"/>
            </a:xfrm>
            <a:custGeom>
              <a:avLst/>
              <a:gdLst/>
              <a:ahLst/>
              <a:cxnLst/>
              <a:rect l="l" t="t" r="r" b="b"/>
              <a:pathLst>
                <a:path w="327025" h="149859">
                  <a:moveTo>
                    <a:pt x="96" y="69133"/>
                  </a:moveTo>
                  <a:lnTo>
                    <a:pt x="36537" y="119502"/>
                  </a:lnTo>
                  <a:lnTo>
                    <a:pt x="91774" y="146676"/>
                  </a:lnTo>
                  <a:lnTo>
                    <a:pt x="115413" y="149842"/>
                  </a:lnTo>
                  <a:lnTo>
                    <a:pt x="139147" y="149810"/>
                  </a:lnTo>
                  <a:lnTo>
                    <a:pt x="162667" y="146602"/>
                  </a:lnTo>
                  <a:lnTo>
                    <a:pt x="185665" y="140238"/>
                  </a:lnTo>
                  <a:lnTo>
                    <a:pt x="326812" y="61262"/>
                  </a:lnTo>
                  <a:lnTo>
                    <a:pt x="322905" y="45724"/>
                  </a:lnTo>
                  <a:lnTo>
                    <a:pt x="318508" y="30326"/>
                  </a:lnTo>
                  <a:lnTo>
                    <a:pt x="313627" y="15080"/>
                  </a:lnTo>
                  <a:lnTo>
                    <a:pt x="308270" y="0"/>
                  </a:lnTo>
                  <a:lnTo>
                    <a:pt x="177332" y="78688"/>
                  </a:lnTo>
                  <a:lnTo>
                    <a:pt x="147790" y="87137"/>
                  </a:lnTo>
                  <a:lnTo>
                    <a:pt x="117504" y="89230"/>
                  </a:lnTo>
                  <a:lnTo>
                    <a:pt x="87443" y="85000"/>
                  </a:lnTo>
                  <a:lnTo>
                    <a:pt x="38579" y="62705"/>
                  </a:lnTo>
                  <a:lnTo>
                    <a:pt x="8731" y="27860"/>
                  </a:lnTo>
                  <a:lnTo>
                    <a:pt x="0" y="6097"/>
                  </a:lnTo>
                  <a:lnTo>
                    <a:pt x="96" y="69133"/>
                  </a:lnTo>
                  <a:close/>
                </a:path>
              </a:pathLst>
            </a:custGeom>
            <a:ln w="89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614355" y="1078318"/>
              <a:ext cx="166955" cy="367810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5614355" y="1078318"/>
              <a:ext cx="167005" cy="368300"/>
            </a:xfrm>
            <a:custGeom>
              <a:avLst/>
              <a:gdLst/>
              <a:ahLst/>
              <a:cxnLst/>
              <a:rect l="l" t="t" r="r" b="b"/>
              <a:pathLst>
                <a:path w="167004" h="368300">
                  <a:moveTo>
                    <a:pt x="39187" y="367810"/>
                  </a:moveTo>
                  <a:lnTo>
                    <a:pt x="163168" y="157947"/>
                  </a:lnTo>
                  <a:lnTo>
                    <a:pt x="166955" y="124498"/>
                  </a:lnTo>
                  <a:lnTo>
                    <a:pt x="161313" y="92040"/>
                  </a:lnTo>
                  <a:lnTo>
                    <a:pt x="146893" y="62576"/>
                  </a:lnTo>
                  <a:lnTo>
                    <a:pt x="124344" y="38109"/>
                  </a:lnTo>
                  <a:lnTo>
                    <a:pt x="40976" y="0"/>
                  </a:lnTo>
                  <a:lnTo>
                    <a:pt x="77914" y="23169"/>
                  </a:lnTo>
                  <a:lnTo>
                    <a:pt x="102429" y="57805"/>
                  </a:lnTo>
                  <a:lnTo>
                    <a:pt x="112436" y="99308"/>
                  </a:lnTo>
                  <a:lnTo>
                    <a:pt x="105851" y="143078"/>
                  </a:lnTo>
                  <a:lnTo>
                    <a:pt x="0" y="329451"/>
                  </a:lnTo>
                  <a:lnTo>
                    <a:pt x="14755" y="332599"/>
                  </a:lnTo>
                  <a:lnTo>
                    <a:pt x="26960" y="340782"/>
                  </a:lnTo>
                  <a:lnTo>
                    <a:pt x="35482" y="352888"/>
                  </a:lnTo>
                  <a:lnTo>
                    <a:pt x="39187" y="367810"/>
                  </a:lnTo>
                  <a:close/>
                </a:path>
              </a:pathLst>
            </a:custGeom>
            <a:ln w="90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555048" y="1407630"/>
              <a:ext cx="102272" cy="117402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550547" y="1403129"/>
              <a:ext cx="111276" cy="126405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249256" y="1360739"/>
              <a:ext cx="308270" cy="187720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5249256" y="1360739"/>
              <a:ext cx="308610" cy="187960"/>
            </a:xfrm>
            <a:custGeom>
              <a:avLst/>
              <a:gdLst/>
              <a:ahLst/>
              <a:cxnLst/>
              <a:rect l="l" t="t" r="r" b="b"/>
              <a:pathLst>
                <a:path w="308610" h="187959">
                  <a:moveTo>
                    <a:pt x="142086" y="0"/>
                  </a:moveTo>
                  <a:lnTo>
                    <a:pt x="78003" y="33845"/>
                  </a:lnTo>
                  <a:lnTo>
                    <a:pt x="16514" y="71982"/>
                  </a:lnTo>
                  <a:lnTo>
                    <a:pt x="0" y="104581"/>
                  </a:lnTo>
                  <a:lnTo>
                    <a:pt x="8784" y="126339"/>
                  </a:lnTo>
                  <a:lnTo>
                    <a:pt x="38598" y="161146"/>
                  </a:lnTo>
                  <a:lnTo>
                    <a:pt x="87345" y="183488"/>
                  </a:lnTo>
                  <a:lnTo>
                    <a:pt x="117377" y="187720"/>
                  </a:lnTo>
                  <a:lnTo>
                    <a:pt x="147697" y="185626"/>
                  </a:lnTo>
                  <a:lnTo>
                    <a:pt x="177332" y="177172"/>
                  </a:lnTo>
                  <a:lnTo>
                    <a:pt x="308270" y="98484"/>
                  </a:lnTo>
                  <a:lnTo>
                    <a:pt x="142086" y="0"/>
                  </a:lnTo>
                  <a:close/>
                </a:path>
              </a:pathLst>
            </a:custGeom>
            <a:ln w="8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430141" y="1078318"/>
              <a:ext cx="296333" cy="331762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5430141" y="1078318"/>
              <a:ext cx="296545" cy="332105"/>
            </a:xfrm>
            <a:custGeom>
              <a:avLst/>
              <a:gdLst/>
              <a:ahLst/>
              <a:cxnLst/>
              <a:rect l="l" t="t" r="r" b="b"/>
              <a:pathLst>
                <a:path w="296545" h="332105">
                  <a:moveTo>
                    <a:pt x="0" y="231141"/>
                  </a:moveTo>
                  <a:lnTo>
                    <a:pt x="172790" y="331762"/>
                  </a:lnTo>
                  <a:lnTo>
                    <a:pt x="184213" y="329451"/>
                  </a:lnTo>
                  <a:lnTo>
                    <a:pt x="282382" y="156897"/>
                  </a:lnTo>
                  <a:lnTo>
                    <a:pt x="296334" y="115859"/>
                  </a:lnTo>
                  <a:lnTo>
                    <a:pt x="293845" y="74302"/>
                  </a:lnTo>
                  <a:lnTo>
                    <a:pt x="276138" y="36992"/>
                  </a:lnTo>
                  <a:lnTo>
                    <a:pt x="244434" y="8696"/>
                  </a:lnTo>
                  <a:lnTo>
                    <a:pt x="225190" y="0"/>
                  </a:lnTo>
                  <a:lnTo>
                    <a:pt x="188258" y="328"/>
                  </a:lnTo>
                  <a:lnTo>
                    <a:pt x="153436" y="10972"/>
                  </a:lnTo>
                  <a:lnTo>
                    <a:pt x="122754" y="30979"/>
                  </a:lnTo>
                  <a:lnTo>
                    <a:pt x="98244" y="59400"/>
                  </a:lnTo>
                  <a:lnTo>
                    <a:pt x="0" y="231141"/>
                  </a:lnTo>
                  <a:close/>
                </a:path>
              </a:pathLst>
            </a:custGeom>
            <a:ln w="9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391341" y="1309460"/>
              <a:ext cx="211590" cy="149762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334152" y="1304960"/>
              <a:ext cx="273279" cy="184877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523906" y="1098722"/>
              <a:ext cx="185711" cy="177089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519405" y="1094221"/>
              <a:ext cx="194713" cy="186091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5249256" y="1077616"/>
              <a:ext cx="532130" cy="531495"/>
            </a:xfrm>
            <a:custGeom>
              <a:avLst/>
              <a:gdLst/>
              <a:ahLst/>
              <a:cxnLst/>
              <a:rect l="l" t="t" r="r" b="b"/>
              <a:pathLst>
                <a:path w="532129" h="531494">
                  <a:moveTo>
                    <a:pt x="180885" y="231844"/>
                  </a:moveTo>
                  <a:lnTo>
                    <a:pt x="166854" y="240796"/>
                  </a:lnTo>
                  <a:lnTo>
                    <a:pt x="155428" y="252699"/>
                  </a:lnTo>
                  <a:lnTo>
                    <a:pt x="147031" y="266994"/>
                  </a:lnTo>
                  <a:lnTo>
                    <a:pt x="142086" y="283122"/>
                  </a:lnTo>
                  <a:lnTo>
                    <a:pt x="16514" y="355105"/>
                  </a:lnTo>
                  <a:lnTo>
                    <a:pt x="0" y="387704"/>
                  </a:lnTo>
                  <a:lnTo>
                    <a:pt x="96" y="450741"/>
                  </a:lnTo>
                  <a:lnTo>
                    <a:pt x="34914" y="503103"/>
                  </a:lnTo>
                  <a:lnTo>
                    <a:pt x="91774" y="528283"/>
                  </a:lnTo>
                  <a:lnTo>
                    <a:pt x="115401" y="530882"/>
                  </a:lnTo>
                  <a:lnTo>
                    <a:pt x="139086" y="530664"/>
                  </a:lnTo>
                  <a:lnTo>
                    <a:pt x="162588" y="527646"/>
                  </a:lnTo>
                  <a:lnTo>
                    <a:pt x="185665" y="521845"/>
                  </a:lnTo>
                  <a:lnTo>
                    <a:pt x="319956" y="442838"/>
                  </a:lnTo>
                  <a:lnTo>
                    <a:pt x="340521" y="447119"/>
                  </a:lnTo>
                  <a:lnTo>
                    <a:pt x="360711" y="444069"/>
                  </a:lnTo>
                  <a:lnTo>
                    <a:pt x="392813" y="418379"/>
                  </a:lnTo>
                  <a:lnTo>
                    <a:pt x="405160" y="381673"/>
                  </a:lnTo>
                  <a:lnTo>
                    <a:pt x="404287" y="368512"/>
                  </a:lnTo>
                  <a:lnTo>
                    <a:pt x="528268" y="158649"/>
                  </a:lnTo>
                  <a:lnTo>
                    <a:pt x="531773" y="122117"/>
                  </a:lnTo>
                  <a:lnTo>
                    <a:pt x="523903" y="87213"/>
                  </a:lnTo>
                  <a:lnTo>
                    <a:pt x="505713" y="56587"/>
                  </a:lnTo>
                  <a:lnTo>
                    <a:pt x="478258" y="32889"/>
                  </a:lnTo>
                  <a:lnTo>
                    <a:pt x="406076" y="702"/>
                  </a:lnTo>
                  <a:lnTo>
                    <a:pt x="368735" y="0"/>
                  </a:lnTo>
                  <a:lnTo>
                    <a:pt x="333617" y="10376"/>
                  </a:lnTo>
                  <a:lnTo>
                    <a:pt x="302992" y="30766"/>
                  </a:lnTo>
                  <a:lnTo>
                    <a:pt x="279129" y="60102"/>
                  </a:lnTo>
                  <a:lnTo>
                    <a:pt x="180885" y="231844"/>
                  </a:lnTo>
                  <a:close/>
                </a:path>
              </a:pathLst>
            </a:custGeom>
            <a:ln w="18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475084" y="1218073"/>
              <a:ext cx="161767" cy="15708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491964" y="1225390"/>
              <a:ext cx="138967" cy="144249"/>
            </a:xfrm>
            <a:prstGeom prst="rect">
              <a:avLst/>
            </a:prstGeom>
          </p:spPr>
        </p:pic>
      </p:grpSp>
      <p:sp>
        <p:nvSpPr>
          <p:cNvPr id="145" name="object 145"/>
          <p:cNvSpPr txBox="1">
            <a:spLocks noGrp="1"/>
          </p:cNvSpPr>
          <p:nvPr>
            <p:ph type="title"/>
          </p:nvPr>
        </p:nvSpPr>
        <p:spPr>
          <a:xfrm>
            <a:off x="535940" y="132334"/>
            <a:ext cx="3114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114" dirty="0">
                <a:latin typeface="MS UI Gothic"/>
                <a:cs typeface="MS UI Gothic"/>
              </a:rPr>
              <a:t>アウトバウンド機能①</a:t>
            </a:r>
            <a:endParaRPr sz="2800">
              <a:latin typeface="MS UI Gothic"/>
              <a:cs typeface="MS UI Gothic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863466" y="132334"/>
            <a:ext cx="474459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285" dirty="0">
                <a:solidFill>
                  <a:srgbClr val="2C2C89"/>
                </a:solidFill>
                <a:latin typeface="MS UI Gothic"/>
                <a:cs typeface="MS UI Gothic"/>
              </a:rPr>
              <a:t>プレディクティブ•プ</a:t>
            </a:r>
            <a:r>
              <a:rPr sz="2800" spc="330" dirty="0">
                <a:solidFill>
                  <a:srgbClr val="2C2C89"/>
                </a:solidFill>
                <a:latin typeface="MS UI Gothic"/>
                <a:cs typeface="MS UI Gothic"/>
              </a:rPr>
              <a:t>レ</a:t>
            </a:r>
            <a:r>
              <a:rPr sz="2800" spc="85" dirty="0">
                <a:solidFill>
                  <a:srgbClr val="2C2C89"/>
                </a:solidFill>
                <a:latin typeface="MS UI Gothic"/>
                <a:cs typeface="MS UI Gothic"/>
              </a:rPr>
              <a:t>ビュー発信</a:t>
            </a:r>
            <a:endParaRPr sz="2800" dirty="0">
              <a:latin typeface="MS UI Gothic"/>
              <a:cs typeface="MS UI Gothic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74382" y="5339588"/>
            <a:ext cx="22796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015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latin typeface="MS UI Gothic"/>
                <a:cs typeface="MS UI Gothic"/>
              </a:rPr>
              <a:t>オペ</a:t>
            </a:r>
            <a:r>
              <a:rPr sz="900" spc="45" dirty="0">
                <a:latin typeface="MS UI Gothic"/>
                <a:cs typeface="MS UI Gothic"/>
              </a:rPr>
              <a:t>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225" dirty="0">
                <a:latin typeface="MS UI Gothic"/>
                <a:cs typeface="MS UI Gothic"/>
              </a:rPr>
              <a:t> </a:t>
            </a:r>
            <a:r>
              <a:rPr sz="900" spc="30" dirty="0">
                <a:latin typeface="MS UI Gothic"/>
                <a:cs typeface="MS UI Gothic"/>
              </a:rPr>
              <a:t>Ａ</a:t>
            </a:r>
            <a:endParaRPr sz="900" dirty="0">
              <a:latin typeface="MS UI Gothic"/>
              <a:cs typeface="MS UI Gothic"/>
            </a:endParaRPr>
          </a:p>
          <a:p>
            <a:pPr marL="1009015" marR="86360">
              <a:lnSpc>
                <a:spcPct val="100000"/>
              </a:lnSpc>
            </a:pPr>
            <a:r>
              <a:rPr sz="900" spc="110" dirty="0">
                <a:latin typeface="MS UI Gothic"/>
                <a:cs typeface="MS UI Gothic"/>
              </a:rPr>
              <a:t>ア</a:t>
            </a:r>
            <a:r>
              <a:rPr sz="900" spc="10" dirty="0">
                <a:latin typeface="MS UI Gothic"/>
                <a:cs typeface="MS UI Gothic"/>
              </a:rPr>
              <a:t>ウ</a:t>
            </a:r>
            <a:r>
              <a:rPr sz="900" spc="15" dirty="0">
                <a:latin typeface="MS UI Gothic"/>
                <a:cs typeface="MS UI Gothic"/>
              </a:rPr>
              <a:t>ト</a:t>
            </a:r>
            <a:r>
              <a:rPr sz="900" spc="75" dirty="0">
                <a:latin typeface="MS UI Gothic"/>
                <a:cs typeface="MS UI Gothic"/>
              </a:rPr>
              <a:t>バ</a:t>
            </a:r>
            <a:r>
              <a:rPr sz="900" spc="100" dirty="0">
                <a:latin typeface="MS UI Gothic"/>
                <a:cs typeface="MS UI Gothic"/>
              </a:rPr>
              <a:t>ウ</a:t>
            </a:r>
            <a:r>
              <a:rPr sz="900" spc="105" dirty="0">
                <a:latin typeface="MS UI Gothic"/>
                <a:cs typeface="MS UI Gothic"/>
              </a:rPr>
              <a:t>ン</a:t>
            </a:r>
            <a:r>
              <a:rPr sz="900" spc="-5" dirty="0">
                <a:latin typeface="MS UI Gothic"/>
                <a:cs typeface="MS UI Gothic"/>
              </a:rPr>
              <a:t>ド営業チ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45" dirty="0">
                <a:latin typeface="MS UI Gothic"/>
                <a:cs typeface="MS UI Gothic"/>
              </a:rPr>
              <a:t>ム </a:t>
            </a:r>
            <a:r>
              <a:rPr sz="900" dirty="0">
                <a:latin typeface="MS UI Gothic"/>
                <a:cs typeface="MS UI Gothic"/>
              </a:rPr>
              <a:t>発信倍率</a:t>
            </a:r>
            <a:r>
              <a:rPr sz="900" spc="15" dirty="0">
                <a:latin typeface="MS UI Gothic"/>
                <a:cs typeface="MS UI Gothic"/>
              </a:rPr>
              <a:t> </a:t>
            </a:r>
            <a:r>
              <a:rPr sz="900" spc="55" dirty="0">
                <a:latin typeface="MS UI Gothic"/>
                <a:cs typeface="MS UI Gothic"/>
              </a:rPr>
              <a:t>３</a:t>
            </a:r>
            <a:endParaRPr sz="900" dirty="0">
              <a:latin typeface="MS UI Gothic"/>
              <a:cs typeface="MS UI Gothic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822769" y="1479613"/>
            <a:ext cx="2458720" cy="3678554"/>
            <a:chOff x="822769" y="1479613"/>
            <a:chExt cx="2458720" cy="3678554"/>
          </a:xfrm>
        </p:grpSpPr>
        <p:sp>
          <p:nvSpPr>
            <p:cNvPr id="149" name="object 149"/>
            <p:cNvSpPr/>
            <p:nvPr/>
          </p:nvSpPr>
          <p:spPr>
            <a:xfrm>
              <a:off x="1420368" y="4077461"/>
              <a:ext cx="114300" cy="1080770"/>
            </a:xfrm>
            <a:custGeom>
              <a:avLst/>
              <a:gdLst/>
              <a:ahLst/>
              <a:cxnLst/>
              <a:rect l="l" t="t" r="r" b="b"/>
              <a:pathLst>
                <a:path w="114300" h="1080770">
                  <a:moveTo>
                    <a:pt x="76200" y="95250"/>
                  </a:moveTo>
                  <a:lnTo>
                    <a:pt x="38100" y="95250"/>
                  </a:lnTo>
                  <a:lnTo>
                    <a:pt x="38100" y="1080515"/>
                  </a:lnTo>
                  <a:lnTo>
                    <a:pt x="76200" y="1080515"/>
                  </a:lnTo>
                  <a:lnTo>
                    <a:pt x="76200" y="95250"/>
                  </a:lnTo>
                  <a:close/>
                </a:path>
                <a:path w="114300" h="1080770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1080770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27532" y="148437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179831" y="0"/>
                  </a:moveTo>
                  <a:lnTo>
                    <a:pt x="132022" y="6424"/>
                  </a:lnTo>
                  <a:lnTo>
                    <a:pt x="89063" y="24553"/>
                  </a:lnTo>
                  <a:lnTo>
                    <a:pt x="52668" y="52673"/>
                  </a:lnTo>
                  <a:lnTo>
                    <a:pt x="24550" y="89069"/>
                  </a:lnTo>
                  <a:lnTo>
                    <a:pt x="6423" y="132027"/>
                  </a:lnTo>
                  <a:lnTo>
                    <a:pt x="0" y="179832"/>
                  </a:lnTo>
                  <a:lnTo>
                    <a:pt x="6423" y="227636"/>
                  </a:lnTo>
                  <a:lnTo>
                    <a:pt x="24550" y="270594"/>
                  </a:lnTo>
                  <a:lnTo>
                    <a:pt x="52668" y="306990"/>
                  </a:lnTo>
                  <a:lnTo>
                    <a:pt x="89063" y="335110"/>
                  </a:lnTo>
                  <a:lnTo>
                    <a:pt x="132022" y="353239"/>
                  </a:lnTo>
                  <a:lnTo>
                    <a:pt x="179831" y="359663"/>
                  </a:lnTo>
                  <a:lnTo>
                    <a:pt x="227641" y="353239"/>
                  </a:lnTo>
                  <a:lnTo>
                    <a:pt x="270600" y="335110"/>
                  </a:lnTo>
                  <a:lnTo>
                    <a:pt x="297009" y="314706"/>
                  </a:lnTo>
                  <a:lnTo>
                    <a:pt x="179831" y="314706"/>
                  </a:lnTo>
                  <a:lnTo>
                    <a:pt x="137197" y="307823"/>
                  </a:lnTo>
                  <a:lnTo>
                    <a:pt x="100173" y="288663"/>
                  </a:lnTo>
                  <a:lnTo>
                    <a:pt x="70978" y="259457"/>
                  </a:lnTo>
                  <a:lnTo>
                    <a:pt x="51833" y="222436"/>
                  </a:lnTo>
                  <a:lnTo>
                    <a:pt x="44958" y="179832"/>
                  </a:lnTo>
                  <a:lnTo>
                    <a:pt x="46572" y="158984"/>
                  </a:lnTo>
                  <a:lnTo>
                    <a:pt x="51342" y="138779"/>
                  </a:lnTo>
                  <a:lnTo>
                    <a:pt x="59156" y="119574"/>
                  </a:lnTo>
                  <a:lnTo>
                    <a:pt x="69900" y="101726"/>
                  </a:lnTo>
                  <a:lnTo>
                    <a:pt x="133551" y="101726"/>
                  </a:lnTo>
                  <a:lnTo>
                    <a:pt x="101676" y="69850"/>
                  </a:lnTo>
                  <a:lnTo>
                    <a:pt x="119574" y="59156"/>
                  </a:lnTo>
                  <a:lnTo>
                    <a:pt x="138801" y="51355"/>
                  </a:lnTo>
                  <a:lnTo>
                    <a:pt x="159004" y="46579"/>
                  </a:lnTo>
                  <a:lnTo>
                    <a:pt x="179831" y="44958"/>
                  </a:lnTo>
                  <a:lnTo>
                    <a:pt x="297009" y="44958"/>
                  </a:lnTo>
                  <a:lnTo>
                    <a:pt x="270600" y="24553"/>
                  </a:lnTo>
                  <a:lnTo>
                    <a:pt x="227641" y="6424"/>
                  </a:lnTo>
                  <a:lnTo>
                    <a:pt x="179831" y="0"/>
                  </a:lnTo>
                  <a:close/>
                </a:path>
                <a:path w="360044" h="360044">
                  <a:moveTo>
                    <a:pt x="133551" y="101726"/>
                  </a:moveTo>
                  <a:lnTo>
                    <a:pt x="69900" y="101726"/>
                  </a:lnTo>
                  <a:lnTo>
                    <a:pt x="257975" y="289687"/>
                  </a:lnTo>
                  <a:lnTo>
                    <a:pt x="240075" y="300454"/>
                  </a:lnTo>
                  <a:lnTo>
                    <a:pt x="220846" y="308292"/>
                  </a:lnTo>
                  <a:lnTo>
                    <a:pt x="200646" y="313082"/>
                  </a:lnTo>
                  <a:lnTo>
                    <a:pt x="179831" y="314706"/>
                  </a:lnTo>
                  <a:lnTo>
                    <a:pt x="297009" y="314706"/>
                  </a:lnTo>
                  <a:lnTo>
                    <a:pt x="306995" y="306990"/>
                  </a:lnTo>
                  <a:lnTo>
                    <a:pt x="335113" y="270594"/>
                  </a:lnTo>
                  <a:lnTo>
                    <a:pt x="340454" y="257937"/>
                  </a:lnTo>
                  <a:lnTo>
                    <a:pt x="289750" y="257937"/>
                  </a:lnTo>
                  <a:lnTo>
                    <a:pt x="133551" y="101726"/>
                  </a:lnTo>
                  <a:close/>
                </a:path>
                <a:path w="360044" h="360044">
                  <a:moveTo>
                    <a:pt x="297009" y="44958"/>
                  </a:moveTo>
                  <a:lnTo>
                    <a:pt x="179831" y="44958"/>
                  </a:lnTo>
                  <a:lnTo>
                    <a:pt x="222461" y="51828"/>
                  </a:lnTo>
                  <a:lnTo>
                    <a:pt x="259485" y="70963"/>
                  </a:lnTo>
                  <a:lnTo>
                    <a:pt x="288682" y="100151"/>
                  </a:lnTo>
                  <a:lnTo>
                    <a:pt x="307829" y="137178"/>
                  </a:lnTo>
                  <a:lnTo>
                    <a:pt x="314706" y="179832"/>
                  </a:lnTo>
                  <a:lnTo>
                    <a:pt x="313089" y="200679"/>
                  </a:lnTo>
                  <a:lnTo>
                    <a:pt x="308314" y="220884"/>
                  </a:lnTo>
                  <a:lnTo>
                    <a:pt x="300497" y="240089"/>
                  </a:lnTo>
                  <a:lnTo>
                    <a:pt x="289750" y="257937"/>
                  </a:lnTo>
                  <a:lnTo>
                    <a:pt x="340454" y="257937"/>
                  </a:lnTo>
                  <a:lnTo>
                    <a:pt x="353240" y="227636"/>
                  </a:lnTo>
                  <a:lnTo>
                    <a:pt x="359664" y="179832"/>
                  </a:lnTo>
                  <a:lnTo>
                    <a:pt x="353240" y="132027"/>
                  </a:lnTo>
                  <a:lnTo>
                    <a:pt x="335113" y="89069"/>
                  </a:lnTo>
                  <a:lnTo>
                    <a:pt x="306995" y="52673"/>
                  </a:lnTo>
                  <a:lnTo>
                    <a:pt x="297009" y="4495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27532" y="148437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0" y="179832"/>
                  </a:moveTo>
                  <a:lnTo>
                    <a:pt x="6423" y="132027"/>
                  </a:lnTo>
                  <a:lnTo>
                    <a:pt x="24550" y="89069"/>
                  </a:lnTo>
                  <a:lnTo>
                    <a:pt x="52668" y="52673"/>
                  </a:lnTo>
                  <a:lnTo>
                    <a:pt x="89063" y="24553"/>
                  </a:lnTo>
                  <a:lnTo>
                    <a:pt x="132022" y="6424"/>
                  </a:lnTo>
                  <a:lnTo>
                    <a:pt x="179831" y="0"/>
                  </a:lnTo>
                  <a:lnTo>
                    <a:pt x="227641" y="6424"/>
                  </a:lnTo>
                  <a:lnTo>
                    <a:pt x="270600" y="24553"/>
                  </a:lnTo>
                  <a:lnTo>
                    <a:pt x="306995" y="52673"/>
                  </a:lnTo>
                  <a:lnTo>
                    <a:pt x="335113" y="89069"/>
                  </a:lnTo>
                  <a:lnTo>
                    <a:pt x="353240" y="132027"/>
                  </a:lnTo>
                  <a:lnTo>
                    <a:pt x="359664" y="179832"/>
                  </a:lnTo>
                  <a:lnTo>
                    <a:pt x="353240" y="227636"/>
                  </a:lnTo>
                  <a:lnTo>
                    <a:pt x="335113" y="270594"/>
                  </a:lnTo>
                  <a:lnTo>
                    <a:pt x="306995" y="306990"/>
                  </a:lnTo>
                  <a:lnTo>
                    <a:pt x="270600" y="335110"/>
                  </a:lnTo>
                  <a:lnTo>
                    <a:pt x="227641" y="353239"/>
                  </a:lnTo>
                  <a:lnTo>
                    <a:pt x="179831" y="359663"/>
                  </a:lnTo>
                  <a:lnTo>
                    <a:pt x="132022" y="353239"/>
                  </a:lnTo>
                  <a:lnTo>
                    <a:pt x="89063" y="335110"/>
                  </a:lnTo>
                  <a:lnTo>
                    <a:pt x="52668" y="306990"/>
                  </a:lnTo>
                  <a:lnTo>
                    <a:pt x="24550" y="270594"/>
                  </a:lnTo>
                  <a:lnTo>
                    <a:pt x="6423" y="227636"/>
                  </a:lnTo>
                  <a:lnTo>
                    <a:pt x="0" y="1798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67727" y="1524571"/>
              <a:ext cx="279272" cy="279273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691640" y="2350008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4" h="360044">
                  <a:moveTo>
                    <a:pt x="180594" y="0"/>
                  </a:moveTo>
                  <a:lnTo>
                    <a:pt x="132600" y="6424"/>
                  </a:lnTo>
                  <a:lnTo>
                    <a:pt x="89464" y="24553"/>
                  </a:lnTo>
                  <a:lnTo>
                    <a:pt x="52911" y="52673"/>
                  </a:lnTo>
                  <a:lnTo>
                    <a:pt x="24666" y="89069"/>
                  </a:lnTo>
                  <a:lnTo>
                    <a:pt x="6454" y="132027"/>
                  </a:lnTo>
                  <a:lnTo>
                    <a:pt x="0" y="179831"/>
                  </a:lnTo>
                  <a:lnTo>
                    <a:pt x="6454" y="227636"/>
                  </a:lnTo>
                  <a:lnTo>
                    <a:pt x="24666" y="270594"/>
                  </a:lnTo>
                  <a:lnTo>
                    <a:pt x="52911" y="306990"/>
                  </a:lnTo>
                  <a:lnTo>
                    <a:pt x="89464" y="335110"/>
                  </a:lnTo>
                  <a:lnTo>
                    <a:pt x="132600" y="353239"/>
                  </a:lnTo>
                  <a:lnTo>
                    <a:pt x="180594" y="359663"/>
                  </a:lnTo>
                  <a:lnTo>
                    <a:pt x="228587" y="353239"/>
                  </a:lnTo>
                  <a:lnTo>
                    <a:pt x="271723" y="335110"/>
                  </a:lnTo>
                  <a:lnTo>
                    <a:pt x="298247" y="314705"/>
                  </a:lnTo>
                  <a:lnTo>
                    <a:pt x="180594" y="314705"/>
                  </a:lnTo>
                  <a:lnTo>
                    <a:pt x="137776" y="307823"/>
                  </a:lnTo>
                  <a:lnTo>
                    <a:pt x="100579" y="288663"/>
                  </a:lnTo>
                  <a:lnTo>
                    <a:pt x="71240" y="259457"/>
                  </a:lnTo>
                  <a:lnTo>
                    <a:pt x="51996" y="222436"/>
                  </a:lnTo>
                  <a:lnTo>
                    <a:pt x="45085" y="179831"/>
                  </a:lnTo>
                  <a:lnTo>
                    <a:pt x="46710" y="158984"/>
                  </a:lnTo>
                  <a:lnTo>
                    <a:pt x="51514" y="138779"/>
                  </a:lnTo>
                  <a:lnTo>
                    <a:pt x="59390" y="119574"/>
                  </a:lnTo>
                  <a:lnTo>
                    <a:pt x="70231" y="101726"/>
                  </a:lnTo>
                  <a:lnTo>
                    <a:pt x="134114" y="101726"/>
                  </a:lnTo>
                  <a:lnTo>
                    <a:pt x="102108" y="69850"/>
                  </a:lnTo>
                  <a:lnTo>
                    <a:pt x="120050" y="59156"/>
                  </a:lnTo>
                  <a:lnTo>
                    <a:pt x="139350" y="51355"/>
                  </a:lnTo>
                  <a:lnTo>
                    <a:pt x="159650" y="46579"/>
                  </a:lnTo>
                  <a:lnTo>
                    <a:pt x="180594" y="44957"/>
                  </a:lnTo>
                  <a:lnTo>
                    <a:pt x="298247" y="44957"/>
                  </a:lnTo>
                  <a:lnTo>
                    <a:pt x="271723" y="24553"/>
                  </a:lnTo>
                  <a:lnTo>
                    <a:pt x="228587" y="6424"/>
                  </a:lnTo>
                  <a:lnTo>
                    <a:pt x="180594" y="0"/>
                  </a:lnTo>
                  <a:close/>
                </a:path>
                <a:path w="361314" h="360044">
                  <a:moveTo>
                    <a:pt x="134114" y="101726"/>
                  </a:moveTo>
                  <a:lnTo>
                    <a:pt x="70231" y="101726"/>
                  </a:lnTo>
                  <a:lnTo>
                    <a:pt x="259080" y="289687"/>
                  </a:lnTo>
                  <a:lnTo>
                    <a:pt x="241065" y="300454"/>
                  </a:lnTo>
                  <a:lnTo>
                    <a:pt x="221742" y="308292"/>
                  </a:lnTo>
                  <a:lnTo>
                    <a:pt x="201465" y="313082"/>
                  </a:lnTo>
                  <a:lnTo>
                    <a:pt x="180594" y="314705"/>
                  </a:lnTo>
                  <a:lnTo>
                    <a:pt x="298247" y="314705"/>
                  </a:lnTo>
                  <a:lnTo>
                    <a:pt x="308276" y="306990"/>
                  </a:lnTo>
                  <a:lnTo>
                    <a:pt x="336521" y="270594"/>
                  </a:lnTo>
                  <a:lnTo>
                    <a:pt x="341888" y="257937"/>
                  </a:lnTo>
                  <a:lnTo>
                    <a:pt x="290957" y="257937"/>
                  </a:lnTo>
                  <a:lnTo>
                    <a:pt x="134114" y="101726"/>
                  </a:lnTo>
                  <a:close/>
                </a:path>
                <a:path w="361314" h="360044">
                  <a:moveTo>
                    <a:pt x="298247" y="44957"/>
                  </a:moveTo>
                  <a:lnTo>
                    <a:pt x="180594" y="44957"/>
                  </a:lnTo>
                  <a:lnTo>
                    <a:pt x="223398" y="51828"/>
                  </a:lnTo>
                  <a:lnTo>
                    <a:pt x="260563" y="70963"/>
                  </a:lnTo>
                  <a:lnTo>
                    <a:pt x="289864" y="100151"/>
                  </a:lnTo>
                  <a:lnTo>
                    <a:pt x="309077" y="137178"/>
                  </a:lnTo>
                  <a:lnTo>
                    <a:pt x="315976" y="179831"/>
                  </a:lnTo>
                  <a:lnTo>
                    <a:pt x="314370" y="200679"/>
                  </a:lnTo>
                  <a:lnTo>
                    <a:pt x="309610" y="220884"/>
                  </a:lnTo>
                  <a:lnTo>
                    <a:pt x="301777" y="240089"/>
                  </a:lnTo>
                  <a:lnTo>
                    <a:pt x="290957" y="257937"/>
                  </a:lnTo>
                  <a:lnTo>
                    <a:pt x="341888" y="257937"/>
                  </a:lnTo>
                  <a:lnTo>
                    <a:pt x="354733" y="227636"/>
                  </a:lnTo>
                  <a:lnTo>
                    <a:pt x="361188" y="179831"/>
                  </a:lnTo>
                  <a:lnTo>
                    <a:pt x="354733" y="132027"/>
                  </a:lnTo>
                  <a:lnTo>
                    <a:pt x="336521" y="89069"/>
                  </a:lnTo>
                  <a:lnTo>
                    <a:pt x="308276" y="52673"/>
                  </a:lnTo>
                  <a:lnTo>
                    <a:pt x="298247" y="449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691640" y="2350008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4" h="360044">
                  <a:moveTo>
                    <a:pt x="0" y="179831"/>
                  </a:moveTo>
                  <a:lnTo>
                    <a:pt x="6454" y="132027"/>
                  </a:lnTo>
                  <a:lnTo>
                    <a:pt x="24666" y="89069"/>
                  </a:lnTo>
                  <a:lnTo>
                    <a:pt x="52911" y="52673"/>
                  </a:lnTo>
                  <a:lnTo>
                    <a:pt x="89464" y="24553"/>
                  </a:lnTo>
                  <a:lnTo>
                    <a:pt x="132600" y="6424"/>
                  </a:lnTo>
                  <a:lnTo>
                    <a:pt x="180594" y="0"/>
                  </a:lnTo>
                  <a:lnTo>
                    <a:pt x="228587" y="6424"/>
                  </a:lnTo>
                  <a:lnTo>
                    <a:pt x="271723" y="24553"/>
                  </a:lnTo>
                  <a:lnTo>
                    <a:pt x="308276" y="52673"/>
                  </a:lnTo>
                  <a:lnTo>
                    <a:pt x="336521" y="89069"/>
                  </a:lnTo>
                  <a:lnTo>
                    <a:pt x="354733" y="132027"/>
                  </a:lnTo>
                  <a:lnTo>
                    <a:pt x="361188" y="179831"/>
                  </a:lnTo>
                  <a:lnTo>
                    <a:pt x="354733" y="227636"/>
                  </a:lnTo>
                  <a:lnTo>
                    <a:pt x="336521" y="270594"/>
                  </a:lnTo>
                  <a:lnTo>
                    <a:pt x="308276" y="306990"/>
                  </a:lnTo>
                  <a:lnTo>
                    <a:pt x="271723" y="335110"/>
                  </a:lnTo>
                  <a:lnTo>
                    <a:pt x="228587" y="353239"/>
                  </a:lnTo>
                  <a:lnTo>
                    <a:pt x="180594" y="359663"/>
                  </a:lnTo>
                  <a:lnTo>
                    <a:pt x="132600" y="353239"/>
                  </a:lnTo>
                  <a:lnTo>
                    <a:pt x="89464" y="335110"/>
                  </a:lnTo>
                  <a:lnTo>
                    <a:pt x="52911" y="306990"/>
                  </a:lnTo>
                  <a:lnTo>
                    <a:pt x="24666" y="270594"/>
                  </a:lnTo>
                  <a:lnTo>
                    <a:pt x="6454" y="227636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731962" y="2390203"/>
              <a:ext cx="280416" cy="279273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2916936" y="148437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831" y="0"/>
                  </a:moveTo>
                  <a:lnTo>
                    <a:pt x="132027" y="6424"/>
                  </a:lnTo>
                  <a:lnTo>
                    <a:pt x="89069" y="24553"/>
                  </a:lnTo>
                  <a:lnTo>
                    <a:pt x="52673" y="52673"/>
                  </a:lnTo>
                  <a:lnTo>
                    <a:pt x="24553" y="89069"/>
                  </a:lnTo>
                  <a:lnTo>
                    <a:pt x="6423" y="132032"/>
                  </a:lnTo>
                  <a:lnTo>
                    <a:pt x="0" y="179832"/>
                  </a:lnTo>
                  <a:lnTo>
                    <a:pt x="6424" y="227636"/>
                  </a:lnTo>
                  <a:lnTo>
                    <a:pt x="24553" y="270594"/>
                  </a:lnTo>
                  <a:lnTo>
                    <a:pt x="52673" y="306990"/>
                  </a:lnTo>
                  <a:lnTo>
                    <a:pt x="89069" y="335110"/>
                  </a:lnTo>
                  <a:lnTo>
                    <a:pt x="132027" y="353239"/>
                  </a:lnTo>
                  <a:lnTo>
                    <a:pt x="179831" y="359663"/>
                  </a:lnTo>
                  <a:lnTo>
                    <a:pt x="227636" y="353239"/>
                  </a:lnTo>
                  <a:lnTo>
                    <a:pt x="270594" y="335110"/>
                  </a:lnTo>
                  <a:lnTo>
                    <a:pt x="306990" y="306990"/>
                  </a:lnTo>
                  <a:lnTo>
                    <a:pt x="310351" y="302640"/>
                  </a:lnTo>
                  <a:lnTo>
                    <a:pt x="179831" y="302640"/>
                  </a:lnTo>
                  <a:lnTo>
                    <a:pt x="132032" y="292988"/>
                  </a:lnTo>
                  <a:lnTo>
                    <a:pt x="92995" y="266668"/>
                  </a:lnTo>
                  <a:lnTo>
                    <a:pt x="66675" y="227631"/>
                  </a:lnTo>
                  <a:lnTo>
                    <a:pt x="57022" y="179832"/>
                  </a:lnTo>
                  <a:lnTo>
                    <a:pt x="66678" y="132027"/>
                  </a:lnTo>
                  <a:lnTo>
                    <a:pt x="92995" y="92995"/>
                  </a:lnTo>
                  <a:lnTo>
                    <a:pt x="132032" y="66675"/>
                  </a:lnTo>
                  <a:lnTo>
                    <a:pt x="179831" y="57023"/>
                  </a:lnTo>
                  <a:lnTo>
                    <a:pt x="310351" y="57023"/>
                  </a:lnTo>
                  <a:lnTo>
                    <a:pt x="306990" y="52673"/>
                  </a:lnTo>
                  <a:lnTo>
                    <a:pt x="270594" y="24553"/>
                  </a:lnTo>
                  <a:lnTo>
                    <a:pt x="227636" y="6424"/>
                  </a:lnTo>
                  <a:lnTo>
                    <a:pt x="179831" y="0"/>
                  </a:lnTo>
                  <a:close/>
                </a:path>
                <a:path w="360045" h="360044">
                  <a:moveTo>
                    <a:pt x="310351" y="57023"/>
                  </a:moveTo>
                  <a:lnTo>
                    <a:pt x="179831" y="57023"/>
                  </a:lnTo>
                  <a:lnTo>
                    <a:pt x="227631" y="66675"/>
                  </a:lnTo>
                  <a:lnTo>
                    <a:pt x="266668" y="92995"/>
                  </a:lnTo>
                  <a:lnTo>
                    <a:pt x="292988" y="132032"/>
                  </a:lnTo>
                  <a:lnTo>
                    <a:pt x="302640" y="179832"/>
                  </a:lnTo>
                  <a:lnTo>
                    <a:pt x="292985" y="227636"/>
                  </a:lnTo>
                  <a:lnTo>
                    <a:pt x="266668" y="266668"/>
                  </a:lnTo>
                  <a:lnTo>
                    <a:pt x="227631" y="292988"/>
                  </a:lnTo>
                  <a:lnTo>
                    <a:pt x="179831" y="302640"/>
                  </a:lnTo>
                  <a:lnTo>
                    <a:pt x="310351" y="302640"/>
                  </a:lnTo>
                  <a:lnTo>
                    <a:pt x="335110" y="270594"/>
                  </a:lnTo>
                  <a:lnTo>
                    <a:pt x="353240" y="227631"/>
                  </a:lnTo>
                  <a:lnTo>
                    <a:pt x="359663" y="179832"/>
                  </a:lnTo>
                  <a:lnTo>
                    <a:pt x="353239" y="132027"/>
                  </a:lnTo>
                  <a:lnTo>
                    <a:pt x="335110" y="89069"/>
                  </a:lnTo>
                  <a:lnTo>
                    <a:pt x="310351" y="5702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916936" y="148437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0" y="179832"/>
                  </a:moveTo>
                  <a:lnTo>
                    <a:pt x="6424" y="132027"/>
                  </a:lnTo>
                  <a:lnTo>
                    <a:pt x="24553" y="89069"/>
                  </a:lnTo>
                  <a:lnTo>
                    <a:pt x="52673" y="52673"/>
                  </a:lnTo>
                  <a:lnTo>
                    <a:pt x="89069" y="24553"/>
                  </a:lnTo>
                  <a:lnTo>
                    <a:pt x="132027" y="6424"/>
                  </a:lnTo>
                  <a:lnTo>
                    <a:pt x="179831" y="0"/>
                  </a:lnTo>
                  <a:lnTo>
                    <a:pt x="227636" y="6424"/>
                  </a:lnTo>
                  <a:lnTo>
                    <a:pt x="270594" y="24553"/>
                  </a:lnTo>
                  <a:lnTo>
                    <a:pt x="306990" y="52673"/>
                  </a:lnTo>
                  <a:lnTo>
                    <a:pt x="335110" y="89069"/>
                  </a:lnTo>
                  <a:lnTo>
                    <a:pt x="353239" y="132027"/>
                  </a:lnTo>
                  <a:lnTo>
                    <a:pt x="359663" y="179832"/>
                  </a:lnTo>
                  <a:lnTo>
                    <a:pt x="353239" y="227636"/>
                  </a:lnTo>
                  <a:lnTo>
                    <a:pt x="335110" y="270594"/>
                  </a:lnTo>
                  <a:lnTo>
                    <a:pt x="306990" y="306990"/>
                  </a:lnTo>
                  <a:lnTo>
                    <a:pt x="270594" y="335110"/>
                  </a:lnTo>
                  <a:lnTo>
                    <a:pt x="227636" y="353239"/>
                  </a:lnTo>
                  <a:lnTo>
                    <a:pt x="179831" y="359663"/>
                  </a:lnTo>
                  <a:lnTo>
                    <a:pt x="132027" y="353239"/>
                  </a:lnTo>
                  <a:lnTo>
                    <a:pt x="89069" y="335110"/>
                  </a:lnTo>
                  <a:lnTo>
                    <a:pt x="52673" y="306990"/>
                  </a:lnTo>
                  <a:lnTo>
                    <a:pt x="24553" y="270594"/>
                  </a:lnTo>
                  <a:lnTo>
                    <a:pt x="6424" y="227636"/>
                  </a:lnTo>
                  <a:lnTo>
                    <a:pt x="0" y="179832"/>
                  </a:lnTo>
                  <a:close/>
                </a:path>
                <a:path w="360045" h="360044">
                  <a:moveTo>
                    <a:pt x="57022" y="179832"/>
                  </a:moveTo>
                  <a:lnTo>
                    <a:pt x="66674" y="227631"/>
                  </a:lnTo>
                  <a:lnTo>
                    <a:pt x="92995" y="266668"/>
                  </a:lnTo>
                  <a:lnTo>
                    <a:pt x="132032" y="292988"/>
                  </a:lnTo>
                  <a:lnTo>
                    <a:pt x="179831" y="302640"/>
                  </a:lnTo>
                  <a:lnTo>
                    <a:pt x="227631" y="292988"/>
                  </a:lnTo>
                  <a:lnTo>
                    <a:pt x="266668" y="266668"/>
                  </a:lnTo>
                  <a:lnTo>
                    <a:pt x="292988" y="227631"/>
                  </a:lnTo>
                  <a:lnTo>
                    <a:pt x="302640" y="179832"/>
                  </a:lnTo>
                  <a:lnTo>
                    <a:pt x="292988" y="132032"/>
                  </a:lnTo>
                  <a:lnTo>
                    <a:pt x="266668" y="92995"/>
                  </a:lnTo>
                  <a:lnTo>
                    <a:pt x="227631" y="66675"/>
                  </a:lnTo>
                  <a:lnTo>
                    <a:pt x="179831" y="57023"/>
                  </a:lnTo>
                  <a:lnTo>
                    <a:pt x="132032" y="66675"/>
                  </a:lnTo>
                  <a:lnTo>
                    <a:pt x="92995" y="92995"/>
                  </a:lnTo>
                  <a:lnTo>
                    <a:pt x="66674" y="132032"/>
                  </a:lnTo>
                  <a:lnTo>
                    <a:pt x="57022" y="1798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139696" y="3637025"/>
              <a:ext cx="114300" cy="1243965"/>
            </a:xfrm>
            <a:custGeom>
              <a:avLst/>
              <a:gdLst/>
              <a:ahLst/>
              <a:cxnLst/>
              <a:rect l="l" t="t" r="r" b="b"/>
              <a:pathLst>
                <a:path w="114300" h="1243964">
                  <a:moveTo>
                    <a:pt x="38100" y="1129284"/>
                  </a:moveTo>
                  <a:lnTo>
                    <a:pt x="0" y="1129284"/>
                  </a:lnTo>
                  <a:lnTo>
                    <a:pt x="57150" y="1243584"/>
                  </a:lnTo>
                  <a:lnTo>
                    <a:pt x="104775" y="1148334"/>
                  </a:lnTo>
                  <a:lnTo>
                    <a:pt x="38100" y="1148334"/>
                  </a:lnTo>
                  <a:lnTo>
                    <a:pt x="38100" y="1129284"/>
                  </a:lnTo>
                  <a:close/>
                </a:path>
                <a:path w="114300" h="1243964">
                  <a:moveTo>
                    <a:pt x="76200" y="0"/>
                  </a:moveTo>
                  <a:lnTo>
                    <a:pt x="38100" y="0"/>
                  </a:lnTo>
                  <a:lnTo>
                    <a:pt x="38100" y="1148334"/>
                  </a:lnTo>
                  <a:lnTo>
                    <a:pt x="76200" y="1148334"/>
                  </a:lnTo>
                  <a:lnTo>
                    <a:pt x="76200" y="0"/>
                  </a:lnTo>
                  <a:close/>
                </a:path>
                <a:path w="114300" h="1243964">
                  <a:moveTo>
                    <a:pt x="114300" y="1129284"/>
                  </a:moveTo>
                  <a:lnTo>
                    <a:pt x="76200" y="1129284"/>
                  </a:lnTo>
                  <a:lnTo>
                    <a:pt x="76200" y="1148334"/>
                  </a:lnTo>
                  <a:lnTo>
                    <a:pt x="104775" y="1148334"/>
                  </a:lnTo>
                  <a:lnTo>
                    <a:pt x="114300" y="1129284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142238" y="2998469"/>
              <a:ext cx="1485900" cy="312420"/>
            </a:xfrm>
            <a:custGeom>
              <a:avLst/>
              <a:gdLst/>
              <a:ahLst/>
              <a:cxnLst/>
              <a:rect l="l" t="t" r="r" b="b"/>
              <a:pathLst>
                <a:path w="1485900" h="312420">
                  <a:moveTo>
                    <a:pt x="1485900" y="0"/>
                  </a:moveTo>
                  <a:lnTo>
                    <a:pt x="0" y="0"/>
                  </a:lnTo>
                  <a:lnTo>
                    <a:pt x="0" y="312420"/>
                  </a:lnTo>
                  <a:lnTo>
                    <a:pt x="1485900" y="31242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534416" y="894968"/>
            <a:ext cx="91566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90" dirty="0">
                <a:latin typeface="MS UI Gothic"/>
                <a:cs typeface="MS UI Gothic"/>
              </a:rPr>
              <a:t>03-xxxx-1111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347722" y="874521"/>
            <a:ext cx="1008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05" dirty="0">
                <a:latin typeface="MS UI Gothic"/>
                <a:cs typeface="MS UI Gothic"/>
              </a:rPr>
              <a:t>03-xxxx-2222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561591" y="1782572"/>
            <a:ext cx="91566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90" dirty="0">
                <a:latin typeface="MS UI Gothic"/>
                <a:cs typeface="MS UI Gothic"/>
              </a:rPr>
              <a:t>03-xxxx-3333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142238" y="2998470"/>
            <a:ext cx="1485900" cy="3124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90"/>
              </a:spcBef>
            </a:pPr>
            <a:r>
              <a:rPr sz="1200" dirty="0">
                <a:latin typeface="MS UI Gothic"/>
                <a:cs typeface="MS UI Gothic"/>
              </a:rPr>
              <a:t>②</a:t>
            </a:r>
            <a:r>
              <a:rPr sz="1200" spc="370" dirty="0">
                <a:latin typeface="MS UI Gothic"/>
                <a:cs typeface="MS UI Gothic"/>
              </a:rPr>
              <a:t> </a:t>
            </a:r>
            <a:r>
              <a:rPr sz="1200" spc="150" dirty="0">
                <a:latin typeface="MS UI Gothic"/>
                <a:cs typeface="MS UI Gothic"/>
              </a:rPr>
              <a:t>3</a:t>
            </a:r>
            <a:r>
              <a:rPr sz="1200" dirty="0">
                <a:latin typeface="MS UI Gothic"/>
                <a:cs typeface="MS UI Gothic"/>
              </a:rPr>
              <a:t>通話同時発信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2628138" y="2134361"/>
            <a:ext cx="1085215" cy="312420"/>
          </a:xfrm>
          <a:custGeom>
            <a:avLst/>
            <a:gdLst/>
            <a:ahLst/>
            <a:cxnLst/>
            <a:rect l="l" t="t" r="r" b="b"/>
            <a:pathLst>
              <a:path w="1085214" h="312419">
                <a:moveTo>
                  <a:pt x="1085088" y="0"/>
                </a:moveTo>
                <a:lnTo>
                  <a:pt x="0" y="0"/>
                </a:lnTo>
                <a:lnTo>
                  <a:pt x="0" y="312420"/>
                </a:lnTo>
                <a:lnTo>
                  <a:pt x="1085088" y="312420"/>
                </a:lnTo>
                <a:lnTo>
                  <a:pt x="1085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2628138" y="2134361"/>
            <a:ext cx="1085215" cy="3124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③</a:t>
            </a:r>
            <a:r>
              <a:rPr sz="1200" spc="365" dirty="0">
                <a:latin typeface="MS UI Gothic"/>
                <a:cs typeface="MS UI Gothic"/>
              </a:rPr>
              <a:t> </a:t>
            </a:r>
            <a:r>
              <a:rPr sz="1200" dirty="0">
                <a:latin typeface="MS UI Gothic"/>
                <a:cs typeface="MS UI Gothic"/>
              </a:rPr>
              <a:t>通話成立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908810" y="4222241"/>
            <a:ext cx="1544320" cy="495300"/>
          </a:xfrm>
          <a:custGeom>
            <a:avLst/>
            <a:gdLst/>
            <a:ahLst/>
            <a:cxnLst/>
            <a:rect l="l" t="t" r="r" b="b"/>
            <a:pathLst>
              <a:path w="1544320" h="495300">
                <a:moveTo>
                  <a:pt x="1543812" y="0"/>
                </a:moveTo>
                <a:lnTo>
                  <a:pt x="0" y="0"/>
                </a:lnTo>
                <a:lnTo>
                  <a:pt x="0" y="495299"/>
                </a:lnTo>
                <a:lnTo>
                  <a:pt x="1543812" y="495299"/>
                </a:lnTo>
                <a:lnTo>
                  <a:pt x="15438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908810" y="4222241"/>
            <a:ext cx="1544320" cy="4953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④</a:t>
            </a:r>
            <a:r>
              <a:rPr sz="1200" spc="390" dirty="0">
                <a:latin typeface="MS UI Gothic"/>
                <a:cs typeface="MS UI Gothic"/>
              </a:rPr>
              <a:t> </a:t>
            </a:r>
            <a:r>
              <a:rPr sz="1200" spc="114" dirty="0">
                <a:latin typeface="MS UI Gothic"/>
                <a:cs typeface="MS UI Gothic"/>
              </a:rPr>
              <a:t>03-xxxx-2222</a:t>
            </a:r>
            <a:endParaRPr sz="1200">
              <a:latin typeface="MS UI Gothic"/>
              <a:cs typeface="MS UI Gothic"/>
            </a:endParaRPr>
          </a:p>
          <a:p>
            <a:pPr marL="90805">
              <a:lnSpc>
                <a:spcPct val="100000"/>
              </a:lnSpc>
            </a:pPr>
            <a:r>
              <a:rPr sz="1200" spc="200" dirty="0">
                <a:latin typeface="MS UI Gothic"/>
                <a:cs typeface="MS UI Gothic"/>
              </a:rPr>
              <a:t>と</a:t>
            </a:r>
            <a:r>
              <a:rPr sz="1200" dirty="0">
                <a:latin typeface="MS UI Gothic"/>
                <a:cs typeface="MS UI Gothic"/>
              </a:rPr>
              <a:t>通話開始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395477" y="4222241"/>
            <a:ext cx="1336675" cy="312420"/>
          </a:xfrm>
          <a:custGeom>
            <a:avLst/>
            <a:gdLst/>
            <a:ahLst/>
            <a:cxnLst/>
            <a:rect l="l" t="t" r="r" b="b"/>
            <a:pathLst>
              <a:path w="1336675" h="312420">
                <a:moveTo>
                  <a:pt x="1336548" y="0"/>
                </a:moveTo>
                <a:lnTo>
                  <a:pt x="0" y="0"/>
                </a:lnTo>
                <a:lnTo>
                  <a:pt x="0" y="312419"/>
                </a:lnTo>
                <a:lnTo>
                  <a:pt x="1336548" y="312419"/>
                </a:lnTo>
                <a:lnTo>
                  <a:pt x="13365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395477" y="4222241"/>
            <a:ext cx="1336675" cy="3124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①</a:t>
            </a:r>
            <a:r>
              <a:rPr sz="1200" spc="385" dirty="0">
                <a:latin typeface="MS UI Gothic"/>
                <a:cs typeface="MS UI Gothic"/>
              </a:rPr>
              <a:t> </a:t>
            </a:r>
            <a:r>
              <a:rPr sz="1200" dirty="0">
                <a:latin typeface="MS UI Gothic"/>
                <a:cs typeface="MS UI Gothic"/>
              </a:rPr>
              <a:t>発信接続</a:t>
            </a:r>
            <a:r>
              <a:rPr sz="1200" spc="5" dirty="0">
                <a:latin typeface="MS UI Gothic"/>
                <a:cs typeface="MS UI Gothic"/>
              </a:rPr>
              <a:t> </a:t>
            </a:r>
            <a:r>
              <a:rPr sz="1200" spc="-20" dirty="0">
                <a:latin typeface="MS UI Gothic"/>
                <a:cs typeface="MS UI Gothic"/>
              </a:rPr>
              <a:t>ON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769619" y="4835664"/>
            <a:ext cx="2275332" cy="454139"/>
            <a:chOff x="769619" y="4835664"/>
            <a:chExt cx="2275332" cy="454139"/>
          </a:xfrm>
        </p:grpSpPr>
        <p:pic>
          <p:nvPicPr>
            <p:cNvPr id="171" name="object 17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80287" y="4840223"/>
              <a:ext cx="2255520" cy="397763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69619" y="4835664"/>
              <a:ext cx="2275332" cy="454139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27531" y="4867655"/>
              <a:ext cx="2165604" cy="307848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827531" y="4867655"/>
              <a:ext cx="2165985" cy="307975"/>
            </a:xfrm>
            <a:custGeom>
              <a:avLst/>
              <a:gdLst/>
              <a:ahLst/>
              <a:cxnLst/>
              <a:rect l="l" t="t" r="r" b="b"/>
              <a:pathLst>
                <a:path w="2165985" h="307975">
                  <a:moveTo>
                    <a:pt x="0" y="307848"/>
                  </a:moveTo>
                  <a:lnTo>
                    <a:pt x="2165604" y="307848"/>
                  </a:lnTo>
                  <a:lnTo>
                    <a:pt x="2165604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762000" y="4905883"/>
            <a:ext cx="2156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1400" b="1" spc="140" dirty="0" err="1">
                <a:latin typeface="Yu Gothic UI"/>
                <a:cs typeface="Yu Gothic UI"/>
              </a:rPr>
              <a:t>プ</a:t>
            </a:r>
            <a:r>
              <a:rPr sz="1400" b="1" spc="105" dirty="0" err="1">
                <a:latin typeface="Yu Gothic UI"/>
                <a:cs typeface="Yu Gothic UI"/>
              </a:rPr>
              <a:t>レ</a:t>
            </a:r>
            <a:r>
              <a:rPr sz="1400" b="1" spc="150" dirty="0" err="1">
                <a:latin typeface="Yu Gothic UI"/>
                <a:cs typeface="Yu Gothic UI"/>
              </a:rPr>
              <a:t>デ</a:t>
            </a:r>
            <a:r>
              <a:rPr sz="1400" b="1" spc="-15" dirty="0" err="1">
                <a:latin typeface="Yu Gothic UI"/>
                <a:cs typeface="Yu Gothic UI"/>
              </a:rPr>
              <a:t>ィ</a:t>
            </a:r>
            <a:r>
              <a:rPr sz="1400" b="1" spc="80" dirty="0" err="1">
                <a:latin typeface="Yu Gothic UI"/>
                <a:cs typeface="Yu Gothic UI"/>
              </a:rPr>
              <a:t>ク</a:t>
            </a:r>
            <a:r>
              <a:rPr sz="1400" b="1" spc="90" dirty="0" err="1">
                <a:latin typeface="Yu Gothic UI"/>
                <a:cs typeface="Yu Gothic UI"/>
              </a:rPr>
              <a:t>テ</a:t>
            </a:r>
            <a:r>
              <a:rPr sz="1400" b="1" spc="-15" dirty="0" err="1">
                <a:latin typeface="Yu Gothic UI"/>
                <a:cs typeface="Yu Gothic UI"/>
              </a:rPr>
              <a:t>ィ</a:t>
            </a:r>
            <a:r>
              <a:rPr sz="1400" b="1" spc="200" dirty="0" err="1">
                <a:latin typeface="Yu Gothic UI"/>
                <a:cs typeface="Yu Gothic UI"/>
              </a:rPr>
              <a:t>ブ</a:t>
            </a:r>
            <a:r>
              <a:rPr lang="en-US" sz="1400" b="1" spc="-405" dirty="0">
                <a:latin typeface="Yu Gothic UI"/>
                <a:cs typeface="Yu Gothic UI"/>
              </a:rPr>
              <a:t> </a:t>
            </a:r>
            <a:r>
              <a:rPr lang="en-US" altLang="ja-JP" sz="1400" b="1" spc="-405" dirty="0">
                <a:latin typeface="Yu Gothic UI"/>
                <a:cs typeface="Yu Gothic UI"/>
              </a:rPr>
              <a:t>   </a:t>
            </a:r>
            <a:endParaRPr sz="1400" dirty="0">
              <a:latin typeface="Yu Gothic UI"/>
              <a:cs typeface="Yu Gothic UI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547217" y="6263436"/>
            <a:ext cx="305943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latin typeface="MS UI Gothic"/>
                <a:cs typeface="MS UI Gothic"/>
              </a:rPr>
              <a:t>自動的に複数回線発</a:t>
            </a:r>
            <a:r>
              <a:rPr sz="1400" spc="10" dirty="0">
                <a:latin typeface="MS UI Gothic"/>
                <a:cs typeface="MS UI Gothic"/>
              </a:rPr>
              <a:t>信</a:t>
            </a:r>
            <a:r>
              <a:rPr sz="1400" spc="100" dirty="0">
                <a:latin typeface="MS UI Gothic"/>
                <a:cs typeface="MS UI Gothic"/>
              </a:rPr>
              <a:t>する</a:t>
            </a:r>
            <a:r>
              <a:rPr sz="1400" spc="110" dirty="0">
                <a:latin typeface="MS UI Gothic"/>
                <a:cs typeface="MS UI Gothic"/>
              </a:rPr>
              <a:t>た</a:t>
            </a:r>
            <a:r>
              <a:rPr sz="1400" spc="125" dirty="0">
                <a:latin typeface="MS UI Gothic"/>
                <a:cs typeface="MS UI Gothic"/>
              </a:rPr>
              <a:t>め</a:t>
            </a:r>
            <a:r>
              <a:rPr sz="1400" spc="-10" dirty="0">
                <a:latin typeface="MS UI Gothic"/>
                <a:cs typeface="MS UI Gothic"/>
              </a:rPr>
              <a:t>、</a:t>
            </a:r>
            <a:r>
              <a:rPr sz="1400" dirty="0">
                <a:latin typeface="MS UI Gothic"/>
                <a:cs typeface="MS UI Gothic"/>
              </a:rPr>
              <a:t>非</a:t>
            </a:r>
            <a:r>
              <a:rPr sz="1400" spc="-15" dirty="0">
                <a:latin typeface="MS UI Gothic"/>
                <a:cs typeface="MS UI Gothic"/>
              </a:rPr>
              <a:t>常</a:t>
            </a:r>
            <a:r>
              <a:rPr sz="1400" spc="135" dirty="0">
                <a:latin typeface="MS UI Gothic"/>
                <a:cs typeface="MS UI Gothic"/>
              </a:rPr>
              <a:t>に </a:t>
            </a:r>
            <a:r>
              <a:rPr sz="1400" spc="50" dirty="0">
                <a:latin typeface="MS UI Gothic"/>
                <a:cs typeface="MS UI Gothic"/>
              </a:rPr>
              <a:t>効率的</a:t>
            </a:r>
            <a:r>
              <a:rPr sz="1400" spc="40" dirty="0">
                <a:latin typeface="MS UI Gothic"/>
                <a:cs typeface="MS UI Gothic"/>
              </a:rPr>
              <a:t>な</a:t>
            </a:r>
            <a:r>
              <a:rPr sz="1400" spc="25" dirty="0">
                <a:latin typeface="MS UI Gothic"/>
                <a:cs typeface="MS UI Gothic"/>
              </a:rPr>
              <a:t>ア</a:t>
            </a:r>
            <a:r>
              <a:rPr sz="1400" spc="165" dirty="0">
                <a:latin typeface="MS UI Gothic"/>
                <a:cs typeface="MS UI Gothic"/>
              </a:rPr>
              <a:t>ウ</a:t>
            </a:r>
            <a:r>
              <a:rPr sz="1400" dirty="0">
                <a:latin typeface="MS UI Gothic"/>
                <a:cs typeface="MS UI Gothic"/>
              </a:rPr>
              <a:t>ト</a:t>
            </a:r>
            <a:r>
              <a:rPr sz="1400" spc="10" dirty="0">
                <a:latin typeface="MS UI Gothic"/>
                <a:cs typeface="MS UI Gothic"/>
              </a:rPr>
              <a:t>バ</a:t>
            </a:r>
            <a:r>
              <a:rPr sz="1400" spc="165" dirty="0">
                <a:latin typeface="MS UI Gothic"/>
                <a:cs typeface="MS UI Gothic"/>
              </a:rPr>
              <a:t>ウ</a:t>
            </a:r>
            <a:r>
              <a:rPr sz="1400" spc="20" dirty="0">
                <a:latin typeface="MS UI Gothic"/>
                <a:cs typeface="MS UI Gothic"/>
              </a:rPr>
              <a:t>ンド</a:t>
            </a:r>
            <a:r>
              <a:rPr sz="1400" spc="30" dirty="0">
                <a:latin typeface="MS UI Gothic"/>
                <a:cs typeface="MS UI Gothic"/>
              </a:rPr>
              <a:t>業務</a:t>
            </a:r>
            <a:r>
              <a:rPr sz="1400" spc="25" dirty="0">
                <a:latin typeface="MS UI Gothic"/>
                <a:cs typeface="MS UI Gothic"/>
              </a:rPr>
              <a:t>が</a:t>
            </a:r>
            <a:r>
              <a:rPr sz="1400" spc="30" dirty="0">
                <a:latin typeface="MS UI Gothic"/>
                <a:cs typeface="MS UI Gothic"/>
              </a:rPr>
              <a:t>可能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177" name="object 177"/>
          <p:cNvGrpSpPr/>
          <p:nvPr/>
        </p:nvGrpSpPr>
        <p:grpSpPr>
          <a:xfrm>
            <a:off x="5070157" y="5082349"/>
            <a:ext cx="2242185" cy="1089025"/>
            <a:chOff x="5070157" y="5082349"/>
            <a:chExt cx="2242185" cy="1089025"/>
          </a:xfrm>
        </p:grpSpPr>
        <p:pic>
          <p:nvPicPr>
            <p:cNvPr id="178" name="object 17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46747" y="5422840"/>
              <a:ext cx="220136" cy="135774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048375" y="5242762"/>
              <a:ext cx="292688" cy="204249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6048375" y="5242762"/>
              <a:ext cx="292735" cy="204470"/>
            </a:xfrm>
            <a:custGeom>
              <a:avLst/>
              <a:gdLst/>
              <a:ahLst/>
              <a:cxnLst/>
              <a:rect l="l" t="t" r="r" b="b"/>
              <a:pathLst>
                <a:path w="292735" h="204470">
                  <a:moveTo>
                    <a:pt x="292658" y="159739"/>
                  </a:moveTo>
                  <a:lnTo>
                    <a:pt x="277260" y="197790"/>
                  </a:lnTo>
                  <a:lnTo>
                    <a:pt x="254901" y="204249"/>
                  </a:lnTo>
                  <a:lnTo>
                    <a:pt x="254901" y="183197"/>
                  </a:lnTo>
                  <a:lnTo>
                    <a:pt x="251219" y="168680"/>
                  </a:lnTo>
                  <a:lnTo>
                    <a:pt x="245085" y="155150"/>
                  </a:lnTo>
                  <a:lnTo>
                    <a:pt x="236673" y="142915"/>
                  </a:lnTo>
                  <a:lnTo>
                    <a:pt x="226156" y="132284"/>
                  </a:lnTo>
                  <a:lnTo>
                    <a:pt x="48263" y="28636"/>
                  </a:lnTo>
                  <a:lnTo>
                    <a:pt x="34721" y="30297"/>
                  </a:lnTo>
                  <a:lnTo>
                    <a:pt x="21912" y="34599"/>
                  </a:lnTo>
                  <a:lnTo>
                    <a:pt x="10212" y="41372"/>
                  </a:lnTo>
                  <a:lnTo>
                    <a:pt x="0" y="50445"/>
                  </a:lnTo>
                  <a:lnTo>
                    <a:pt x="5031" y="37514"/>
                  </a:lnTo>
                  <a:lnTo>
                    <a:pt x="12772" y="26220"/>
                  </a:lnTo>
                  <a:lnTo>
                    <a:pt x="22863" y="16978"/>
                  </a:lnTo>
                  <a:lnTo>
                    <a:pt x="34944" y="10206"/>
                  </a:lnTo>
                  <a:lnTo>
                    <a:pt x="262521" y="113408"/>
                  </a:lnTo>
                  <a:lnTo>
                    <a:pt x="287516" y="146702"/>
                  </a:lnTo>
                  <a:lnTo>
                    <a:pt x="292658" y="159739"/>
                  </a:lnTo>
                  <a:close/>
                </a:path>
              </a:pathLst>
            </a:custGeom>
            <a:ln w="5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145859" y="5379629"/>
              <a:ext cx="157418" cy="179054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6145858" y="5379629"/>
              <a:ext cx="157480" cy="179070"/>
            </a:xfrm>
            <a:custGeom>
              <a:avLst/>
              <a:gdLst/>
              <a:ahLst/>
              <a:cxnLst/>
              <a:rect l="l" t="t" r="r" b="b"/>
              <a:pathLst>
                <a:path w="157479" h="179070">
                  <a:moveTo>
                    <a:pt x="157418" y="90544"/>
                  </a:moveTo>
                  <a:lnTo>
                    <a:pt x="10492" y="174843"/>
                  </a:lnTo>
                  <a:lnTo>
                    <a:pt x="7345" y="177000"/>
                  </a:lnTo>
                  <a:lnTo>
                    <a:pt x="3761" y="178437"/>
                  </a:lnTo>
                  <a:lnTo>
                    <a:pt x="0" y="179054"/>
                  </a:lnTo>
                  <a:lnTo>
                    <a:pt x="0" y="132660"/>
                  </a:lnTo>
                  <a:lnTo>
                    <a:pt x="72455" y="12672"/>
                  </a:lnTo>
                  <a:lnTo>
                    <a:pt x="94448" y="0"/>
                  </a:lnTo>
                  <a:lnTo>
                    <a:pt x="157418" y="67382"/>
                  </a:lnTo>
                  <a:lnTo>
                    <a:pt x="157418" y="90544"/>
                  </a:lnTo>
                  <a:close/>
                </a:path>
              </a:pathLst>
            </a:custGeom>
            <a:ln w="53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097513" y="5308042"/>
              <a:ext cx="142793" cy="84259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6097512" y="5308042"/>
              <a:ext cx="142875" cy="84455"/>
            </a:xfrm>
            <a:custGeom>
              <a:avLst/>
              <a:gdLst/>
              <a:ahLst/>
              <a:cxnLst/>
              <a:rect l="l" t="t" r="r" b="b"/>
              <a:pathLst>
                <a:path w="142875" h="84454">
                  <a:moveTo>
                    <a:pt x="23154" y="0"/>
                  </a:moveTo>
                  <a:lnTo>
                    <a:pt x="142793" y="71586"/>
                  </a:lnTo>
                  <a:lnTo>
                    <a:pt x="120801" y="84259"/>
                  </a:lnTo>
                  <a:lnTo>
                    <a:pt x="92004" y="67523"/>
                  </a:lnTo>
                  <a:lnTo>
                    <a:pt x="91537" y="49792"/>
                  </a:lnTo>
                  <a:lnTo>
                    <a:pt x="74321" y="40439"/>
                  </a:lnTo>
                  <a:lnTo>
                    <a:pt x="74247" y="57109"/>
                  </a:lnTo>
                  <a:lnTo>
                    <a:pt x="40874" y="37639"/>
                  </a:lnTo>
                  <a:lnTo>
                    <a:pt x="40926" y="20323"/>
                  </a:lnTo>
                  <a:lnTo>
                    <a:pt x="24124" y="10941"/>
                  </a:lnTo>
                  <a:lnTo>
                    <a:pt x="24065" y="28435"/>
                  </a:lnTo>
                  <a:lnTo>
                    <a:pt x="0" y="13794"/>
                  </a:lnTo>
                  <a:lnTo>
                    <a:pt x="23154" y="0"/>
                  </a:lnTo>
                  <a:close/>
                </a:path>
              </a:pathLst>
            </a:custGeom>
            <a:ln w="5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048330" y="5271398"/>
              <a:ext cx="254946" cy="176387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6048330" y="5271398"/>
              <a:ext cx="255270" cy="176530"/>
            </a:xfrm>
            <a:custGeom>
              <a:avLst/>
              <a:gdLst/>
              <a:ahLst/>
              <a:cxnLst/>
              <a:rect l="l" t="t" r="r" b="b"/>
              <a:pathLst>
                <a:path w="255270" h="176529">
                  <a:moveTo>
                    <a:pt x="191976" y="108231"/>
                  </a:moveTo>
                  <a:lnTo>
                    <a:pt x="199521" y="134757"/>
                  </a:lnTo>
                  <a:lnTo>
                    <a:pt x="199921" y="157911"/>
                  </a:lnTo>
                  <a:lnTo>
                    <a:pt x="211758" y="167337"/>
                  </a:lnTo>
                  <a:lnTo>
                    <a:pt x="225287" y="173562"/>
                  </a:lnTo>
                  <a:lnTo>
                    <a:pt x="239889" y="176387"/>
                  </a:lnTo>
                  <a:lnTo>
                    <a:pt x="254946" y="175613"/>
                  </a:lnTo>
                  <a:lnTo>
                    <a:pt x="254946" y="154561"/>
                  </a:lnTo>
                  <a:lnTo>
                    <a:pt x="251216" y="140064"/>
                  </a:lnTo>
                  <a:lnTo>
                    <a:pt x="245069" y="126547"/>
                  </a:lnTo>
                  <a:lnTo>
                    <a:pt x="236675" y="114308"/>
                  </a:lnTo>
                  <a:lnTo>
                    <a:pt x="226201" y="103647"/>
                  </a:lnTo>
                  <a:lnTo>
                    <a:pt x="48308" y="0"/>
                  </a:lnTo>
                  <a:lnTo>
                    <a:pt x="34766" y="1661"/>
                  </a:lnTo>
                  <a:lnTo>
                    <a:pt x="21957" y="5963"/>
                  </a:lnTo>
                  <a:lnTo>
                    <a:pt x="10257" y="12735"/>
                  </a:lnTo>
                  <a:lnTo>
                    <a:pt x="45" y="21809"/>
                  </a:lnTo>
                  <a:lnTo>
                    <a:pt x="16629" y="61253"/>
                  </a:lnTo>
                  <a:lnTo>
                    <a:pt x="38941" y="68563"/>
                  </a:lnTo>
                  <a:lnTo>
                    <a:pt x="49182" y="50438"/>
                  </a:lnTo>
                  <a:lnTo>
                    <a:pt x="72337" y="36644"/>
                  </a:lnTo>
                  <a:lnTo>
                    <a:pt x="191976" y="108231"/>
                  </a:lnTo>
                  <a:close/>
                </a:path>
              </a:pathLst>
            </a:custGeom>
            <a:ln w="53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026213" y="5318984"/>
              <a:ext cx="192101" cy="193305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6026212" y="5318984"/>
              <a:ext cx="192405" cy="193675"/>
            </a:xfrm>
            <a:custGeom>
              <a:avLst/>
              <a:gdLst/>
              <a:ahLst/>
              <a:cxnLst/>
              <a:rect l="l" t="t" r="r" b="b"/>
              <a:pathLst>
                <a:path w="192404" h="193675">
                  <a:moveTo>
                    <a:pt x="0" y="123815"/>
                  </a:moveTo>
                  <a:lnTo>
                    <a:pt x="119645" y="193305"/>
                  </a:lnTo>
                  <a:lnTo>
                    <a:pt x="192101" y="73317"/>
                  </a:lnTo>
                  <a:lnTo>
                    <a:pt x="163304" y="56581"/>
                  </a:lnTo>
                  <a:lnTo>
                    <a:pt x="162837" y="38850"/>
                  </a:lnTo>
                  <a:lnTo>
                    <a:pt x="145621" y="29497"/>
                  </a:lnTo>
                  <a:lnTo>
                    <a:pt x="145547" y="46167"/>
                  </a:lnTo>
                  <a:lnTo>
                    <a:pt x="112174" y="26697"/>
                  </a:lnTo>
                  <a:lnTo>
                    <a:pt x="112226" y="9382"/>
                  </a:lnTo>
                  <a:lnTo>
                    <a:pt x="95424" y="0"/>
                  </a:lnTo>
                  <a:lnTo>
                    <a:pt x="95365" y="17493"/>
                  </a:lnTo>
                  <a:lnTo>
                    <a:pt x="71299" y="2852"/>
                  </a:lnTo>
                  <a:lnTo>
                    <a:pt x="0" y="123815"/>
                  </a:lnTo>
                  <a:close/>
                </a:path>
              </a:pathLst>
            </a:custGeom>
            <a:ln w="5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076309" y="5373382"/>
              <a:ext cx="99339" cy="109612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6076308" y="5373382"/>
              <a:ext cx="99695" cy="109855"/>
            </a:xfrm>
            <a:custGeom>
              <a:avLst/>
              <a:gdLst/>
              <a:ahLst/>
              <a:cxnLst/>
              <a:rect l="l" t="t" r="r" b="b"/>
              <a:pathLst>
                <a:path w="99695" h="109854">
                  <a:moveTo>
                    <a:pt x="47883" y="106886"/>
                  </a:moveTo>
                  <a:lnTo>
                    <a:pt x="52719" y="109612"/>
                  </a:lnTo>
                  <a:lnTo>
                    <a:pt x="62722" y="92742"/>
                  </a:lnTo>
                  <a:lnTo>
                    <a:pt x="57672" y="90239"/>
                  </a:lnTo>
                  <a:lnTo>
                    <a:pt x="47883" y="106886"/>
                  </a:lnTo>
                  <a:close/>
                </a:path>
                <a:path w="99695" h="109854">
                  <a:moveTo>
                    <a:pt x="60294" y="86257"/>
                  </a:moveTo>
                  <a:lnTo>
                    <a:pt x="65129" y="88984"/>
                  </a:lnTo>
                  <a:lnTo>
                    <a:pt x="75133" y="72121"/>
                  </a:lnTo>
                  <a:lnTo>
                    <a:pt x="70075" y="69618"/>
                  </a:lnTo>
                  <a:lnTo>
                    <a:pt x="60294" y="86257"/>
                  </a:lnTo>
                  <a:close/>
                </a:path>
                <a:path w="99695" h="109854">
                  <a:moveTo>
                    <a:pt x="72386" y="65406"/>
                  </a:moveTo>
                  <a:lnTo>
                    <a:pt x="77221" y="68132"/>
                  </a:lnTo>
                  <a:lnTo>
                    <a:pt x="87225" y="51270"/>
                  </a:lnTo>
                  <a:lnTo>
                    <a:pt x="82175" y="48767"/>
                  </a:lnTo>
                  <a:lnTo>
                    <a:pt x="72386" y="65406"/>
                  </a:lnTo>
                  <a:close/>
                </a:path>
                <a:path w="99695" h="109854">
                  <a:moveTo>
                    <a:pt x="84500" y="44934"/>
                  </a:moveTo>
                  <a:lnTo>
                    <a:pt x="89335" y="47660"/>
                  </a:lnTo>
                  <a:lnTo>
                    <a:pt x="99339" y="30790"/>
                  </a:lnTo>
                  <a:lnTo>
                    <a:pt x="94289" y="28287"/>
                  </a:lnTo>
                  <a:lnTo>
                    <a:pt x="84500" y="44934"/>
                  </a:lnTo>
                  <a:close/>
                </a:path>
                <a:path w="99695" h="109854">
                  <a:moveTo>
                    <a:pt x="60856" y="30641"/>
                  </a:moveTo>
                  <a:lnTo>
                    <a:pt x="65692" y="33368"/>
                  </a:lnTo>
                  <a:lnTo>
                    <a:pt x="75696" y="16498"/>
                  </a:lnTo>
                  <a:lnTo>
                    <a:pt x="70638" y="13995"/>
                  </a:lnTo>
                  <a:lnTo>
                    <a:pt x="60856" y="30641"/>
                  </a:lnTo>
                  <a:close/>
                </a:path>
                <a:path w="99695" h="109854">
                  <a:moveTo>
                    <a:pt x="48735" y="51121"/>
                  </a:moveTo>
                  <a:lnTo>
                    <a:pt x="53570" y="53840"/>
                  </a:lnTo>
                  <a:lnTo>
                    <a:pt x="63574" y="36978"/>
                  </a:lnTo>
                  <a:lnTo>
                    <a:pt x="58524" y="34474"/>
                  </a:lnTo>
                  <a:lnTo>
                    <a:pt x="48735" y="51121"/>
                  </a:lnTo>
                  <a:close/>
                </a:path>
                <a:path w="99695" h="109854">
                  <a:moveTo>
                    <a:pt x="36643" y="71973"/>
                  </a:moveTo>
                  <a:lnTo>
                    <a:pt x="41478" y="74699"/>
                  </a:lnTo>
                  <a:lnTo>
                    <a:pt x="51482" y="57829"/>
                  </a:lnTo>
                  <a:lnTo>
                    <a:pt x="46432" y="55326"/>
                  </a:lnTo>
                  <a:lnTo>
                    <a:pt x="36643" y="71973"/>
                  </a:lnTo>
                  <a:close/>
                </a:path>
                <a:path w="99695" h="109854">
                  <a:moveTo>
                    <a:pt x="24232" y="92594"/>
                  </a:moveTo>
                  <a:lnTo>
                    <a:pt x="29068" y="95320"/>
                  </a:lnTo>
                  <a:lnTo>
                    <a:pt x="39072" y="78458"/>
                  </a:lnTo>
                  <a:lnTo>
                    <a:pt x="34022" y="75954"/>
                  </a:lnTo>
                  <a:lnTo>
                    <a:pt x="24232" y="92594"/>
                  </a:lnTo>
                  <a:close/>
                </a:path>
                <a:path w="99695" h="109854">
                  <a:moveTo>
                    <a:pt x="0" y="78599"/>
                  </a:moveTo>
                  <a:lnTo>
                    <a:pt x="4836" y="81325"/>
                  </a:lnTo>
                  <a:lnTo>
                    <a:pt x="14843" y="64463"/>
                  </a:lnTo>
                  <a:lnTo>
                    <a:pt x="9787" y="61959"/>
                  </a:lnTo>
                  <a:lnTo>
                    <a:pt x="0" y="78599"/>
                  </a:lnTo>
                  <a:close/>
                </a:path>
                <a:path w="99695" h="109854">
                  <a:moveTo>
                    <a:pt x="12407" y="57978"/>
                  </a:moveTo>
                  <a:lnTo>
                    <a:pt x="17242" y="60704"/>
                  </a:lnTo>
                  <a:lnTo>
                    <a:pt x="27246" y="43834"/>
                  </a:lnTo>
                  <a:lnTo>
                    <a:pt x="22196" y="41331"/>
                  </a:lnTo>
                  <a:lnTo>
                    <a:pt x="12407" y="57978"/>
                  </a:lnTo>
                  <a:close/>
                </a:path>
                <a:path w="99695" h="109854">
                  <a:moveTo>
                    <a:pt x="24506" y="37119"/>
                  </a:moveTo>
                  <a:lnTo>
                    <a:pt x="29342" y="39845"/>
                  </a:lnTo>
                  <a:lnTo>
                    <a:pt x="39346" y="22983"/>
                  </a:lnTo>
                  <a:lnTo>
                    <a:pt x="34288" y="20479"/>
                  </a:lnTo>
                  <a:lnTo>
                    <a:pt x="24506" y="37119"/>
                  </a:lnTo>
                  <a:close/>
                </a:path>
                <a:path w="99695" h="109854">
                  <a:moveTo>
                    <a:pt x="36621" y="16646"/>
                  </a:moveTo>
                  <a:lnTo>
                    <a:pt x="41456" y="19373"/>
                  </a:lnTo>
                  <a:lnTo>
                    <a:pt x="51460" y="2503"/>
                  </a:lnTo>
                  <a:lnTo>
                    <a:pt x="46410" y="0"/>
                  </a:lnTo>
                  <a:lnTo>
                    <a:pt x="36621" y="166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060669" y="5364156"/>
              <a:ext cx="110489" cy="116205"/>
            </a:xfrm>
            <a:custGeom>
              <a:avLst/>
              <a:gdLst/>
              <a:ahLst/>
              <a:cxnLst/>
              <a:rect l="l" t="t" r="r" b="b"/>
              <a:pathLst>
                <a:path w="110489" h="116204">
                  <a:moveTo>
                    <a:pt x="57843" y="90239"/>
                  </a:moveTo>
                  <a:lnTo>
                    <a:pt x="47883" y="107176"/>
                  </a:lnTo>
                  <a:lnTo>
                    <a:pt x="63522" y="116112"/>
                  </a:lnTo>
                  <a:lnTo>
                    <a:pt x="73311" y="99465"/>
                  </a:lnTo>
                  <a:lnTo>
                    <a:pt x="57843" y="90239"/>
                  </a:lnTo>
                  <a:close/>
                </a:path>
                <a:path w="110489" h="116204">
                  <a:moveTo>
                    <a:pt x="34192" y="75947"/>
                  </a:moveTo>
                  <a:lnTo>
                    <a:pt x="24233" y="92884"/>
                  </a:lnTo>
                  <a:lnTo>
                    <a:pt x="39871" y="101820"/>
                  </a:lnTo>
                  <a:lnTo>
                    <a:pt x="49660" y="85180"/>
                  </a:lnTo>
                  <a:lnTo>
                    <a:pt x="34192" y="75947"/>
                  </a:lnTo>
                  <a:close/>
                </a:path>
                <a:path w="110489" h="116204">
                  <a:moveTo>
                    <a:pt x="70253" y="69611"/>
                  </a:moveTo>
                  <a:lnTo>
                    <a:pt x="60294" y="86547"/>
                  </a:lnTo>
                  <a:lnTo>
                    <a:pt x="75933" y="95483"/>
                  </a:lnTo>
                  <a:lnTo>
                    <a:pt x="85714" y="78844"/>
                  </a:lnTo>
                  <a:lnTo>
                    <a:pt x="70253" y="69611"/>
                  </a:lnTo>
                  <a:close/>
                </a:path>
                <a:path w="110489" h="116204">
                  <a:moveTo>
                    <a:pt x="9959" y="61952"/>
                  </a:moveTo>
                  <a:lnTo>
                    <a:pt x="0" y="78889"/>
                  </a:lnTo>
                  <a:lnTo>
                    <a:pt x="15638" y="87825"/>
                  </a:lnTo>
                  <a:lnTo>
                    <a:pt x="25426" y="71185"/>
                  </a:lnTo>
                  <a:lnTo>
                    <a:pt x="9959" y="61952"/>
                  </a:lnTo>
                  <a:close/>
                </a:path>
                <a:path w="110489" h="116204">
                  <a:moveTo>
                    <a:pt x="46602" y="55326"/>
                  </a:moveTo>
                  <a:lnTo>
                    <a:pt x="36643" y="72255"/>
                  </a:lnTo>
                  <a:lnTo>
                    <a:pt x="52282" y="81199"/>
                  </a:lnTo>
                  <a:lnTo>
                    <a:pt x="62071" y="64552"/>
                  </a:lnTo>
                  <a:lnTo>
                    <a:pt x="46602" y="55326"/>
                  </a:lnTo>
                  <a:close/>
                </a:path>
                <a:path w="110489" h="116204">
                  <a:moveTo>
                    <a:pt x="82345" y="48759"/>
                  </a:moveTo>
                  <a:lnTo>
                    <a:pt x="72386" y="65696"/>
                  </a:lnTo>
                  <a:lnTo>
                    <a:pt x="88025" y="74632"/>
                  </a:lnTo>
                  <a:lnTo>
                    <a:pt x="97814" y="57993"/>
                  </a:lnTo>
                  <a:lnTo>
                    <a:pt x="82345" y="48759"/>
                  </a:lnTo>
                  <a:close/>
                </a:path>
                <a:path w="110489" h="116204">
                  <a:moveTo>
                    <a:pt x="22367" y="41331"/>
                  </a:moveTo>
                  <a:lnTo>
                    <a:pt x="12408" y="58260"/>
                  </a:lnTo>
                  <a:lnTo>
                    <a:pt x="28046" y="67204"/>
                  </a:lnTo>
                  <a:lnTo>
                    <a:pt x="37835" y="50557"/>
                  </a:lnTo>
                  <a:lnTo>
                    <a:pt x="22367" y="41331"/>
                  </a:lnTo>
                  <a:close/>
                </a:path>
                <a:path w="110489" h="116204">
                  <a:moveTo>
                    <a:pt x="58694" y="34474"/>
                  </a:moveTo>
                  <a:lnTo>
                    <a:pt x="48735" y="51404"/>
                  </a:lnTo>
                  <a:lnTo>
                    <a:pt x="64374" y="60347"/>
                  </a:lnTo>
                  <a:lnTo>
                    <a:pt x="74163" y="43700"/>
                  </a:lnTo>
                  <a:lnTo>
                    <a:pt x="58694" y="34474"/>
                  </a:lnTo>
                  <a:close/>
                </a:path>
                <a:path w="110489" h="116204">
                  <a:moveTo>
                    <a:pt x="94459" y="28287"/>
                  </a:moveTo>
                  <a:lnTo>
                    <a:pt x="84500" y="45216"/>
                  </a:lnTo>
                  <a:lnTo>
                    <a:pt x="100139" y="54160"/>
                  </a:lnTo>
                  <a:lnTo>
                    <a:pt x="109928" y="37513"/>
                  </a:lnTo>
                  <a:lnTo>
                    <a:pt x="94459" y="28287"/>
                  </a:lnTo>
                  <a:close/>
                </a:path>
                <a:path w="110489" h="116204">
                  <a:moveTo>
                    <a:pt x="34466" y="20472"/>
                  </a:moveTo>
                  <a:lnTo>
                    <a:pt x="24504" y="37409"/>
                  </a:lnTo>
                  <a:lnTo>
                    <a:pt x="40145" y="46345"/>
                  </a:lnTo>
                  <a:lnTo>
                    <a:pt x="49927" y="29705"/>
                  </a:lnTo>
                  <a:lnTo>
                    <a:pt x="34466" y="20472"/>
                  </a:lnTo>
                  <a:close/>
                </a:path>
                <a:path w="110489" h="116204">
                  <a:moveTo>
                    <a:pt x="70816" y="13995"/>
                  </a:moveTo>
                  <a:lnTo>
                    <a:pt x="60856" y="30931"/>
                  </a:lnTo>
                  <a:lnTo>
                    <a:pt x="76495" y="39867"/>
                  </a:lnTo>
                  <a:lnTo>
                    <a:pt x="86277" y="23221"/>
                  </a:lnTo>
                  <a:lnTo>
                    <a:pt x="70816" y="13995"/>
                  </a:lnTo>
                  <a:close/>
                </a:path>
                <a:path w="110489" h="116204">
                  <a:moveTo>
                    <a:pt x="46580" y="0"/>
                  </a:moveTo>
                  <a:lnTo>
                    <a:pt x="36621" y="16936"/>
                  </a:lnTo>
                  <a:lnTo>
                    <a:pt x="52260" y="25872"/>
                  </a:lnTo>
                  <a:lnTo>
                    <a:pt x="62049" y="9226"/>
                  </a:lnTo>
                  <a:lnTo>
                    <a:pt x="46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060669" y="5364156"/>
              <a:ext cx="110489" cy="116205"/>
            </a:xfrm>
            <a:custGeom>
              <a:avLst/>
              <a:gdLst/>
              <a:ahLst/>
              <a:cxnLst/>
              <a:rect l="l" t="t" r="r" b="b"/>
              <a:pathLst>
                <a:path w="110489" h="116204">
                  <a:moveTo>
                    <a:pt x="36621" y="16936"/>
                  </a:moveTo>
                  <a:lnTo>
                    <a:pt x="52260" y="25872"/>
                  </a:lnTo>
                  <a:lnTo>
                    <a:pt x="62049" y="9226"/>
                  </a:lnTo>
                  <a:lnTo>
                    <a:pt x="46580" y="0"/>
                  </a:lnTo>
                  <a:lnTo>
                    <a:pt x="36621" y="16936"/>
                  </a:lnTo>
                  <a:close/>
                </a:path>
                <a:path w="110489" h="116204">
                  <a:moveTo>
                    <a:pt x="24504" y="37409"/>
                  </a:moveTo>
                  <a:lnTo>
                    <a:pt x="40145" y="46345"/>
                  </a:lnTo>
                  <a:lnTo>
                    <a:pt x="49927" y="29705"/>
                  </a:lnTo>
                  <a:lnTo>
                    <a:pt x="34466" y="20472"/>
                  </a:lnTo>
                  <a:lnTo>
                    <a:pt x="24504" y="37409"/>
                  </a:lnTo>
                  <a:close/>
                </a:path>
                <a:path w="110489" h="116204">
                  <a:moveTo>
                    <a:pt x="12408" y="58260"/>
                  </a:moveTo>
                  <a:lnTo>
                    <a:pt x="28046" y="67204"/>
                  </a:lnTo>
                  <a:lnTo>
                    <a:pt x="37835" y="50557"/>
                  </a:lnTo>
                  <a:lnTo>
                    <a:pt x="22367" y="41331"/>
                  </a:lnTo>
                  <a:lnTo>
                    <a:pt x="12408" y="58260"/>
                  </a:lnTo>
                  <a:close/>
                </a:path>
                <a:path w="110489" h="116204">
                  <a:moveTo>
                    <a:pt x="0" y="78889"/>
                  </a:moveTo>
                  <a:lnTo>
                    <a:pt x="15638" y="87825"/>
                  </a:lnTo>
                  <a:lnTo>
                    <a:pt x="25426" y="71185"/>
                  </a:lnTo>
                  <a:lnTo>
                    <a:pt x="9959" y="61952"/>
                  </a:lnTo>
                  <a:lnTo>
                    <a:pt x="0" y="78889"/>
                  </a:lnTo>
                  <a:close/>
                </a:path>
                <a:path w="110489" h="116204">
                  <a:moveTo>
                    <a:pt x="24233" y="92884"/>
                  </a:moveTo>
                  <a:lnTo>
                    <a:pt x="39871" y="101820"/>
                  </a:lnTo>
                  <a:lnTo>
                    <a:pt x="49660" y="85180"/>
                  </a:lnTo>
                  <a:lnTo>
                    <a:pt x="34192" y="75947"/>
                  </a:lnTo>
                  <a:lnTo>
                    <a:pt x="24233" y="92884"/>
                  </a:lnTo>
                  <a:close/>
                </a:path>
                <a:path w="110489" h="116204">
                  <a:moveTo>
                    <a:pt x="36643" y="72255"/>
                  </a:moveTo>
                  <a:lnTo>
                    <a:pt x="52282" y="81199"/>
                  </a:lnTo>
                  <a:lnTo>
                    <a:pt x="62071" y="64552"/>
                  </a:lnTo>
                  <a:lnTo>
                    <a:pt x="46602" y="55326"/>
                  </a:lnTo>
                  <a:lnTo>
                    <a:pt x="36643" y="72255"/>
                  </a:lnTo>
                  <a:close/>
                </a:path>
                <a:path w="110489" h="116204">
                  <a:moveTo>
                    <a:pt x="48735" y="51404"/>
                  </a:moveTo>
                  <a:lnTo>
                    <a:pt x="64374" y="60347"/>
                  </a:lnTo>
                  <a:lnTo>
                    <a:pt x="74163" y="43700"/>
                  </a:lnTo>
                  <a:lnTo>
                    <a:pt x="58694" y="34474"/>
                  </a:lnTo>
                  <a:lnTo>
                    <a:pt x="48735" y="51404"/>
                  </a:lnTo>
                  <a:close/>
                </a:path>
                <a:path w="110489" h="116204">
                  <a:moveTo>
                    <a:pt x="60856" y="30931"/>
                  </a:moveTo>
                  <a:lnTo>
                    <a:pt x="76495" y="39867"/>
                  </a:lnTo>
                  <a:lnTo>
                    <a:pt x="86277" y="23221"/>
                  </a:lnTo>
                  <a:lnTo>
                    <a:pt x="70816" y="13995"/>
                  </a:lnTo>
                  <a:lnTo>
                    <a:pt x="60856" y="30931"/>
                  </a:lnTo>
                  <a:close/>
                </a:path>
                <a:path w="110489" h="116204">
                  <a:moveTo>
                    <a:pt x="84500" y="45216"/>
                  </a:moveTo>
                  <a:lnTo>
                    <a:pt x="100139" y="54160"/>
                  </a:lnTo>
                  <a:lnTo>
                    <a:pt x="109928" y="37513"/>
                  </a:lnTo>
                  <a:lnTo>
                    <a:pt x="94459" y="28287"/>
                  </a:lnTo>
                  <a:lnTo>
                    <a:pt x="84500" y="45216"/>
                  </a:lnTo>
                  <a:close/>
                </a:path>
                <a:path w="110489" h="116204">
                  <a:moveTo>
                    <a:pt x="72386" y="65696"/>
                  </a:moveTo>
                  <a:lnTo>
                    <a:pt x="88025" y="74632"/>
                  </a:lnTo>
                  <a:lnTo>
                    <a:pt x="97814" y="57993"/>
                  </a:lnTo>
                  <a:lnTo>
                    <a:pt x="82345" y="48759"/>
                  </a:lnTo>
                  <a:lnTo>
                    <a:pt x="72386" y="65696"/>
                  </a:lnTo>
                  <a:close/>
                </a:path>
                <a:path w="110489" h="116204">
                  <a:moveTo>
                    <a:pt x="60294" y="86547"/>
                  </a:moveTo>
                  <a:lnTo>
                    <a:pt x="75933" y="95483"/>
                  </a:lnTo>
                  <a:lnTo>
                    <a:pt x="85714" y="78844"/>
                  </a:lnTo>
                  <a:lnTo>
                    <a:pt x="70253" y="69611"/>
                  </a:lnTo>
                  <a:lnTo>
                    <a:pt x="60294" y="86547"/>
                  </a:lnTo>
                  <a:close/>
                </a:path>
                <a:path w="110489" h="116204">
                  <a:moveTo>
                    <a:pt x="47883" y="107176"/>
                  </a:moveTo>
                  <a:lnTo>
                    <a:pt x="63522" y="116112"/>
                  </a:lnTo>
                  <a:lnTo>
                    <a:pt x="73311" y="99465"/>
                  </a:lnTo>
                  <a:lnTo>
                    <a:pt x="57843" y="90239"/>
                  </a:lnTo>
                  <a:lnTo>
                    <a:pt x="47883" y="1071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026213" y="5443788"/>
              <a:ext cx="119645" cy="114826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6026212" y="5443788"/>
              <a:ext cx="120014" cy="114935"/>
            </a:xfrm>
            <a:custGeom>
              <a:avLst/>
              <a:gdLst/>
              <a:ahLst/>
              <a:cxnLst/>
              <a:rect l="l" t="t" r="r" b="b"/>
              <a:pathLst>
                <a:path w="120014" h="114935">
                  <a:moveTo>
                    <a:pt x="0" y="47444"/>
                  </a:moveTo>
                  <a:lnTo>
                    <a:pt x="109145" y="110614"/>
                  </a:lnTo>
                  <a:lnTo>
                    <a:pt x="112300" y="112772"/>
                  </a:lnTo>
                  <a:lnTo>
                    <a:pt x="115876" y="114210"/>
                  </a:lnTo>
                  <a:lnTo>
                    <a:pt x="119645" y="114826"/>
                  </a:lnTo>
                  <a:lnTo>
                    <a:pt x="119645" y="68501"/>
                  </a:lnTo>
                  <a:lnTo>
                    <a:pt x="0" y="0"/>
                  </a:lnTo>
                  <a:lnTo>
                    <a:pt x="0" y="47444"/>
                  </a:lnTo>
                  <a:close/>
                </a:path>
              </a:pathLst>
            </a:custGeom>
            <a:ln w="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025433" y="5242762"/>
              <a:ext cx="316230" cy="316865"/>
            </a:xfrm>
            <a:custGeom>
              <a:avLst/>
              <a:gdLst/>
              <a:ahLst/>
              <a:cxnLst/>
              <a:rect l="l" t="t" r="r" b="b"/>
              <a:pathLst>
                <a:path w="316229" h="316864">
                  <a:moveTo>
                    <a:pt x="315600" y="159739"/>
                  </a:moveTo>
                  <a:lnTo>
                    <a:pt x="310664" y="146569"/>
                  </a:lnTo>
                  <a:lnTo>
                    <a:pt x="303913" y="134331"/>
                  </a:lnTo>
                  <a:lnTo>
                    <a:pt x="295471" y="123214"/>
                  </a:lnTo>
                  <a:lnTo>
                    <a:pt x="285462" y="113408"/>
                  </a:lnTo>
                  <a:lnTo>
                    <a:pt x="88939" y="0"/>
                  </a:lnTo>
                  <a:lnTo>
                    <a:pt x="57886" y="10206"/>
                  </a:lnTo>
                  <a:lnTo>
                    <a:pt x="46008" y="17163"/>
                  </a:lnTo>
                  <a:lnTo>
                    <a:pt x="36011" y="26434"/>
                  </a:lnTo>
                  <a:lnTo>
                    <a:pt x="28216" y="37651"/>
                  </a:lnTo>
                  <a:lnTo>
                    <a:pt x="22941" y="50445"/>
                  </a:lnTo>
                  <a:lnTo>
                    <a:pt x="39151" y="90569"/>
                  </a:lnTo>
                  <a:lnTo>
                    <a:pt x="61838" y="97199"/>
                  </a:lnTo>
                  <a:lnTo>
                    <a:pt x="7076" y="189512"/>
                  </a:lnTo>
                  <a:lnTo>
                    <a:pt x="2305" y="194578"/>
                  </a:lnTo>
                  <a:lnTo>
                    <a:pt x="0" y="201516"/>
                  </a:lnTo>
                  <a:lnTo>
                    <a:pt x="778" y="208461"/>
                  </a:lnTo>
                  <a:lnTo>
                    <a:pt x="778" y="248470"/>
                  </a:lnTo>
                  <a:lnTo>
                    <a:pt x="109924" y="311640"/>
                  </a:lnTo>
                  <a:lnTo>
                    <a:pt x="115996" y="316784"/>
                  </a:lnTo>
                  <a:lnTo>
                    <a:pt x="124845" y="316784"/>
                  </a:lnTo>
                  <a:lnTo>
                    <a:pt x="130917" y="311640"/>
                  </a:lnTo>
                  <a:lnTo>
                    <a:pt x="277843" y="227411"/>
                  </a:lnTo>
                  <a:lnTo>
                    <a:pt x="277843" y="204249"/>
                  </a:lnTo>
                  <a:lnTo>
                    <a:pt x="289798" y="203133"/>
                  </a:lnTo>
                  <a:lnTo>
                    <a:pt x="300576" y="198459"/>
                  </a:lnTo>
                  <a:lnTo>
                    <a:pt x="309434" y="190699"/>
                  </a:lnTo>
                  <a:lnTo>
                    <a:pt x="315629" y="180323"/>
                  </a:lnTo>
                  <a:lnTo>
                    <a:pt x="315600" y="159739"/>
                  </a:lnTo>
                  <a:close/>
                </a:path>
              </a:pathLst>
            </a:custGeom>
            <a:ln w="111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463384" y="5740175"/>
              <a:ext cx="135255" cy="77470"/>
            </a:xfrm>
            <a:custGeom>
              <a:avLst/>
              <a:gdLst/>
              <a:ahLst/>
              <a:cxnLst/>
              <a:rect l="l" t="t" r="r" b="b"/>
              <a:pathLst>
                <a:path w="135254" h="77470">
                  <a:moveTo>
                    <a:pt x="106942" y="0"/>
                  </a:moveTo>
                  <a:lnTo>
                    <a:pt x="100282" y="873"/>
                  </a:lnTo>
                  <a:lnTo>
                    <a:pt x="0" y="77034"/>
                  </a:lnTo>
                  <a:lnTo>
                    <a:pt x="62006" y="76653"/>
                  </a:lnTo>
                  <a:lnTo>
                    <a:pt x="99371" y="68180"/>
                  </a:lnTo>
                  <a:lnTo>
                    <a:pt x="130909" y="46464"/>
                  </a:lnTo>
                  <a:lnTo>
                    <a:pt x="134755" y="34923"/>
                  </a:lnTo>
                  <a:lnTo>
                    <a:pt x="133899" y="23213"/>
                  </a:lnTo>
                  <a:lnTo>
                    <a:pt x="128706" y="12679"/>
                  </a:lnTo>
                  <a:lnTo>
                    <a:pt x="119541" y="4667"/>
                  </a:lnTo>
                  <a:lnTo>
                    <a:pt x="113715" y="1326"/>
                  </a:lnTo>
                  <a:lnTo>
                    <a:pt x="1069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463044" y="5723861"/>
              <a:ext cx="102202" cy="93354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6463044" y="5723861"/>
              <a:ext cx="102235" cy="93980"/>
            </a:xfrm>
            <a:custGeom>
              <a:avLst/>
              <a:gdLst/>
              <a:ahLst/>
              <a:cxnLst/>
              <a:rect l="l" t="t" r="r" b="b"/>
              <a:pathLst>
                <a:path w="102234" h="93979">
                  <a:moveTo>
                    <a:pt x="0" y="93354"/>
                  </a:moveTo>
                  <a:lnTo>
                    <a:pt x="0" y="67452"/>
                  </a:lnTo>
                  <a:lnTo>
                    <a:pt x="102202" y="0"/>
                  </a:lnTo>
                  <a:lnTo>
                    <a:pt x="102202" y="33608"/>
                  </a:lnTo>
                  <a:lnTo>
                    <a:pt x="0" y="93354"/>
                  </a:lnTo>
                  <a:close/>
                </a:path>
              </a:pathLst>
            </a:custGeom>
            <a:ln w="58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243779" y="5595026"/>
              <a:ext cx="321467" cy="196287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6243779" y="5595026"/>
              <a:ext cx="321945" cy="196850"/>
            </a:xfrm>
            <a:custGeom>
              <a:avLst/>
              <a:gdLst/>
              <a:ahLst/>
              <a:cxnLst/>
              <a:rect l="l" t="t" r="r" b="b"/>
              <a:pathLst>
                <a:path w="321945" h="196850">
                  <a:moveTo>
                    <a:pt x="0" y="69084"/>
                  </a:moveTo>
                  <a:lnTo>
                    <a:pt x="98483" y="0"/>
                  </a:lnTo>
                  <a:lnTo>
                    <a:pt x="321467" y="128835"/>
                  </a:lnTo>
                  <a:lnTo>
                    <a:pt x="219264" y="196287"/>
                  </a:lnTo>
                  <a:lnTo>
                    <a:pt x="0" y="69084"/>
                  </a:lnTo>
                  <a:close/>
                </a:path>
              </a:pathLst>
            </a:custGeom>
            <a:ln w="5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615416" y="5537144"/>
              <a:ext cx="259715" cy="177800"/>
            </a:xfrm>
            <a:custGeom>
              <a:avLst/>
              <a:gdLst/>
              <a:ahLst/>
              <a:cxnLst/>
              <a:rect l="l" t="t" r="r" b="b"/>
              <a:pathLst>
                <a:path w="259715" h="177800">
                  <a:moveTo>
                    <a:pt x="202987" y="0"/>
                  </a:moveTo>
                  <a:lnTo>
                    <a:pt x="0" y="166179"/>
                  </a:lnTo>
                  <a:lnTo>
                    <a:pt x="74330" y="177382"/>
                  </a:lnTo>
                  <a:lnTo>
                    <a:pt x="119717" y="176307"/>
                  </a:lnTo>
                  <a:lnTo>
                    <a:pt x="163570" y="166328"/>
                  </a:lnTo>
                  <a:lnTo>
                    <a:pt x="204611" y="147873"/>
                  </a:lnTo>
                  <a:lnTo>
                    <a:pt x="241562" y="121369"/>
                  </a:lnTo>
                  <a:lnTo>
                    <a:pt x="259094" y="66692"/>
                  </a:lnTo>
                  <a:lnTo>
                    <a:pt x="251368" y="38985"/>
                  </a:lnTo>
                  <a:lnTo>
                    <a:pt x="218887" y="6056"/>
                  </a:lnTo>
                  <a:lnTo>
                    <a:pt x="20298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398938" y="5369103"/>
              <a:ext cx="419018" cy="244469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6398939" y="5369103"/>
              <a:ext cx="419100" cy="244475"/>
            </a:xfrm>
            <a:custGeom>
              <a:avLst/>
              <a:gdLst/>
              <a:ahLst/>
              <a:cxnLst/>
              <a:rect l="l" t="t" r="r" b="b"/>
              <a:pathLst>
                <a:path w="419100" h="244475">
                  <a:moveTo>
                    <a:pt x="216477" y="244469"/>
                  </a:moveTo>
                  <a:lnTo>
                    <a:pt x="419018" y="126966"/>
                  </a:lnTo>
                  <a:lnTo>
                    <a:pt x="201609" y="0"/>
                  </a:lnTo>
                  <a:lnTo>
                    <a:pt x="0" y="119500"/>
                  </a:lnTo>
                  <a:lnTo>
                    <a:pt x="38037" y="152942"/>
                  </a:lnTo>
                  <a:lnTo>
                    <a:pt x="79024" y="182344"/>
                  </a:lnTo>
                  <a:lnTo>
                    <a:pt x="122641" y="207523"/>
                  </a:lnTo>
                  <a:lnTo>
                    <a:pt x="168565" y="228293"/>
                  </a:lnTo>
                  <a:lnTo>
                    <a:pt x="216477" y="244469"/>
                  </a:lnTo>
                  <a:close/>
                </a:path>
              </a:pathLst>
            </a:custGeom>
            <a:ln w="5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630284" y="5344239"/>
              <a:ext cx="42553" cy="233986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6630284" y="5344239"/>
              <a:ext cx="43180" cy="234315"/>
            </a:xfrm>
            <a:custGeom>
              <a:avLst/>
              <a:gdLst/>
              <a:ahLst/>
              <a:cxnLst/>
              <a:rect l="l" t="t" r="r" b="b"/>
              <a:pathLst>
                <a:path w="43179" h="234314">
                  <a:moveTo>
                    <a:pt x="0" y="233986"/>
                  </a:moveTo>
                  <a:lnTo>
                    <a:pt x="0" y="24864"/>
                  </a:lnTo>
                  <a:lnTo>
                    <a:pt x="42553" y="0"/>
                  </a:lnTo>
                  <a:lnTo>
                    <a:pt x="40876" y="198510"/>
                  </a:lnTo>
                  <a:lnTo>
                    <a:pt x="0" y="233986"/>
                  </a:lnTo>
                  <a:close/>
                </a:path>
              </a:pathLst>
            </a:custGeom>
            <a:ln w="58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671160" y="5333627"/>
              <a:ext cx="79904" cy="188585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6671160" y="5333627"/>
              <a:ext cx="80010" cy="188595"/>
            </a:xfrm>
            <a:custGeom>
              <a:avLst/>
              <a:gdLst/>
              <a:ahLst/>
              <a:cxnLst/>
              <a:rect l="l" t="t" r="r" b="b"/>
              <a:pathLst>
                <a:path w="80009" h="188595">
                  <a:moveTo>
                    <a:pt x="1507" y="30170"/>
                  </a:moveTo>
                  <a:lnTo>
                    <a:pt x="79904" y="0"/>
                  </a:lnTo>
                  <a:lnTo>
                    <a:pt x="79904" y="123229"/>
                  </a:lnTo>
                  <a:lnTo>
                    <a:pt x="0" y="188585"/>
                  </a:lnTo>
                  <a:lnTo>
                    <a:pt x="1507" y="30170"/>
                  </a:lnTo>
                  <a:close/>
                </a:path>
              </a:pathLst>
            </a:custGeom>
            <a:ln w="58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544804" y="5251479"/>
              <a:ext cx="206260" cy="112318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6544804" y="5251479"/>
              <a:ext cx="206375" cy="112395"/>
            </a:xfrm>
            <a:custGeom>
              <a:avLst/>
              <a:gdLst/>
              <a:ahLst/>
              <a:cxnLst/>
              <a:rect l="l" t="t" r="r" b="b"/>
              <a:pathLst>
                <a:path w="206375" h="112395">
                  <a:moveTo>
                    <a:pt x="127862" y="112318"/>
                  </a:moveTo>
                  <a:lnTo>
                    <a:pt x="128032" y="92759"/>
                  </a:lnTo>
                  <a:lnTo>
                    <a:pt x="0" y="18668"/>
                  </a:lnTo>
                  <a:lnTo>
                    <a:pt x="65037" y="0"/>
                  </a:lnTo>
                  <a:lnTo>
                    <a:pt x="206260" y="82147"/>
                  </a:lnTo>
                  <a:lnTo>
                    <a:pt x="127862" y="112318"/>
                  </a:lnTo>
                  <a:close/>
                </a:path>
              </a:pathLst>
            </a:custGeom>
            <a:ln w="5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615416" y="5496070"/>
              <a:ext cx="202541" cy="207253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6615416" y="5496070"/>
              <a:ext cx="202565" cy="207645"/>
            </a:xfrm>
            <a:custGeom>
              <a:avLst/>
              <a:gdLst/>
              <a:ahLst/>
              <a:cxnLst/>
              <a:rect l="l" t="t" r="r" b="b"/>
              <a:pathLst>
                <a:path w="202565" h="207645">
                  <a:moveTo>
                    <a:pt x="0" y="117502"/>
                  </a:moveTo>
                  <a:lnTo>
                    <a:pt x="202541" y="0"/>
                  </a:lnTo>
                  <a:lnTo>
                    <a:pt x="202541" y="89621"/>
                  </a:lnTo>
                  <a:lnTo>
                    <a:pt x="0" y="207253"/>
                  </a:lnTo>
                  <a:lnTo>
                    <a:pt x="0" y="117502"/>
                  </a:lnTo>
                  <a:close/>
                </a:path>
              </a:pathLst>
            </a:custGeom>
            <a:ln w="58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448176" y="5244005"/>
              <a:ext cx="224660" cy="125098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6448176" y="5244005"/>
              <a:ext cx="224790" cy="125095"/>
            </a:xfrm>
            <a:custGeom>
              <a:avLst/>
              <a:gdLst/>
              <a:ahLst/>
              <a:cxnLst/>
              <a:rect l="l" t="t" r="r" b="b"/>
              <a:pathLst>
                <a:path w="224790" h="125095">
                  <a:moveTo>
                    <a:pt x="0" y="20545"/>
                  </a:moveTo>
                  <a:lnTo>
                    <a:pt x="52033" y="0"/>
                  </a:lnTo>
                  <a:lnTo>
                    <a:pt x="96749" y="26174"/>
                  </a:lnTo>
                  <a:lnTo>
                    <a:pt x="224660" y="100322"/>
                  </a:lnTo>
                  <a:lnTo>
                    <a:pt x="182107" y="125098"/>
                  </a:lnTo>
                  <a:lnTo>
                    <a:pt x="132708" y="106195"/>
                  </a:lnTo>
                  <a:lnTo>
                    <a:pt x="85645" y="82327"/>
                  </a:lnTo>
                  <a:lnTo>
                    <a:pt x="41286" y="53706"/>
                  </a:lnTo>
                  <a:lnTo>
                    <a:pt x="0" y="20545"/>
                  </a:lnTo>
                  <a:close/>
                </a:path>
              </a:pathLst>
            </a:custGeom>
            <a:ln w="5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243779" y="5664110"/>
              <a:ext cx="219264" cy="153104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6243779" y="5664110"/>
              <a:ext cx="219710" cy="153670"/>
            </a:xfrm>
            <a:custGeom>
              <a:avLst/>
              <a:gdLst/>
              <a:ahLst/>
              <a:cxnLst/>
              <a:rect l="l" t="t" r="r" b="b"/>
              <a:pathLst>
                <a:path w="219710" h="153670">
                  <a:moveTo>
                    <a:pt x="0" y="0"/>
                  </a:moveTo>
                  <a:lnTo>
                    <a:pt x="219264" y="127202"/>
                  </a:lnTo>
                  <a:lnTo>
                    <a:pt x="219264" y="153104"/>
                  </a:lnTo>
                  <a:lnTo>
                    <a:pt x="0" y="26142"/>
                  </a:lnTo>
                  <a:lnTo>
                    <a:pt x="0" y="0"/>
                  </a:lnTo>
                  <a:close/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267658" y="5607943"/>
              <a:ext cx="268605" cy="166370"/>
            </a:xfrm>
            <a:custGeom>
              <a:avLst/>
              <a:gdLst/>
              <a:ahLst/>
              <a:cxnLst/>
              <a:rect l="l" t="t" r="r" b="b"/>
              <a:pathLst>
                <a:path w="268604" h="166370">
                  <a:moveTo>
                    <a:pt x="192541" y="147891"/>
                  </a:moveTo>
                  <a:lnTo>
                    <a:pt x="179140" y="156684"/>
                  </a:lnTo>
                  <a:lnTo>
                    <a:pt x="195215" y="166235"/>
                  </a:lnTo>
                  <a:lnTo>
                    <a:pt x="208616" y="157447"/>
                  </a:lnTo>
                  <a:lnTo>
                    <a:pt x="192541" y="147891"/>
                  </a:lnTo>
                  <a:close/>
                </a:path>
                <a:path w="268604" h="166370">
                  <a:moveTo>
                    <a:pt x="212449" y="134513"/>
                  </a:moveTo>
                  <a:lnTo>
                    <a:pt x="199047" y="143305"/>
                  </a:lnTo>
                  <a:lnTo>
                    <a:pt x="215122" y="152858"/>
                  </a:lnTo>
                  <a:lnTo>
                    <a:pt x="228523" y="144073"/>
                  </a:lnTo>
                  <a:lnTo>
                    <a:pt x="212449" y="134513"/>
                  </a:lnTo>
                  <a:close/>
                </a:path>
                <a:path w="268604" h="166370">
                  <a:moveTo>
                    <a:pt x="162684" y="129935"/>
                  </a:moveTo>
                  <a:lnTo>
                    <a:pt x="149283" y="138727"/>
                  </a:lnTo>
                  <a:lnTo>
                    <a:pt x="165358" y="148271"/>
                  </a:lnTo>
                  <a:lnTo>
                    <a:pt x="178759" y="139487"/>
                  </a:lnTo>
                  <a:lnTo>
                    <a:pt x="162684" y="129935"/>
                  </a:lnTo>
                  <a:close/>
                </a:path>
                <a:path w="268604" h="166370">
                  <a:moveTo>
                    <a:pt x="232348" y="121134"/>
                  </a:moveTo>
                  <a:lnTo>
                    <a:pt x="218955" y="129926"/>
                  </a:lnTo>
                  <a:lnTo>
                    <a:pt x="235030" y="139479"/>
                  </a:lnTo>
                  <a:lnTo>
                    <a:pt x="248431" y="130695"/>
                  </a:lnTo>
                  <a:lnTo>
                    <a:pt x="232348" y="121134"/>
                  </a:lnTo>
                  <a:close/>
                </a:path>
                <a:path w="268604" h="166370">
                  <a:moveTo>
                    <a:pt x="182592" y="116556"/>
                  </a:moveTo>
                  <a:lnTo>
                    <a:pt x="169190" y="125348"/>
                  </a:lnTo>
                  <a:lnTo>
                    <a:pt x="185265" y="134901"/>
                  </a:lnTo>
                  <a:lnTo>
                    <a:pt x="198666" y="126109"/>
                  </a:lnTo>
                  <a:lnTo>
                    <a:pt x="182592" y="116556"/>
                  </a:lnTo>
                  <a:close/>
                </a:path>
                <a:path w="268604" h="166370">
                  <a:moveTo>
                    <a:pt x="73113" y="76048"/>
                  </a:moveTo>
                  <a:lnTo>
                    <a:pt x="59712" y="84841"/>
                  </a:lnTo>
                  <a:lnTo>
                    <a:pt x="135501" y="130315"/>
                  </a:lnTo>
                  <a:lnTo>
                    <a:pt x="148902" y="121531"/>
                  </a:lnTo>
                  <a:lnTo>
                    <a:pt x="73113" y="76048"/>
                  </a:lnTo>
                  <a:close/>
                </a:path>
                <a:path w="268604" h="166370">
                  <a:moveTo>
                    <a:pt x="252255" y="107764"/>
                  </a:moveTo>
                  <a:lnTo>
                    <a:pt x="238862" y="116556"/>
                  </a:lnTo>
                  <a:lnTo>
                    <a:pt x="254937" y="126101"/>
                  </a:lnTo>
                  <a:lnTo>
                    <a:pt x="268338" y="117316"/>
                  </a:lnTo>
                  <a:lnTo>
                    <a:pt x="252255" y="107764"/>
                  </a:lnTo>
                  <a:close/>
                </a:path>
                <a:path w="268604" h="166370">
                  <a:moveTo>
                    <a:pt x="202491" y="103178"/>
                  </a:moveTo>
                  <a:lnTo>
                    <a:pt x="189098" y="111970"/>
                  </a:lnTo>
                  <a:lnTo>
                    <a:pt x="205173" y="121522"/>
                  </a:lnTo>
                  <a:lnTo>
                    <a:pt x="218574" y="112730"/>
                  </a:lnTo>
                  <a:lnTo>
                    <a:pt x="202491" y="103178"/>
                  </a:lnTo>
                  <a:close/>
                </a:path>
                <a:path w="268604" h="166370">
                  <a:moveTo>
                    <a:pt x="152734" y="98591"/>
                  </a:moveTo>
                  <a:lnTo>
                    <a:pt x="139333" y="107384"/>
                  </a:lnTo>
                  <a:lnTo>
                    <a:pt x="155408" y="116936"/>
                  </a:lnTo>
                  <a:lnTo>
                    <a:pt x="168809" y="108152"/>
                  </a:lnTo>
                  <a:lnTo>
                    <a:pt x="152734" y="98591"/>
                  </a:lnTo>
                  <a:close/>
                </a:path>
                <a:path w="268604" h="166370">
                  <a:moveTo>
                    <a:pt x="222398" y="89799"/>
                  </a:moveTo>
                  <a:lnTo>
                    <a:pt x="209005" y="98591"/>
                  </a:lnTo>
                  <a:lnTo>
                    <a:pt x="225080" y="108144"/>
                  </a:lnTo>
                  <a:lnTo>
                    <a:pt x="238481" y="99352"/>
                  </a:lnTo>
                  <a:lnTo>
                    <a:pt x="222398" y="89799"/>
                  </a:lnTo>
                  <a:close/>
                </a:path>
                <a:path w="268604" h="166370">
                  <a:moveTo>
                    <a:pt x="172634" y="85221"/>
                  </a:moveTo>
                  <a:lnTo>
                    <a:pt x="159241" y="94013"/>
                  </a:lnTo>
                  <a:lnTo>
                    <a:pt x="175316" y="103558"/>
                  </a:lnTo>
                  <a:lnTo>
                    <a:pt x="188717" y="94773"/>
                  </a:lnTo>
                  <a:lnTo>
                    <a:pt x="172634" y="85221"/>
                  </a:lnTo>
                  <a:close/>
                </a:path>
                <a:path w="268604" h="166370">
                  <a:moveTo>
                    <a:pt x="122877" y="80635"/>
                  </a:moveTo>
                  <a:lnTo>
                    <a:pt x="109476" y="89427"/>
                  </a:lnTo>
                  <a:lnTo>
                    <a:pt x="125551" y="98980"/>
                  </a:lnTo>
                  <a:lnTo>
                    <a:pt x="138952" y="90187"/>
                  </a:lnTo>
                  <a:lnTo>
                    <a:pt x="122877" y="80635"/>
                  </a:lnTo>
                  <a:close/>
                </a:path>
                <a:path w="268604" h="166370">
                  <a:moveTo>
                    <a:pt x="192541" y="71842"/>
                  </a:moveTo>
                  <a:lnTo>
                    <a:pt x="179148" y="80635"/>
                  </a:lnTo>
                  <a:lnTo>
                    <a:pt x="195223" y="90179"/>
                  </a:lnTo>
                  <a:lnTo>
                    <a:pt x="208624" y="81395"/>
                  </a:lnTo>
                  <a:lnTo>
                    <a:pt x="192541" y="71842"/>
                  </a:lnTo>
                  <a:close/>
                </a:path>
                <a:path w="268604" h="166370">
                  <a:moveTo>
                    <a:pt x="142777" y="67256"/>
                  </a:moveTo>
                  <a:lnTo>
                    <a:pt x="129384" y="76048"/>
                  </a:lnTo>
                  <a:lnTo>
                    <a:pt x="145459" y="85601"/>
                  </a:lnTo>
                  <a:lnTo>
                    <a:pt x="158860" y="76809"/>
                  </a:lnTo>
                  <a:lnTo>
                    <a:pt x="142777" y="67256"/>
                  </a:lnTo>
                  <a:close/>
                </a:path>
                <a:path w="268604" h="166370">
                  <a:moveTo>
                    <a:pt x="93020" y="62678"/>
                  </a:moveTo>
                  <a:lnTo>
                    <a:pt x="79619" y="71470"/>
                  </a:lnTo>
                  <a:lnTo>
                    <a:pt x="95694" y="81015"/>
                  </a:lnTo>
                  <a:lnTo>
                    <a:pt x="109095" y="72231"/>
                  </a:lnTo>
                  <a:lnTo>
                    <a:pt x="93020" y="62678"/>
                  </a:lnTo>
                  <a:close/>
                </a:path>
                <a:path w="268604" h="166370">
                  <a:moveTo>
                    <a:pt x="43256" y="58092"/>
                  </a:moveTo>
                  <a:lnTo>
                    <a:pt x="29857" y="66884"/>
                  </a:lnTo>
                  <a:lnTo>
                    <a:pt x="45930" y="76437"/>
                  </a:lnTo>
                  <a:lnTo>
                    <a:pt x="59331" y="67644"/>
                  </a:lnTo>
                  <a:lnTo>
                    <a:pt x="43256" y="58092"/>
                  </a:lnTo>
                  <a:close/>
                </a:path>
                <a:path w="268604" h="166370">
                  <a:moveTo>
                    <a:pt x="162684" y="53878"/>
                  </a:moveTo>
                  <a:lnTo>
                    <a:pt x="149291" y="62670"/>
                  </a:lnTo>
                  <a:lnTo>
                    <a:pt x="165366" y="72222"/>
                  </a:lnTo>
                  <a:lnTo>
                    <a:pt x="178767" y="63438"/>
                  </a:lnTo>
                  <a:lnTo>
                    <a:pt x="162684" y="53878"/>
                  </a:lnTo>
                  <a:close/>
                </a:path>
                <a:path w="268604" h="166370">
                  <a:moveTo>
                    <a:pt x="112920" y="49299"/>
                  </a:moveTo>
                  <a:lnTo>
                    <a:pt x="99527" y="58092"/>
                  </a:lnTo>
                  <a:lnTo>
                    <a:pt x="115602" y="67636"/>
                  </a:lnTo>
                  <a:lnTo>
                    <a:pt x="129003" y="58852"/>
                  </a:lnTo>
                  <a:lnTo>
                    <a:pt x="112920" y="49299"/>
                  </a:lnTo>
                  <a:close/>
                </a:path>
                <a:path w="268604" h="166370">
                  <a:moveTo>
                    <a:pt x="63155" y="44713"/>
                  </a:moveTo>
                  <a:lnTo>
                    <a:pt x="49762" y="53505"/>
                  </a:lnTo>
                  <a:lnTo>
                    <a:pt x="65837" y="63058"/>
                  </a:lnTo>
                  <a:lnTo>
                    <a:pt x="79238" y="54266"/>
                  </a:lnTo>
                  <a:lnTo>
                    <a:pt x="63155" y="44713"/>
                  </a:lnTo>
                  <a:close/>
                </a:path>
                <a:path w="268604" h="166370">
                  <a:moveTo>
                    <a:pt x="13396" y="40135"/>
                  </a:moveTo>
                  <a:lnTo>
                    <a:pt x="0" y="48927"/>
                  </a:lnTo>
                  <a:lnTo>
                    <a:pt x="16074" y="58472"/>
                  </a:lnTo>
                  <a:lnTo>
                    <a:pt x="29472" y="49688"/>
                  </a:lnTo>
                  <a:lnTo>
                    <a:pt x="13396" y="40135"/>
                  </a:lnTo>
                  <a:close/>
                </a:path>
                <a:path w="268604" h="166370">
                  <a:moveTo>
                    <a:pt x="132827" y="35921"/>
                  </a:moveTo>
                  <a:lnTo>
                    <a:pt x="119434" y="44713"/>
                  </a:lnTo>
                  <a:lnTo>
                    <a:pt x="135509" y="54266"/>
                  </a:lnTo>
                  <a:lnTo>
                    <a:pt x="148910" y="45474"/>
                  </a:lnTo>
                  <a:lnTo>
                    <a:pt x="132827" y="35921"/>
                  </a:lnTo>
                  <a:close/>
                </a:path>
                <a:path w="268604" h="166370">
                  <a:moveTo>
                    <a:pt x="83063" y="31335"/>
                  </a:moveTo>
                  <a:lnTo>
                    <a:pt x="69670" y="40127"/>
                  </a:lnTo>
                  <a:lnTo>
                    <a:pt x="85745" y="49680"/>
                  </a:lnTo>
                  <a:lnTo>
                    <a:pt x="99146" y="40895"/>
                  </a:lnTo>
                  <a:lnTo>
                    <a:pt x="83063" y="31335"/>
                  </a:lnTo>
                  <a:close/>
                </a:path>
                <a:path w="268604" h="166370">
                  <a:moveTo>
                    <a:pt x="33302" y="26757"/>
                  </a:moveTo>
                  <a:lnTo>
                    <a:pt x="19906" y="35549"/>
                  </a:lnTo>
                  <a:lnTo>
                    <a:pt x="35980" y="45101"/>
                  </a:lnTo>
                  <a:lnTo>
                    <a:pt x="49381" y="36309"/>
                  </a:lnTo>
                  <a:lnTo>
                    <a:pt x="33302" y="26757"/>
                  </a:lnTo>
                  <a:close/>
                </a:path>
                <a:path w="268604" h="166370">
                  <a:moveTo>
                    <a:pt x="102970" y="17956"/>
                  </a:moveTo>
                  <a:lnTo>
                    <a:pt x="89577" y="26748"/>
                  </a:lnTo>
                  <a:lnTo>
                    <a:pt x="105652" y="36301"/>
                  </a:lnTo>
                  <a:lnTo>
                    <a:pt x="119045" y="27517"/>
                  </a:lnTo>
                  <a:lnTo>
                    <a:pt x="102970" y="17956"/>
                  </a:lnTo>
                  <a:close/>
                </a:path>
                <a:path w="268604" h="166370">
                  <a:moveTo>
                    <a:pt x="53206" y="13378"/>
                  </a:moveTo>
                  <a:lnTo>
                    <a:pt x="39813" y="22170"/>
                  </a:lnTo>
                  <a:lnTo>
                    <a:pt x="55888" y="31723"/>
                  </a:lnTo>
                  <a:lnTo>
                    <a:pt x="69289" y="22931"/>
                  </a:lnTo>
                  <a:lnTo>
                    <a:pt x="53206" y="13378"/>
                  </a:lnTo>
                  <a:close/>
                </a:path>
                <a:path w="268604" h="166370">
                  <a:moveTo>
                    <a:pt x="73113" y="0"/>
                  </a:moveTo>
                  <a:lnTo>
                    <a:pt x="59720" y="8792"/>
                  </a:lnTo>
                  <a:lnTo>
                    <a:pt x="75795" y="18344"/>
                  </a:lnTo>
                  <a:lnTo>
                    <a:pt x="89188" y="9552"/>
                  </a:lnTo>
                  <a:lnTo>
                    <a:pt x="73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267664" y="5616727"/>
              <a:ext cx="268605" cy="161290"/>
            </a:xfrm>
            <a:custGeom>
              <a:avLst/>
              <a:gdLst/>
              <a:ahLst/>
              <a:cxnLst/>
              <a:rect l="l" t="t" r="r" b="b"/>
              <a:pathLst>
                <a:path w="268604" h="161289">
                  <a:moveTo>
                    <a:pt x="75797" y="13370"/>
                  </a:moveTo>
                  <a:close/>
                </a:path>
                <a:path w="268604" h="161289">
                  <a:moveTo>
                    <a:pt x="59722" y="0"/>
                  </a:moveTo>
                  <a:lnTo>
                    <a:pt x="59722" y="3825"/>
                  </a:lnTo>
                  <a:lnTo>
                    <a:pt x="75784" y="13370"/>
                  </a:lnTo>
                  <a:lnTo>
                    <a:pt x="75770" y="9544"/>
                  </a:lnTo>
                  <a:lnTo>
                    <a:pt x="59722" y="0"/>
                  </a:lnTo>
                  <a:close/>
                </a:path>
                <a:path w="268604" h="161289">
                  <a:moveTo>
                    <a:pt x="75797" y="13365"/>
                  </a:moveTo>
                  <a:close/>
                </a:path>
                <a:path w="268604" h="161289">
                  <a:moveTo>
                    <a:pt x="89191" y="760"/>
                  </a:moveTo>
                  <a:lnTo>
                    <a:pt x="75789" y="9544"/>
                  </a:lnTo>
                  <a:lnTo>
                    <a:pt x="75797" y="13365"/>
                  </a:lnTo>
                  <a:lnTo>
                    <a:pt x="89191" y="4578"/>
                  </a:lnTo>
                  <a:lnTo>
                    <a:pt x="89191" y="760"/>
                  </a:lnTo>
                  <a:close/>
                </a:path>
                <a:path w="268604" h="161289">
                  <a:moveTo>
                    <a:pt x="105654" y="31335"/>
                  </a:moveTo>
                  <a:close/>
                </a:path>
                <a:path w="268604" h="161289">
                  <a:moveTo>
                    <a:pt x="89571" y="17964"/>
                  </a:moveTo>
                  <a:lnTo>
                    <a:pt x="89579" y="21790"/>
                  </a:lnTo>
                  <a:lnTo>
                    <a:pt x="105641" y="31335"/>
                  </a:lnTo>
                  <a:lnTo>
                    <a:pt x="105627" y="27509"/>
                  </a:lnTo>
                  <a:lnTo>
                    <a:pt x="89571" y="17964"/>
                  </a:lnTo>
                  <a:close/>
                </a:path>
                <a:path w="268604" h="161289">
                  <a:moveTo>
                    <a:pt x="105654" y="31329"/>
                  </a:moveTo>
                  <a:close/>
                </a:path>
                <a:path w="268604" h="161289">
                  <a:moveTo>
                    <a:pt x="119048" y="18725"/>
                  </a:moveTo>
                  <a:lnTo>
                    <a:pt x="105646" y="27509"/>
                  </a:lnTo>
                  <a:lnTo>
                    <a:pt x="105654" y="31329"/>
                  </a:lnTo>
                  <a:lnTo>
                    <a:pt x="119039" y="22542"/>
                  </a:lnTo>
                  <a:lnTo>
                    <a:pt x="119048" y="18725"/>
                  </a:lnTo>
                  <a:close/>
                </a:path>
                <a:path w="268604" h="161289">
                  <a:moveTo>
                    <a:pt x="135511" y="49291"/>
                  </a:moveTo>
                  <a:close/>
                </a:path>
                <a:path w="268604" h="161289">
                  <a:moveTo>
                    <a:pt x="119428" y="35921"/>
                  </a:moveTo>
                  <a:lnTo>
                    <a:pt x="119436" y="39739"/>
                  </a:lnTo>
                  <a:lnTo>
                    <a:pt x="135498" y="49291"/>
                  </a:lnTo>
                  <a:lnTo>
                    <a:pt x="135498" y="45474"/>
                  </a:lnTo>
                  <a:lnTo>
                    <a:pt x="119428" y="35921"/>
                  </a:lnTo>
                  <a:close/>
                </a:path>
                <a:path w="268604" h="161289">
                  <a:moveTo>
                    <a:pt x="135511" y="49286"/>
                  </a:moveTo>
                  <a:close/>
                </a:path>
                <a:path w="268604" h="161289">
                  <a:moveTo>
                    <a:pt x="148905" y="36681"/>
                  </a:moveTo>
                  <a:lnTo>
                    <a:pt x="135503" y="45474"/>
                  </a:lnTo>
                  <a:lnTo>
                    <a:pt x="135511" y="49286"/>
                  </a:lnTo>
                  <a:lnTo>
                    <a:pt x="148896" y="40507"/>
                  </a:lnTo>
                  <a:lnTo>
                    <a:pt x="148905" y="36681"/>
                  </a:lnTo>
                  <a:close/>
                </a:path>
                <a:path w="268604" h="161289">
                  <a:moveTo>
                    <a:pt x="149285" y="53878"/>
                  </a:moveTo>
                  <a:lnTo>
                    <a:pt x="149285" y="57703"/>
                  </a:lnTo>
                  <a:lnTo>
                    <a:pt x="165360" y="67256"/>
                  </a:lnTo>
                  <a:lnTo>
                    <a:pt x="165347" y="63430"/>
                  </a:lnTo>
                  <a:lnTo>
                    <a:pt x="149285" y="53878"/>
                  </a:lnTo>
                  <a:close/>
                </a:path>
                <a:path w="268604" h="161289">
                  <a:moveTo>
                    <a:pt x="178762" y="54646"/>
                  </a:moveTo>
                  <a:lnTo>
                    <a:pt x="165360" y="63430"/>
                  </a:lnTo>
                  <a:lnTo>
                    <a:pt x="165360" y="67256"/>
                  </a:lnTo>
                  <a:lnTo>
                    <a:pt x="178753" y="58464"/>
                  </a:lnTo>
                  <a:lnTo>
                    <a:pt x="178762" y="54646"/>
                  </a:lnTo>
                  <a:close/>
                </a:path>
                <a:path w="268604" h="161289">
                  <a:moveTo>
                    <a:pt x="179142" y="71834"/>
                  </a:moveTo>
                  <a:lnTo>
                    <a:pt x="179142" y="75660"/>
                  </a:lnTo>
                  <a:lnTo>
                    <a:pt x="195217" y="85221"/>
                  </a:lnTo>
                  <a:lnTo>
                    <a:pt x="195217" y="81395"/>
                  </a:lnTo>
                  <a:lnTo>
                    <a:pt x="179142" y="71834"/>
                  </a:lnTo>
                  <a:close/>
                </a:path>
                <a:path w="268604" h="161289">
                  <a:moveTo>
                    <a:pt x="208619" y="72611"/>
                  </a:moveTo>
                  <a:lnTo>
                    <a:pt x="195217" y="81395"/>
                  </a:lnTo>
                  <a:lnTo>
                    <a:pt x="195217" y="85213"/>
                  </a:lnTo>
                  <a:lnTo>
                    <a:pt x="208610" y="76429"/>
                  </a:lnTo>
                  <a:lnTo>
                    <a:pt x="208619" y="72611"/>
                  </a:lnTo>
                  <a:close/>
                </a:path>
                <a:path w="268604" h="161289">
                  <a:moveTo>
                    <a:pt x="208999" y="89807"/>
                  </a:moveTo>
                  <a:lnTo>
                    <a:pt x="208999" y="93633"/>
                  </a:lnTo>
                  <a:lnTo>
                    <a:pt x="225074" y="103186"/>
                  </a:lnTo>
                  <a:lnTo>
                    <a:pt x="225061" y="99360"/>
                  </a:lnTo>
                  <a:lnTo>
                    <a:pt x="208999" y="89807"/>
                  </a:lnTo>
                  <a:close/>
                </a:path>
                <a:path w="268604" h="161289">
                  <a:moveTo>
                    <a:pt x="238467" y="90567"/>
                  </a:moveTo>
                  <a:lnTo>
                    <a:pt x="225074" y="99360"/>
                  </a:lnTo>
                  <a:lnTo>
                    <a:pt x="225074" y="103178"/>
                  </a:lnTo>
                  <a:lnTo>
                    <a:pt x="238467" y="94393"/>
                  </a:lnTo>
                  <a:lnTo>
                    <a:pt x="238467" y="90567"/>
                  </a:lnTo>
                  <a:close/>
                </a:path>
                <a:path w="268604" h="161289">
                  <a:moveTo>
                    <a:pt x="238856" y="107756"/>
                  </a:moveTo>
                  <a:lnTo>
                    <a:pt x="238856" y="111582"/>
                  </a:lnTo>
                  <a:lnTo>
                    <a:pt x="254931" y="121142"/>
                  </a:lnTo>
                  <a:lnTo>
                    <a:pt x="254931" y="117316"/>
                  </a:lnTo>
                  <a:lnTo>
                    <a:pt x="238856" y="107756"/>
                  </a:lnTo>
                  <a:close/>
                </a:path>
                <a:path w="268604" h="161289">
                  <a:moveTo>
                    <a:pt x="268324" y="108532"/>
                  </a:moveTo>
                  <a:lnTo>
                    <a:pt x="254931" y="117316"/>
                  </a:lnTo>
                  <a:lnTo>
                    <a:pt x="254931" y="121142"/>
                  </a:lnTo>
                  <a:lnTo>
                    <a:pt x="268324" y="112350"/>
                  </a:lnTo>
                  <a:lnTo>
                    <a:pt x="268324" y="108532"/>
                  </a:lnTo>
                  <a:close/>
                </a:path>
                <a:path w="268604" h="161289">
                  <a:moveTo>
                    <a:pt x="55890" y="26748"/>
                  </a:moveTo>
                  <a:close/>
                </a:path>
                <a:path w="268604" h="161289">
                  <a:moveTo>
                    <a:pt x="39813" y="13370"/>
                  </a:moveTo>
                  <a:lnTo>
                    <a:pt x="39815" y="17196"/>
                  </a:lnTo>
                  <a:lnTo>
                    <a:pt x="55876" y="26748"/>
                  </a:lnTo>
                  <a:lnTo>
                    <a:pt x="55876" y="22923"/>
                  </a:lnTo>
                  <a:lnTo>
                    <a:pt x="39813" y="13370"/>
                  </a:lnTo>
                  <a:close/>
                </a:path>
                <a:path w="268604" h="161289">
                  <a:moveTo>
                    <a:pt x="55890" y="26743"/>
                  </a:moveTo>
                  <a:close/>
                </a:path>
                <a:path w="268604" h="161289">
                  <a:moveTo>
                    <a:pt x="69283" y="14138"/>
                  </a:moveTo>
                  <a:lnTo>
                    <a:pt x="55882" y="22923"/>
                  </a:lnTo>
                  <a:lnTo>
                    <a:pt x="55890" y="26743"/>
                  </a:lnTo>
                  <a:lnTo>
                    <a:pt x="69283" y="17956"/>
                  </a:lnTo>
                  <a:lnTo>
                    <a:pt x="69283" y="14138"/>
                  </a:lnTo>
                  <a:close/>
                </a:path>
                <a:path w="268604" h="161289">
                  <a:moveTo>
                    <a:pt x="85747" y="44705"/>
                  </a:moveTo>
                  <a:close/>
                </a:path>
                <a:path w="268604" h="161289">
                  <a:moveTo>
                    <a:pt x="69672" y="31343"/>
                  </a:moveTo>
                  <a:lnTo>
                    <a:pt x="69672" y="35169"/>
                  </a:lnTo>
                  <a:lnTo>
                    <a:pt x="85720" y="44705"/>
                  </a:lnTo>
                  <a:lnTo>
                    <a:pt x="85720" y="40887"/>
                  </a:lnTo>
                  <a:lnTo>
                    <a:pt x="69672" y="31343"/>
                  </a:lnTo>
                  <a:close/>
                </a:path>
                <a:path w="268604" h="161289">
                  <a:moveTo>
                    <a:pt x="85747" y="44700"/>
                  </a:moveTo>
                  <a:close/>
                </a:path>
                <a:path w="268604" h="161289">
                  <a:moveTo>
                    <a:pt x="99140" y="32103"/>
                  </a:moveTo>
                  <a:lnTo>
                    <a:pt x="85739" y="40887"/>
                  </a:lnTo>
                  <a:lnTo>
                    <a:pt x="85747" y="44700"/>
                  </a:lnTo>
                  <a:lnTo>
                    <a:pt x="99140" y="35921"/>
                  </a:lnTo>
                  <a:lnTo>
                    <a:pt x="99140" y="32103"/>
                  </a:lnTo>
                  <a:close/>
                </a:path>
                <a:path w="268604" h="161289">
                  <a:moveTo>
                    <a:pt x="115604" y="62670"/>
                  </a:moveTo>
                  <a:close/>
                </a:path>
                <a:path w="268604" h="161289">
                  <a:moveTo>
                    <a:pt x="99521" y="49291"/>
                  </a:moveTo>
                  <a:lnTo>
                    <a:pt x="99529" y="53117"/>
                  </a:lnTo>
                  <a:lnTo>
                    <a:pt x="115590" y="62670"/>
                  </a:lnTo>
                  <a:lnTo>
                    <a:pt x="115600" y="58850"/>
                  </a:lnTo>
                  <a:lnTo>
                    <a:pt x="99521" y="49291"/>
                  </a:lnTo>
                  <a:close/>
                </a:path>
                <a:path w="268604" h="161289">
                  <a:moveTo>
                    <a:pt x="115604" y="62665"/>
                  </a:moveTo>
                  <a:close/>
                </a:path>
                <a:path w="268604" h="161289">
                  <a:moveTo>
                    <a:pt x="128997" y="50060"/>
                  </a:moveTo>
                  <a:lnTo>
                    <a:pt x="115600" y="58850"/>
                  </a:lnTo>
                  <a:lnTo>
                    <a:pt x="115604" y="62665"/>
                  </a:lnTo>
                  <a:lnTo>
                    <a:pt x="128997" y="53886"/>
                  </a:lnTo>
                  <a:lnTo>
                    <a:pt x="128997" y="50060"/>
                  </a:lnTo>
                  <a:close/>
                </a:path>
                <a:path w="268604" h="161289">
                  <a:moveTo>
                    <a:pt x="179134" y="147891"/>
                  </a:moveTo>
                  <a:lnTo>
                    <a:pt x="179134" y="151717"/>
                  </a:lnTo>
                  <a:lnTo>
                    <a:pt x="195209" y="161272"/>
                  </a:lnTo>
                  <a:lnTo>
                    <a:pt x="195207" y="157450"/>
                  </a:lnTo>
                  <a:lnTo>
                    <a:pt x="179134" y="147891"/>
                  </a:lnTo>
                  <a:close/>
                </a:path>
                <a:path w="268604" h="161289">
                  <a:moveTo>
                    <a:pt x="208610" y="148663"/>
                  </a:moveTo>
                  <a:lnTo>
                    <a:pt x="195209" y="157450"/>
                  </a:lnTo>
                  <a:lnTo>
                    <a:pt x="195209" y="161272"/>
                  </a:lnTo>
                  <a:lnTo>
                    <a:pt x="208610" y="152484"/>
                  </a:lnTo>
                  <a:lnTo>
                    <a:pt x="208610" y="148663"/>
                  </a:lnTo>
                  <a:close/>
                </a:path>
                <a:path w="268604" h="161289">
                  <a:moveTo>
                    <a:pt x="199042" y="134513"/>
                  </a:moveTo>
                  <a:lnTo>
                    <a:pt x="199042" y="138339"/>
                  </a:lnTo>
                  <a:lnTo>
                    <a:pt x="215117" y="147895"/>
                  </a:lnTo>
                  <a:lnTo>
                    <a:pt x="215113" y="144073"/>
                  </a:lnTo>
                  <a:lnTo>
                    <a:pt x="199042" y="134513"/>
                  </a:lnTo>
                  <a:close/>
                </a:path>
                <a:path w="268604" h="161289">
                  <a:moveTo>
                    <a:pt x="228518" y="135289"/>
                  </a:moveTo>
                  <a:lnTo>
                    <a:pt x="215117" y="144073"/>
                  </a:lnTo>
                  <a:lnTo>
                    <a:pt x="215117" y="147895"/>
                  </a:lnTo>
                  <a:lnTo>
                    <a:pt x="228518" y="139107"/>
                  </a:lnTo>
                  <a:lnTo>
                    <a:pt x="228518" y="135289"/>
                  </a:lnTo>
                  <a:close/>
                </a:path>
                <a:path w="268604" h="161289">
                  <a:moveTo>
                    <a:pt x="149277" y="129935"/>
                  </a:moveTo>
                  <a:lnTo>
                    <a:pt x="149277" y="133760"/>
                  </a:lnTo>
                  <a:lnTo>
                    <a:pt x="165348" y="143311"/>
                  </a:lnTo>
                  <a:lnTo>
                    <a:pt x="165347" y="139487"/>
                  </a:lnTo>
                  <a:lnTo>
                    <a:pt x="149277" y="129935"/>
                  </a:lnTo>
                  <a:close/>
                </a:path>
                <a:path w="268604" h="161289">
                  <a:moveTo>
                    <a:pt x="165360" y="143305"/>
                  </a:moveTo>
                  <a:close/>
                </a:path>
                <a:path w="268604" h="161289">
                  <a:moveTo>
                    <a:pt x="178753" y="130703"/>
                  </a:moveTo>
                  <a:lnTo>
                    <a:pt x="165352" y="139487"/>
                  </a:lnTo>
                  <a:lnTo>
                    <a:pt x="165360" y="143305"/>
                  </a:lnTo>
                  <a:lnTo>
                    <a:pt x="178753" y="134521"/>
                  </a:lnTo>
                  <a:lnTo>
                    <a:pt x="178753" y="130703"/>
                  </a:lnTo>
                  <a:close/>
                </a:path>
                <a:path w="268604" h="161289">
                  <a:moveTo>
                    <a:pt x="218949" y="121134"/>
                  </a:moveTo>
                  <a:lnTo>
                    <a:pt x="218949" y="124960"/>
                  </a:lnTo>
                  <a:lnTo>
                    <a:pt x="235024" y="134521"/>
                  </a:lnTo>
                  <a:lnTo>
                    <a:pt x="235024" y="130695"/>
                  </a:lnTo>
                  <a:lnTo>
                    <a:pt x="218949" y="121134"/>
                  </a:lnTo>
                  <a:close/>
                </a:path>
                <a:path w="268604" h="161289">
                  <a:moveTo>
                    <a:pt x="248425" y="121911"/>
                  </a:moveTo>
                  <a:lnTo>
                    <a:pt x="235024" y="130695"/>
                  </a:lnTo>
                  <a:lnTo>
                    <a:pt x="235024" y="134521"/>
                  </a:lnTo>
                  <a:lnTo>
                    <a:pt x="248425" y="125728"/>
                  </a:lnTo>
                  <a:lnTo>
                    <a:pt x="248425" y="121911"/>
                  </a:lnTo>
                  <a:close/>
                </a:path>
                <a:path w="268604" h="161289">
                  <a:moveTo>
                    <a:pt x="169185" y="116556"/>
                  </a:moveTo>
                  <a:lnTo>
                    <a:pt x="169185" y="120382"/>
                  </a:lnTo>
                  <a:lnTo>
                    <a:pt x="185260" y="129943"/>
                  </a:lnTo>
                  <a:lnTo>
                    <a:pt x="185246" y="126109"/>
                  </a:lnTo>
                  <a:lnTo>
                    <a:pt x="169185" y="116556"/>
                  </a:lnTo>
                  <a:close/>
                </a:path>
                <a:path w="268604" h="161289">
                  <a:moveTo>
                    <a:pt x="198661" y="117324"/>
                  </a:moveTo>
                  <a:lnTo>
                    <a:pt x="185260" y="126109"/>
                  </a:lnTo>
                  <a:lnTo>
                    <a:pt x="185260" y="129935"/>
                  </a:lnTo>
                  <a:lnTo>
                    <a:pt x="198661" y="121142"/>
                  </a:lnTo>
                  <a:lnTo>
                    <a:pt x="198661" y="117324"/>
                  </a:lnTo>
                  <a:close/>
                </a:path>
                <a:path w="268604" h="161289">
                  <a:moveTo>
                    <a:pt x="59714" y="76048"/>
                  </a:moveTo>
                  <a:lnTo>
                    <a:pt x="59714" y="79874"/>
                  </a:lnTo>
                  <a:lnTo>
                    <a:pt x="135495" y="125343"/>
                  </a:lnTo>
                  <a:lnTo>
                    <a:pt x="135499" y="121528"/>
                  </a:lnTo>
                  <a:lnTo>
                    <a:pt x="59714" y="76048"/>
                  </a:lnTo>
                  <a:close/>
                </a:path>
                <a:path w="268604" h="161289">
                  <a:moveTo>
                    <a:pt x="148896" y="112738"/>
                  </a:moveTo>
                  <a:lnTo>
                    <a:pt x="135499" y="121528"/>
                  </a:lnTo>
                  <a:lnTo>
                    <a:pt x="135503" y="125343"/>
                  </a:lnTo>
                  <a:lnTo>
                    <a:pt x="148896" y="116564"/>
                  </a:lnTo>
                  <a:lnTo>
                    <a:pt x="148896" y="112738"/>
                  </a:lnTo>
                  <a:close/>
                </a:path>
                <a:path w="268604" h="161289">
                  <a:moveTo>
                    <a:pt x="189092" y="103186"/>
                  </a:moveTo>
                  <a:lnTo>
                    <a:pt x="189092" y="107011"/>
                  </a:lnTo>
                  <a:lnTo>
                    <a:pt x="205167" y="116564"/>
                  </a:lnTo>
                  <a:lnTo>
                    <a:pt x="205140" y="112730"/>
                  </a:lnTo>
                  <a:lnTo>
                    <a:pt x="189092" y="103186"/>
                  </a:lnTo>
                  <a:close/>
                </a:path>
                <a:path w="268604" h="161289">
                  <a:moveTo>
                    <a:pt x="218568" y="103946"/>
                  </a:moveTo>
                  <a:lnTo>
                    <a:pt x="205167" y="112730"/>
                  </a:lnTo>
                  <a:lnTo>
                    <a:pt x="205167" y="116556"/>
                  </a:lnTo>
                  <a:lnTo>
                    <a:pt x="218568" y="107764"/>
                  </a:lnTo>
                  <a:lnTo>
                    <a:pt x="218568" y="103946"/>
                  </a:lnTo>
                  <a:close/>
                </a:path>
                <a:path w="268604" h="161289">
                  <a:moveTo>
                    <a:pt x="155411" y="111970"/>
                  </a:moveTo>
                  <a:close/>
                </a:path>
                <a:path w="268604" h="161289">
                  <a:moveTo>
                    <a:pt x="139328" y="98591"/>
                  </a:moveTo>
                  <a:lnTo>
                    <a:pt x="139328" y="102417"/>
                  </a:lnTo>
                  <a:lnTo>
                    <a:pt x="155397" y="111970"/>
                  </a:lnTo>
                  <a:lnTo>
                    <a:pt x="155406" y="108149"/>
                  </a:lnTo>
                  <a:lnTo>
                    <a:pt x="139328" y="98591"/>
                  </a:lnTo>
                  <a:close/>
                </a:path>
                <a:path w="268604" h="161289">
                  <a:moveTo>
                    <a:pt x="155411" y="111964"/>
                  </a:moveTo>
                  <a:close/>
                </a:path>
                <a:path w="268604" h="161289">
                  <a:moveTo>
                    <a:pt x="168804" y="99360"/>
                  </a:moveTo>
                  <a:lnTo>
                    <a:pt x="155406" y="108149"/>
                  </a:lnTo>
                  <a:lnTo>
                    <a:pt x="155411" y="111964"/>
                  </a:lnTo>
                  <a:lnTo>
                    <a:pt x="168804" y="103186"/>
                  </a:lnTo>
                  <a:lnTo>
                    <a:pt x="168804" y="99360"/>
                  </a:lnTo>
                  <a:close/>
                </a:path>
                <a:path w="268604" h="161289">
                  <a:moveTo>
                    <a:pt x="159235" y="85213"/>
                  </a:moveTo>
                  <a:lnTo>
                    <a:pt x="159235" y="89039"/>
                  </a:lnTo>
                  <a:lnTo>
                    <a:pt x="175310" y="98599"/>
                  </a:lnTo>
                  <a:lnTo>
                    <a:pt x="175310" y="94773"/>
                  </a:lnTo>
                  <a:lnTo>
                    <a:pt x="159235" y="85213"/>
                  </a:lnTo>
                  <a:close/>
                </a:path>
                <a:path w="268604" h="161289">
                  <a:moveTo>
                    <a:pt x="188711" y="85981"/>
                  </a:moveTo>
                  <a:lnTo>
                    <a:pt x="175310" y="94773"/>
                  </a:lnTo>
                  <a:lnTo>
                    <a:pt x="175310" y="98591"/>
                  </a:lnTo>
                  <a:lnTo>
                    <a:pt x="188711" y="89807"/>
                  </a:lnTo>
                  <a:lnTo>
                    <a:pt x="188711" y="85981"/>
                  </a:lnTo>
                  <a:close/>
                </a:path>
                <a:path w="268604" h="161289">
                  <a:moveTo>
                    <a:pt x="109471" y="80635"/>
                  </a:moveTo>
                  <a:lnTo>
                    <a:pt x="109479" y="84461"/>
                  </a:lnTo>
                  <a:lnTo>
                    <a:pt x="125546" y="94008"/>
                  </a:lnTo>
                  <a:lnTo>
                    <a:pt x="125540" y="90187"/>
                  </a:lnTo>
                  <a:lnTo>
                    <a:pt x="109471" y="80635"/>
                  </a:lnTo>
                  <a:close/>
                </a:path>
                <a:path w="268604" h="161289">
                  <a:moveTo>
                    <a:pt x="138947" y="81403"/>
                  </a:moveTo>
                  <a:lnTo>
                    <a:pt x="125546" y="90187"/>
                  </a:lnTo>
                  <a:lnTo>
                    <a:pt x="125554" y="94008"/>
                  </a:lnTo>
                  <a:lnTo>
                    <a:pt x="138947" y="85221"/>
                  </a:lnTo>
                  <a:lnTo>
                    <a:pt x="138947" y="81403"/>
                  </a:lnTo>
                  <a:close/>
                </a:path>
                <a:path w="268604" h="161289">
                  <a:moveTo>
                    <a:pt x="129378" y="67256"/>
                  </a:moveTo>
                  <a:lnTo>
                    <a:pt x="129386" y="71082"/>
                  </a:lnTo>
                  <a:lnTo>
                    <a:pt x="145453" y="80630"/>
                  </a:lnTo>
                  <a:lnTo>
                    <a:pt x="145447" y="76809"/>
                  </a:lnTo>
                  <a:lnTo>
                    <a:pt x="129378" y="67256"/>
                  </a:lnTo>
                  <a:close/>
                </a:path>
                <a:path w="268604" h="161289">
                  <a:moveTo>
                    <a:pt x="158854" y="68025"/>
                  </a:moveTo>
                  <a:lnTo>
                    <a:pt x="145453" y="76809"/>
                  </a:lnTo>
                  <a:lnTo>
                    <a:pt x="145461" y="80629"/>
                  </a:lnTo>
                  <a:lnTo>
                    <a:pt x="158854" y="71842"/>
                  </a:lnTo>
                  <a:lnTo>
                    <a:pt x="158854" y="68025"/>
                  </a:lnTo>
                  <a:close/>
                </a:path>
                <a:path w="268604" h="161289">
                  <a:moveTo>
                    <a:pt x="95697" y="76048"/>
                  </a:moveTo>
                  <a:close/>
                </a:path>
                <a:path w="268604" h="161289">
                  <a:moveTo>
                    <a:pt x="79622" y="62670"/>
                  </a:moveTo>
                  <a:lnTo>
                    <a:pt x="79622" y="66496"/>
                  </a:lnTo>
                  <a:lnTo>
                    <a:pt x="95683" y="76048"/>
                  </a:lnTo>
                  <a:lnTo>
                    <a:pt x="95683" y="72222"/>
                  </a:lnTo>
                  <a:lnTo>
                    <a:pt x="79622" y="62670"/>
                  </a:lnTo>
                  <a:close/>
                </a:path>
                <a:path w="268604" h="161289">
                  <a:moveTo>
                    <a:pt x="95697" y="76043"/>
                  </a:moveTo>
                  <a:close/>
                </a:path>
                <a:path w="268604" h="161289">
                  <a:moveTo>
                    <a:pt x="109090" y="63438"/>
                  </a:moveTo>
                  <a:lnTo>
                    <a:pt x="95689" y="72222"/>
                  </a:lnTo>
                  <a:lnTo>
                    <a:pt x="95697" y="76043"/>
                  </a:lnTo>
                  <a:lnTo>
                    <a:pt x="109090" y="67256"/>
                  </a:lnTo>
                  <a:lnTo>
                    <a:pt x="109090" y="63438"/>
                  </a:lnTo>
                  <a:close/>
                </a:path>
                <a:path w="268604" h="161289">
                  <a:moveTo>
                    <a:pt x="35984" y="40127"/>
                  </a:moveTo>
                  <a:close/>
                </a:path>
                <a:path w="268604" h="161289">
                  <a:moveTo>
                    <a:pt x="19906" y="26748"/>
                  </a:moveTo>
                  <a:lnTo>
                    <a:pt x="19908" y="30574"/>
                  </a:lnTo>
                  <a:lnTo>
                    <a:pt x="35971" y="40127"/>
                  </a:lnTo>
                  <a:lnTo>
                    <a:pt x="35970" y="36301"/>
                  </a:lnTo>
                  <a:lnTo>
                    <a:pt x="19906" y="26748"/>
                  </a:lnTo>
                  <a:close/>
                </a:path>
                <a:path w="268604" h="161289">
                  <a:moveTo>
                    <a:pt x="49376" y="27517"/>
                  </a:moveTo>
                  <a:lnTo>
                    <a:pt x="35976" y="36301"/>
                  </a:lnTo>
                  <a:lnTo>
                    <a:pt x="35984" y="40122"/>
                  </a:lnTo>
                  <a:lnTo>
                    <a:pt x="49376" y="31335"/>
                  </a:lnTo>
                  <a:lnTo>
                    <a:pt x="49376" y="27517"/>
                  </a:lnTo>
                  <a:close/>
                </a:path>
                <a:path w="268604" h="161289">
                  <a:moveTo>
                    <a:pt x="65840" y="58084"/>
                  </a:moveTo>
                  <a:close/>
                </a:path>
                <a:path w="268604" h="161289">
                  <a:moveTo>
                    <a:pt x="49765" y="44721"/>
                  </a:moveTo>
                  <a:lnTo>
                    <a:pt x="49765" y="48547"/>
                  </a:lnTo>
                  <a:lnTo>
                    <a:pt x="65812" y="58084"/>
                  </a:lnTo>
                  <a:lnTo>
                    <a:pt x="65812" y="54266"/>
                  </a:lnTo>
                  <a:lnTo>
                    <a:pt x="49765" y="44721"/>
                  </a:lnTo>
                  <a:close/>
                </a:path>
                <a:path w="268604" h="161289">
                  <a:moveTo>
                    <a:pt x="65840" y="58078"/>
                  </a:moveTo>
                  <a:close/>
                </a:path>
                <a:path w="268604" h="161289">
                  <a:moveTo>
                    <a:pt x="79233" y="45474"/>
                  </a:moveTo>
                  <a:lnTo>
                    <a:pt x="65832" y="54266"/>
                  </a:lnTo>
                  <a:lnTo>
                    <a:pt x="65840" y="58078"/>
                  </a:lnTo>
                  <a:lnTo>
                    <a:pt x="79233" y="49299"/>
                  </a:lnTo>
                  <a:lnTo>
                    <a:pt x="79233" y="45474"/>
                  </a:lnTo>
                  <a:close/>
                </a:path>
                <a:path w="268604" h="161289">
                  <a:moveTo>
                    <a:pt x="16078" y="53505"/>
                  </a:moveTo>
                  <a:close/>
                </a:path>
                <a:path w="268604" h="161289">
                  <a:moveTo>
                    <a:pt x="0" y="40127"/>
                  </a:moveTo>
                  <a:lnTo>
                    <a:pt x="2" y="43953"/>
                  </a:lnTo>
                  <a:lnTo>
                    <a:pt x="16064" y="53505"/>
                  </a:lnTo>
                  <a:lnTo>
                    <a:pt x="16063" y="49680"/>
                  </a:lnTo>
                  <a:lnTo>
                    <a:pt x="0" y="40127"/>
                  </a:lnTo>
                  <a:close/>
                </a:path>
                <a:path w="268604" h="161289">
                  <a:moveTo>
                    <a:pt x="29468" y="40895"/>
                  </a:moveTo>
                  <a:lnTo>
                    <a:pt x="16070" y="49680"/>
                  </a:lnTo>
                  <a:lnTo>
                    <a:pt x="16078" y="53500"/>
                  </a:lnTo>
                  <a:lnTo>
                    <a:pt x="29467" y="44713"/>
                  </a:lnTo>
                  <a:lnTo>
                    <a:pt x="29468" y="40895"/>
                  </a:lnTo>
                  <a:close/>
                </a:path>
                <a:path w="268604" h="161289">
                  <a:moveTo>
                    <a:pt x="45932" y="71462"/>
                  </a:moveTo>
                  <a:close/>
                </a:path>
                <a:path w="268604" h="161289">
                  <a:moveTo>
                    <a:pt x="29856" y="58092"/>
                  </a:moveTo>
                  <a:lnTo>
                    <a:pt x="29857" y="61918"/>
                  </a:lnTo>
                  <a:lnTo>
                    <a:pt x="45905" y="71462"/>
                  </a:lnTo>
                  <a:lnTo>
                    <a:pt x="45919" y="67644"/>
                  </a:lnTo>
                  <a:lnTo>
                    <a:pt x="29856" y="58092"/>
                  </a:lnTo>
                  <a:close/>
                </a:path>
                <a:path w="268604" h="161289">
                  <a:moveTo>
                    <a:pt x="45932" y="71457"/>
                  </a:moveTo>
                  <a:close/>
                </a:path>
                <a:path w="268604" h="161289">
                  <a:moveTo>
                    <a:pt x="59325" y="58852"/>
                  </a:moveTo>
                  <a:lnTo>
                    <a:pt x="45924" y="67644"/>
                  </a:lnTo>
                  <a:lnTo>
                    <a:pt x="45932" y="71457"/>
                  </a:lnTo>
                  <a:lnTo>
                    <a:pt x="59325" y="62678"/>
                  </a:lnTo>
                  <a:lnTo>
                    <a:pt x="59325" y="58852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770656" y="5524250"/>
              <a:ext cx="26034" cy="62865"/>
            </a:xfrm>
            <a:custGeom>
              <a:avLst/>
              <a:gdLst/>
              <a:ahLst/>
              <a:cxnLst/>
              <a:rect l="l" t="t" r="r" b="b"/>
              <a:pathLst>
                <a:path w="26034" h="62864">
                  <a:moveTo>
                    <a:pt x="25441" y="0"/>
                  </a:moveTo>
                  <a:lnTo>
                    <a:pt x="13854" y="7295"/>
                  </a:lnTo>
                  <a:lnTo>
                    <a:pt x="13854" y="55002"/>
                  </a:lnTo>
                  <a:lnTo>
                    <a:pt x="25441" y="47706"/>
                  </a:lnTo>
                  <a:lnTo>
                    <a:pt x="25441" y="0"/>
                  </a:lnTo>
                  <a:close/>
                </a:path>
                <a:path w="26034" h="62864">
                  <a:moveTo>
                    <a:pt x="6425" y="11032"/>
                  </a:moveTo>
                  <a:lnTo>
                    <a:pt x="0" y="14761"/>
                  </a:lnTo>
                  <a:lnTo>
                    <a:pt x="0" y="62468"/>
                  </a:lnTo>
                  <a:lnTo>
                    <a:pt x="6425" y="58731"/>
                  </a:lnTo>
                  <a:lnTo>
                    <a:pt x="6425" y="1103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770656" y="5524250"/>
              <a:ext cx="26034" cy="62865"/>
            </a:xfrm>
            <a:custGeom>
              <a:avLst/>
              <a:gdLst/>
              <a:ahLst/>
              <a:cxnLst/>
              <a:rect l="l" t="t" r="r" b="b"/>
              <a:pathLst>
                <a:path w="26034" h="62864">
                  <a:moveTo>
                    <a:pt x="13854" y="7295"/>
                  </a:moveTo>
                  <a:lnTo>
                    <a:pt x="25441" y="0"/>
                  </a:lnTo>
                  <a:lnTo>
                    <a:pt x="25441" y="47706"/>
                  </a:lnTo>
                  <a:lnTo>
                    <a:pt x="13854" y="55002"/>
                  </a:lnTo>
                  <a:lnTo>
                    <a:pt x="13854" y="7295"/>
                  </a:lnTo>
                  <a:close/>
                </a:path>
                <a:path w="26034" h="62864">
                  <a:moveTo>
                    <a:pt x="0" y="14761"/>
                  </a:moveTo>
                  <a:lnTo>
                    <a:pt x="6425" y="11032"/>
                  </a:lnTo>
                  <a:lnTo>
                    <a:pt x="6425" y="58731"/>
                  </a:lnTo>
                  <a:lnTo>
                    <a:pt x="0" y="62468"/>
                  </a:lnTo>
                  <a:lnTo>
                    <a:pt x="0" y="1476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398938" y="5264550"/>
              <a:ext cx="231345" cy="438773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6448176" y="5264550"/>
              <a:ext cx="182245" cy="313690"/>
            </a:xfrm>
            <a:custGeom>
              <a:avLst/>
              <a:gdLst/>
              <a:ahLst/>
              <a:cxnLst/>
              <a:rect l="l" t="t" r="r" b="b"/>
              <a:pathLst>
                <a:path w="182245" h="313689">
                  <a:moveTo>
                    <a:pt x="182107" y="313675"/>
                  </a:moveTo>
                  <a:lnTo>
                    <a:pt x="131947" y="296952"/>
                  </a:lnTo>
                  <a:lnTo>
                    <a:pt x="84503" y="274052"/>
                  </a:lnTo>
                  <a:lnTo>
                    <a:pt x="40333" y="245290"/>
                  </a:lnTo>
                  <a:lnTo>
                    <a:pt x="0" y="210982"/>
                  </a:lnTo>
                  <a:lnTo>
                    <a:pt x="0" y="0"/>
                  </a:lnTo>
                  <a:lnTo>
                    <a:pt x="41214" y="33278"/>
                  </a:lnTo>
                  <a:lnTo>
                    <a:pt x="85557" y="61943"/>
                  </a:lnTo>
                  <a:lnTo>
                    <a:pt x="132648" y="85774"/>
                  </a:lnTo>
                  <a:lnTo>
                    <a:pt x="182107" y="104553"/>
                  </a:lnTo>
                  <a:lnTo>
                    <a:pt x="182107" y="313675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22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396024" y="5273697"/>
              <a:ext cx="315214" cy="432540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6243779" y="5244005"/>
              <a:ext cx="574675" cy="573405"/>
            </a:xfrm>
            <a:custGeom>
              <a:avLst/>
              <a:gdLst/>
              <a:ahLst/>
              <a:cxnLst/>
              <a:rect l="l" t="t" r="r" b="b"/>
              <a:pathLst>
                <a:path w="574675" h="573404">
                  <a:moveTo>
                    <a:pt x="371636" y="459318"/>
                  </a:moveTo>
                  <a:lnTo>
                    <a:pt x="574178" y="341686"/>
                  </a:lnTo>
                  <a:lnTo>
                    <a:pt x="574178" y="252064"/>
                  </a:lnTo>
                  <a:lnTo>
                    <a:pt x="507285" y="212851"/>
                  </a:lnTo>
                  <a:lnTo>
                    <a:pt x="507285" y="89621"/>
                  </a:lnTo>
                  <a:lnTo>
                    <a:pt x="366062" y="7473"/>
                  </a:lnTo>
                  <a:lnTo>
                    <a:pt x="301025" y="26142"/>
                  </a:lnTo>
                  <a:lnTo>
                    <a:pt x="256429" y="0"/>
                  </a:lnTo>
                  <a:lnTo>
                    <a:pt x="204396" y="20545"/>
                  </a:lnTo>
                  <a:lnTo>
                    <a:pt x="204396" y="216588"/>
                  </a:lnTo>
                  <a:lnTo>
                    <a:pt x="155159" y="244598"/>
                  </a:lnTo>
                  <a:lnTo>
                    <a:pt x="155159" y="334220"/>
                  </a:lnTo>
                  <a:lnTo>
                    <a:pt x="193160" y="367734"/>
                  </a:lnTo>
                  <a:lnTo>
                    <a:pt x="234132" y="397188"/>
                  </a:lnTo>
                  <a:lnTo>
                    <a:pt x="277752" y="422394"/>
                  </a:lnTo>
                  <a:lnTo>
                    <a:pt x="323695" y="443167"/>
                  </a:lnTo>
                  <a:lnTo>
                    <a:pt x="371636" y="459318"/>
                  </a:lnTo>
                  <a:close/>
                </a:path>
                <a:path w="574675" h="573404">
                  <a:moveTo>
                    <a:pt x="0" y="420104"/>
                  </a:moveTo>
                  <a:lnTo>
                    <a:pt x="98483" y="351020"/>
                  </a:lnTo>
                  <a:lnTo>
                    <a:pt x="321467" y="479855"/>
                  </a:lnTo>
                  <a:lnTo>
                    <a:pt x="321467" y="513463"/>
                  </a:lnTo>
                  <a:lnTo>
                    <a:pt x="219264" y="573209"/>
                  </a:lnTo>
                  <a:lnTo>
                    <a:pt x="0" y="446247"/>
                  </a:lnTo>
                  <a:lnTo>
                    <a:pt x="0" y="420104"/>
                  </a:lnTo>
                  <a:close/>
                </a:path>
              </a:pathLst>
            </a:custGeom>
            <a:ln w="1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511757" y="5587972"/>
              <a:ext cx="94729" cy="84170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6576533" y="5541059"/>
              <a:ext cx="15875" cy="18415"/>
            </a:xfrm>
            <a:custGeom>
              <a:avLst/>
              <a:gdLst/>
              <a:ahLst/>
              <a:cxnLst/>
              <a:rect l="l" t="t" r="r" b="b"/>
              <a:pathLst>
                <a:path w="15875" h="18414">
                  <a:moveTo>
                    <a:pt x="13093" y="5815"/>
                  </a:moveTo>
                  <a:lnTo>
                    <a:pt x="10792" y="1836"/>
                  </a:lnTo>
                  <a:lnTo>
                    <a:pt x="6506" y="0"/>
                  </a:lnTo>
                  <a:lnTo>
                    <a:pt x="3532" y="1714"/>
                  </a:lnTo>
                  <a:lnTo>
                    <a:pt x="550" y="3437"/>
                  </a:lnTo>
                  <a:lnTo>
                    <a:pt x="0" y="8056"/>
                  </a:lnTo>
                  <a:lnTo>
                    <a:pt x="2301" y="12035"/>
                  </a:lnTo>
                  <a:lnTo>
                    <a:pt x="4602" y="16015"/>
                  </a:lnTo>
                  <a:lnTo>
                    <a:pt x="8880" y="17851"/>
                  </a:lnTo>
                  <a:lnTo>
                    <a:pt x="11861" y="16128"/>
                  </a:lnTo>
                  <a:lnTo>
                    <a:pt x="14843" y="14413"/>
                  </a:lnTo>
                  <a:lnTo>
                    <a:pt x="15394" y="9795"/>
                  </a:lnTo>
                  <a:lnTo>
                    <a:pt x="13093" y="58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470482" y="5311221"/>
              <a:ext cx="131929" cy="222581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6470482" y="5311221"/>
              <a:ext cx="132080" cy="229870"/>
            </a:xfrm>
            <a:custGeom>
              <a:avLst/>
              <a:gdLst/>
              <a:ahLst/>
              <a:cxnLst/>
              <a:rect l="l" t="t" r="r" b="b"/>
              <a:pathLst>
                <a:path w="132079" h="229870">
                  <a:moveTo>
                    <a:pt x="5590" y="147738"/>
                  </a:moveTo>
                  <a:lnTo>
                    <a:pt x="5590" y="5581"/>
                  </a:lnTo>
                  <a:lnTo>
                    <a:pt x="0" y="0"/>
                  </a:lnTo>
                  <a:lnTo>
                    <a:pt x="29251" y="25523"/>
                  </a:lnTo>
                  <a:lnTo>
                    <a:pt x="61234" y="47244"/>
                  </a:lnTo>
                  <a:lnTo>
                    <a:pt x="95582" y="64947"/>
                  </a:lnTo>
                  <a:lnTo>
                    <a:pt x="131929" y="78418"/>
                  </a:lnTo>
                  <a:lnTo>
                    <a:pt x="131929" y="229327"/>
                  </a:lnTo>
                  <a:lnTo>
                    <a:pt x="131929" y="222581"/>
                  </a:lnTo>
                  <a:lnTo>
                    <a:pt x="97893" y="208273"/>
                  </a:lnTo>
                  <a:lnTo>
                    <a:pt x="65360" y="190953"/>
                  </a:lnTo>
                  <a:lnTo>
                    <a:pt x="34527" y="170736"/>
                  </a:lnTo>
                  <a:lnTo>
                    <a:pt x="5590" y="147738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64137" y="5690997"/>
              <a:ext cx="471611" cy="413984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5964137" y="5690997"/>
              <a:ext cx="471805" cy="414020"/>
            </a:xfrm>
            <a:custGeom>
              <a:avLst/>
              <a:gdLst/>
              <a:ahLst/>
              <a:cxnLst/>
              <a:rect l="l" t="t" r="r" b="b"/>
              <a:pathLst>
                <a:path w="471804" h="414020">
                  <a:moveTo>
                    <a:pt x="76209" y="358438"/>
                  </a:moveTo>
                  <a:lnTo>
                    <a:pt x="121092" y="378704"/>
                  </a:lnTo>
                  <a:lnTo>
                    <a:pt x="167597" y="394473"/>
                  </a:lnTo>
                  <a:lnTo>
                    <a:pt x="215381" y="405663"/>
                  </a:lnTo>
                  <a:lnTo>
                    <a:pt x="264098" y="412193"/>
                  </a:lnTo>
                  <a:lnTo>
                    <a:pt x="313404" y="413984"/>
                  </a:lnTo>
                  <a:lnTo>
                    <a:pt x="333334" y="412481"/>
                  </a:lnTo>
                  <a:lnTo>
                    <a:pt x="352855" y="408589"/>
                  </a:lnTo>
                  <a:lnTo>
                    <a:pt x="371749" y="402364"/>
                  </a:lnTo>
                  <a:lnTo>
                    <a:pt x="389799" y="393864"/>
                  </a:lnTo>
                  <a:lnTo>
                    <a:pt x="396530" y="398754"/>
                  </a:lnTo>
                  <a:lnTo>
                    <a:pt x="404279" y="401279"/>
                  </a:lnTo>
                  <a:lnTo>
                    <a:pt x="412439" y="401341"/>
                  </a:lnTo>
                  <a:lnTo>
                    <a:pt x="420399" y="398841"/>
                  </a:lnTo>
                  <a:lnTo>
                    <a:pt x="436578" y="389072"/>
                  </a:lnTo>
                  <a:lnTo>
                    <a:pt x="450704" y="376775"/>
                  </a:lnTo>
                  <a:lnTo>
                    <a:pt x="462480" y="362256"/>
                  </a:lnTo>
                  <a:lnTo>
                    <a:pt x="471611" y="345822"/>
                  </a:lnTo>
                  <a:lnTo>
                    <a:pt x="471611" y="194420"/>
                  </a:lnTo>
                  <a:lnTo>
                    <a:pt x="463733" y="148100"/>
                  </a:lnTo>
                  <a:lnTo>
                    <a:pt x="445834" y="105538"/>
                  </a:lnTo>
                  <a:lnTo>
                    <a:pt x="418964" y="68193"/>
                  </a:lnTo>
                  <a:lnTo>
                    <a:pt x="384171" y="37523"/>
                  </a:lnTo>
                  <a:lnTo>
                    <a:pt x="342506" y="14986"/>
                  </a:lnTo>
                </a:path>
                <a:path w="471804" h="414020">
                  <a:moveTo>
                    <a:pt x="129459" y="0"/>
                  </a:moveTo>
                  <a:lnTo>
                    <a:pt x="87483" y="23298"/>
                  </a:lnTo>
                  <a:lnTo>
                    <a:pt x="52510" y="54724"/>
                  </a:lnTo>
                  <a:lnTo>
                    <a:pt x="25579" y="92809"/>
                  </a:lnTo>
                  <a:lnTo>
                    <a:pt x="7729" y="136084"/>
                  </a:lnTo>
                  <a:lnTo>
                    <a:pt x="0" y="183079"/>
                  </a:lnTo>
                  <a:lnTo>
                    <a:pt x="697" y="268892"/>
                  </a:lnTo>
                  <a:lnTo>
                    <a:pt x="16089" y="313938"/>
                  </a:lnTo>
                  <a:lnTo>
                    <a:pt x="50450" y="332891"/>
                  </a:lnTo>
                  <a:lnTo>
                    <a:pt x="58478" y="330599"/>
                  </a:lnTo>
                  <a:lnTo>
                    <a:pt x="60324" y="338966"/>
                  </a:lnTo>
                  <a:lnTo>
                    <a:pt x="64019" y="346590"/>
                  </a:lnTo>
                  <a:lnTo>
                    <a:pt x="69375" y="353178"/>
                  </a:lnTo>
                  <a:lnTo>
                    <a:pt x="76209" y="358438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065860" y="5469072"/>
              <a:ext cx="280606" cy="277563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6016768" y="5469072"/>
              <a:ext cx="342265" cy="615950"/>
            </a:xfrm>
            <a:custGeom>
              <a:avLst/>
              <a:gdLst/>
              <a:ahLst/>
              <a:cxnLst/>
              <a:rect l="l" t="t" r="r" b="b"/>
              <a:pathLst>
                <a:path w="342264" h="615950">
                  <a:moveTo>
                    <a:pt x="329699" y="138781"/>
                  </a:moveTo>
                  <a:lnTo>
                    <a:pt x="322545" y="94915"/>
                  </a:lnTo>
                  <a:lnTo>
                    <a:pt x="302627" y="56818"/>
                  </a:lnTo>
                  <a:lnTo>
                    <a:pt x="272255" y="26776"/>
                  </a:lnTo>
                  <a:lnTo>
                    <a:pt x="233740" y="7075"/>
                  </a:lnTo>
                  <a:lnTo>
                    <a:pt x="189395" y="0"/>
                  </a:lnTo>
                  <a:lnTo>
                    <a:pt x="145046" y="7075"/>
                  </a:lnTo>
                  <a:lnTo>
                    <a:pt x="106531" y="26776"/>
                  </a:lnTo>
                  <a:lnTo>
                    <a:pt x="76160" y="56818"/>
                  </a:lnTo>
                  <a:lnTo>
                    <a:pt x="56244" y="94915"/>
                  </a:lnTo>
                  <a:lnTo>
                    <a:pt x="49092" y="138781"/>
                  </a:lnTo>
                  <a:lnTo>
                    <a:pt x="56244" y="182648"/>
                  </a:lnTo>
                  <a:lnTo>
                    <a:pt x="76160" y="220745"/>
                  </a:lnTo>
                  <a:lnTo>
                    <a:pt x="106531" y="250787"/>
                  </a:lnTo>
                  <a:lnTo>
                    <a:pt x="145046" y="270488"/>
                  </a:lnTo>
                  <a:lnTo>
                    <a:pt x="189395" y="277563"/>
                  </a:lnTo>
                  <a:lnTo>
                    <a:pt x="233740" y="270488"/>
                  </a:lnTo>
                  <a:lnTo>
                    <a:pt x="272255" y="250787"/>
                  </a:lnTo>
                  <a:lnTo>
                    <a:pt x="302627" y="220745"/>
                  </a:lnTo>
                  <a:lnTo>
                    <a:pt x="322545" y="182648"/>
                  </a:lnTo>
                  <a:lnTo>
                    <a:pt x="329699" y="138781"/>
                  </a:lnTo>
                  <a:close/>
                </a:path>
                <a:path w="342264" h="615950">
                  <a:moveTo>
                    <a:pt x="5847" y="552524"/>
                  </a:moveTo>
                  <a:lnTo>
                    <a:pt x="0" y="498105"/>
                  </a:lnTo>
                  <a:lnTo>
                    <a:pt x="1479" y="444184"/>
                  </a:lnTo>
                  <a:lnTo>
                    <a:pt x="10206" y="391238"/>
                  </a:lnTo>
                  <a:lnTo>
                    <a:pt x="26103" y="339746"/>
                  </a:lnTo>
                  <a:lnTo>
                    <a:pt x="49092" y="290183"/>
                  </a:lnTo>
                </a:path>
                <a:path w="342264" h="615950">
                  <a:moveTo>
                    <a:pt x="337202" y="615825"/>
                  </a:moveTo>
                  <a:lnTo>
                    <a:pt x="340884" y="569149"/>
                  </a:lnTo>
                  <a:lnTo>
                    <a:pt x="341723" y="522518"/>
                  </a:lnTo>
                  <a:lnTo>
                    <a:pt x="339724" y="476016"/>
                  </a:lnTo>
                  <a:lnTo>
                    <a:pt x="334893" y="429727"/>
                  </a:lnTo>
                  <a:lnTo>
                    <a:pt x="327236" y="383736"/>
                  </a:lnTo>
                  <a:lnTo>
                    <a:pt x="316757" y="338126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089883" y="5684640"/>
              <a:ext cx="219930" cy="63696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5964137" y="5470653"/>
              <a:ext cx="471805" cy="634365"/>
            </a:xfrm>
            <a:custGeom>
              <a:avLst/>
              <a:gdLst/>
              <a:ahLst/>
              <a:cxnLst/>
              <a:rect l="l" t="t" r="r" b="b"/>
              <a:pathLst>
                <a:path w="471804" h="634364">
                  <a:moveTo>
                    <a:pt x="129459" y="220344"/>
                  </a:moveTo>
                  <a:lnTo>
                    <a:pt x="87824" y="243998"/>
                  </a:lnTo>
                  <a:lnTo>
                    <a:pt x="53069" y="275541"/>
                  </a:lnTo>
                  <a:lnTo>
                    <a:pt x="26186" y="313572"/>
                  </a:lnTo>
                  <a:lnTo>
                    <a:pt x="8165" y="356689"/>
                  </a:lnTo>
                  <a:lnTo>
                    <a:pt x="0" y="403490"/>
                  </a:lnTo>
                  <a:lnTo>
                    <a:pt x="697" y="489236"/>
                  </a:lnTo>
                  <a:lnTo>
                    <a:pt x="16089" y="534282"/>
                  </a:lnTo>
                  <a:lnTo>
                    <a:pt x="50450" y="553236"/>
                  </a:lnTo>
                  <a:lnTo>
                    <a:pt x="58478" y="550943"/>
                  </a:lnTo>
                  <a:lnTo>
                    <a:pt x="60324" y="559310"/>
                  </a:lnTo>
                  <a:lnTo>
                    <a:pt x="121092" y="599049"/>
                  </a:lnTo>
                  <a:lnTo>
                    <a:pt x="167597" y="614817"/>
                  </a:lnTo>
                  <a:lnTo>
                    <a:pt x="215381" y="626007"/>
                  </a:lnTo>
                  <a:lnTo>
                    <a:pt x="264098" y="632537"/>
                  </a:lnTo>
                  <a:lnTo>
                    <a:pt x="313404" y="634328"/>
                  </a:lnTo>
                  <a:lnTo>
                    <a:pt x="333334" y="632825"/>
                  </a:lnTo>
                  <a:lnTo>
                    <a:pt x="352855" y="628933"/>
                  </a:lnTo>
                  <a:lnTo>
                    <a:pt x="371749" y="622708"/>
                  </a:lnTo>
                  <a:lnTo>
                    <a:pt x="389799" y="614208"/>
                  </a:lnTo>
                  <a:lnTo>
                    <a:pt x="396530" y="619098"/>
                  </a:lnTo>
                  <a:lnTo>
                    <a:pt x="404279" y="621623"/>
                  </a:lnTo>
                  <a:lnTo>
                    <a:pt x="412439" y="621685"/>
                  </a:lnTo>
                  <a:lnTo>
                    <a:pt x="420399" y="619186"/>
                  </a:lnTo>
                  <a:lnTo>
                    <a:pt x="436578" y="609416"/>
                  </a:lnTo>
                  <a:lnTo>
                    <a:pt x="450704" y="597119"/>
                  </a:lnTo>
                  <a:lnTo>
                    <a:pt x="462480" y="582600"/>
                  </a:lnTo>
                  <a:lnTo>
                    <a:pt x="471611" y="566166"/>
                  </a:lnTo>
                  <a:lnTo>
                    <a:pt x="471611" y="428831"/>
                  </a:lnTo>
                  <a:lnTo>
                    <a:pt x="466616" y="379153"/>
                  </a:lnTo>
                  <a:lnTo>
                    <a:pt x="449993" y="333140"/>
                  </a:lnTo>
                  <a:lnTo>
                    <a:pt x="422956" y="292616"/>
                  </a:lnTo>
                  <a:lnTo>
                    <a:pt x="386722" y="259405"/>
                  </a:lnTo>
                  <a:lnTo>
                    <a:pt x="342506" y="235330"/>
                  </a:lnTo>
                  <a:lnTo>
                    <a:pt x="341318" y="235252"/>
                  </a:lnTo>
                  <a:lnTo>
                    <a:pt x="367566" y="199171"/>
                  </a:lnTo>
                  <a:lnTo>
                    <a:pt x="380649" y="158264"/>
                  </a:lnTo>
                  <a:lnTo>
                    <a:pt x="380574" y="115761"/>
                  </a:lnTo>
                  <a:lnTo>
                    <a:pt x="367347" y="74896"/>
                  </a:lnTo>
                  <a:lnTo>
                    <a:pt x="340974" y="38902"/>
                  </a:lnTo>
                  <a:lnTo>
                    <a:pt x="304499" y="12940"/>
                  </a:lnTo>
                  <a:lnTo>
                    <a:pt x="263143" y="0"/>
                  </a:lnTo>
                  <a:lnTo>
                    <a:pt x="220174" y="73"/>
                  </a:lnTo>
                  <a:lnTo>
                    <a:pt x="178863" y="13155"/>
                  </a:lnTo>
                  <a:lnTo>
                    <a:pt x="142478" y="39239"/>
                  </a:lnTo>
                  <a:lnTo>
                    <a:pt x="113837" y="80364"/>
                  </a:lnTo>
                  <a:lnTo>
                    <a:pt x="101893" y="127393"/>
                  </a:lnTo>
                  <a:lnTo>
                    <a:pt x="106987" y="175622"/>
                  </a:lnTo>
                  <a:lnTo>
                    <a:pt x="129459" y="220344"/>
                  </a:lnTo>
                  <a:close/>
                </a:path>
              </a:pathLst>
            </a:custGeom>
            <a:ln w="22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074920" y="5087111"/>
              <a:ext cx="2232660" cy="1079500"/>
            </a:xfrm>
            <a:custGeom>
              <a:avLst/>
              <a:gdLst/>
              <a:ahLst/>
              <a:cxnLst/>
              <a:rect l="l" t="t" r="r" b="b"/>
              <a:pathLst>
                <a:path w="2232659" h="1079500">
                  <a:moveTo>
                    <a:pt x="0" y="1078992"/>
                  </a:moveTo>
                  <a:lnTo>
                    <a:pt x="2232660" y="1078992"/>
                  </a:lnTo>
                  <a:lnTo>
                    <a:pt x="2232660" y="0"/>
                  </a:lnTo>
                  <a:lnTo>
                    <a:pt x="0" y="0"/>
                  </a:lnTo>
                  <a:lnTo>
                    <a:pt x="0" y="1078992"/>
                  </a:lnTo>
                  <a:close/>
                </a:path>
              </a:pathLst>
            </a:custGeom>
            <a:ln w="9524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 txBox="1"/>
          <p:nvPr/>
        </p:nvSpPr>
        <p:spPr>
          <a:xfrm>
            <a:off x="5079682" y="5553862"/>
            <a:ext cx="2223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latin typeface="MS UI Gothic"/>
                <a:cs typeface="MS UI Gothic"/>
              </a:rPr>
              <a:t>オペ</a:t>
            </a:r>
            <a:r>
              <a:rPr sz="900" spc="45" dirty="0">
                <a:latin typeface="MS UI Gothic"/>
                <a:cs typeface="MS UI Gothic"/>
              </a:rPr>
              <a:t>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229" dirty="0">
                <a:latin typeface="MS UI Gothic"/>
                <a:cs typeface="MS UI Gothic"/>
              </a:rPr>
              <a:t> </a:t>
            </a:r>
            <a:r>
              <a:rPr sz="900" spc="-25" dirty="0">
                <a:latin typeface="MS UI Gothic"/>
                <a:cs typeface="MS UI Gothic"/>
              </a:rPr>
              <a:t>B</a:t>
            </a:r>
            <a:endParaRPr sz="900">
              <a:latin typeface="MS UI Gothic"/>
              <a:cs typeface="MS UI Gothic"/>
            </a:endParaRPr>
          </a:p>
          <a:p>
            <a:pPr marL="116839">
              <a:lnSpc>
                <a:spcPct val="100000"/>
              </a:lnSpc>
            </a:pPr>
            <a:r>
              <a:rPr sz="900" spc="135" dirty="0">
                <a:latin typeface="MS UI Gothic"/>
                <a:cs typeface="MS UI Gothic"/>
              </a:rPr>
              <a:t>フ</a:t>
            </a:r>
            <a:r>
              <a:rPr sz="900" spc="25" dirty="0">
                <a:latin typeface="MS UI Gothic"/>
                <a:cs typeface="MS UI Gothic"/>
              </a:rPr>
              <a:t>ォ</a:t>
            </a:r>
            <a:r>
              <a:rPr sz="900" spc="15" dirty="0">
                <a:latin typeface="MS UI Gothic"/>
                <a:cs typeface="MS UI Gothic"/>
              </a:rPr>
              <a:t>ロ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4652009" y="6263436"/>
            <a:ext cx="311277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40" dirty="0">
                <a:latin typeface="MS UI Gothic"/>
                <a:cs typeface="MS UI Gothic"/>
              </a:rPr>
              <a:t>顧客デ</a:t>
            </a:r>
            <a:r>
              <a:rPr sz="1400" spc="100" dirty="0">
                <a:latin typeface="MS UI Gothic"/>
                <a:cs typeface="MS UI Gothic"/>
              </a:rPr>
              <a:t>ータ</a:t>
            </a:r>
            <a:r>
              <a:rPr sz="1400" spc="105" dirty="0">
                <a:latin typeface="MS UI Gothic"/>
                <a:cs typeface="MS UI Gothic"/>
              </a:rPr>
              <a:t>を</a:t>
            </a:r>
            <a:r>
              <a:rPr sz="1400" dirty="0">
                <a:latin typeface="MS UI Gothic"/>
                <a:cs typeface="MS UI Gothic"/>
              </a:rPr>
              <a:t>確</a:t>
            </a:r>
            <a:r>
              <a:rPr sz="1400" spc="-15" dirty="0">
                <a:latin typeface="MS UI Gothic"/>
                <a:cs typeface="MS UI Gothic"/>
              </a:rPr>
              <a:t>認</a:t>
            </a:r>
            <a:r>
              <a:rPr sz="1400" spc="80" dirty="0">
                <a:latin typeface="MS UI Gothic"/>
                <a:cs typeface="MS UI Gothic"/>
              </a:rPr>
              <a:t>し</a:t>
            </a:r>
            <a:r>
              <a:rPr sz="1400" spc="50" dirty="0">
                <a:latin typeface="MS UI Gothic"/>
                <a:cs typeface="MS UI Gothic"/>
              </a:rPr>
              <a:t>、発信ボタ</a:t>
            </a:r>
            <a:r>
              <a:rPr sz="1400" spc="150" dirty="0">
                <a:latin typeface="MS UI Gothic"/>
                <a:cs typeface="MS UI Gothic"/>
              </a:rPr>
              <a:t>ン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spc="204" dirty="0">
                <a:latin typeface="MS UI Gothic"/>
                <a:cs typeface="MS UI Gothic"/>
              </a:rPr>
              <a:t>クリ</a:t>
            </a:r>
            <a:r>
              <a:rPr sz="1400" spc="180" dirty="0">
                <a:latin typeface="MS UI Gothic"/>
                <a:cs typeface="MS UI Gothic"/>
              </a:rPr>
              <a:t>ッ</a:t>
            </a:r>
            <a:r>
              <a:rPr sz="1400" spc="140" dirty="0">
                <a:latin typeface="MS UI Gothic"/>
                <a:cs typeface="MS UI Gothic"/>
              </a:rPr>
              <a:t>ク </a:t>
            </a:r>
            <a:r>
              <a:rPr sz="1400" spc="80" dirty="0">
                <a:latin typeface="MS UI Gothic"/>
                <a:cs typeface="MS UI Gothic"/>
              </a:rPr>
              <a:t>し</a:t>
            </a:r>
            <a:r>
              <a:rPr sz="1400" spc="145" dirty="0">
                <a:latin typeface="MS UI Gothic"/>
                <a:cs typeface="MS UI Gothic"/>
              </a:rPr>
              <a:t>て</a:t>
            </a:r>
            <a:r>
              <a:rPr sz="1400" spc="160" dirty="0">
                <a:latin typeface="MS UI Gothic"/>
                <a:cs typeface="MS UI Gothic"/>
              </a:rPr>
              <a:t>か</a:t>
            </a:r>
            <a:r>
              <a:rPr sz="1400" spc="70" dirty="0">
                <a:latin typeface="MS UI Gothic"/>
                <a:cs typeface="MS UI Gothic"/>
              </a:rPr>
              <a:t>ら</a:t>
            </a:r>
            <a:r>
              <a:rPr sz="1400" spc="100" dirty="0">
                <a:latin typeface="MS UI Gothic"/>
                <a:cs typeface="MS UI Gothic"/>
              </a:rPr>
              <a:t>発信</a:t>
            </a:r>
            <a:r>
              <a:rPr sz="1400" spc="85" dirty="0">
                <a:latin typeface="MS UI Gothic"/>
                <a:cs typeface="MS UI Gothic"/>
              </a:rPr>
              <a:t>す</a:t>
            </a:r>
            <a:r>
              <a:rPr sz="1400" spc="75" dirty="0">
                <a:latin typeface="MS UI Gothic"/>
                <a:cs typeface="MS UI Gothic"/>
              </a:rPr>
              <a:t>る</a:t>
            </a:r>
            <a:r>
              <a:rPr sz="1400" spc="80" dirty="0">
                <a:latin typeface="MS UI Gothic"/>
                <a:cs typeface="MS UI Gothic"/>
              </a:rPr>
              <a:t>た</a:t>
            </a:r>
            <a:r>
              <a:rPr sz="1400" spc="70" dirty="0">
                <a:latin typeface="MS UI Gothic"/>
                <a:cs typeface="MS UI Gothic"/>
              </a:rPr>
              <a:t>め</a:t>
            </a:r>
            <a:r>
              <a:rPr sz="1400" spc="60" dirty="0">
                <a:latin typeface="MS UI Gothic"/>
                <a:cs typeface="MS UI Gothic"/>
              </a:rPr>
              <a:t>、</a:t>
            </a:r>
            <a:r>
              <a:rPr sz="1400" dirty="0">
                <a:latin typeface="MS UI Gothic"/>
                <a:cs typeface="MS UI Gothic"/>
              </a:rPr>
              <a:t>間</a:t>
            </a:r>
            <a:r>
              <a:rPr sz="1400" spc="-15" dirty="0">
                <a:latin typeface="MS UI Gothic"/>
                <a:cs typeface="MS UI Gothic"/>
              </a:rPr>
              <a:t>違</a:t>
            </a:r>
            <a:r>
              <a:rPr sz="1400" spc="70" dirty="0">
                <a:latin typeface="MS UI Gothic"/>
                <a:cs typeface="MS UI Gothic"/>
              </a:rPr>
              <a:t>い</a:t>
            </a:r>
            <a:r>
              <a:rPr sz="1400" spc="80" dirty="0">
                <a:latin typeface="MS UI Gothic"/>
                <a:cs typeface="MS UI Gothic"/>
              </a:rPr>
              <a:t>発</a:t>
            </a:r>
            <a:r>
              <a:rPr sz="1400" spc="85" dirty="0">
                <a:latin typeface="MS UI Gothic"/>
                <a:cs typeface="MS UI Gothic"/>
              </a:rPr>
              <a:t>信</a:t>
            </a:r>
            <a:r>
              <a:rPr sz="1400" spc="55" dirty="0">
                <a:latin typeface="MS UI Gothic"/>
                <a:cs typeface="MS UI Gothic"/>
              </a:rPr>
              <a:t>が</a:t>
            </a:r>
            <a:r>
              <a:rPr sz="1400" spc="100" dirty="0">
                <a:latin typeface="MS UI Gothic"/>
                <a:cs typeface="MS UI Gothic"/>
              </a:rPr>
              <a:t>な</a:t>
            </a:r>
            <a:r>
              <a:rPr sz="1400" spc="95" dirty="0">
                <a:latin typeface="MS UI Gothic"/>
                <a:cs typeface="MS UI Gothic"/>
              </a:rPr>
              <a:t>い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237" name="object 237"/>
          <p:cNvGrpSpPr/>
          <p:nvPr/>
        </p:nvGrpSpPr>
        <p:grpSpPr>
          <a:xfrm>
            <a:off x="6064758" y="3841241"/>
            <a:ext cx="1839595" cy="1356360"/>
            <a:chOff x="6064758" y="3841241"/>
            <a:chExt cx="1839595" cy="1356360"/>
          </a:xfrm>
        </p:grpSpPr>
        <p:pic>
          <p:nvPicPr>
            <p:cNvPr id="238" name="object 23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083808" y="3860291"/>
              <a:ext cx="1801367" cy="1318260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6074283" y="3850766"/>
              <a:ext cx="1820545" cy="1337310"/>
            </a:xfrm>
            <a:custGeom>
              <a:avLst/>
              <a:gdLst/>
              <a:ahLst/>
              <a:cxnLst/>
              <a:rect l="l" t="t" r="r" b="b"/>
              <a:pathLst>
                <a:path w="1820545" h="1337310">
                  <a:moveTo>
                    <a:pt x="0" y="1337310"/>
                  </a:moveTo>
                  <a:lnTo>
                    <a:pt x="1820417" y="1337310"/>
                  </a:lnTo>
                  <a:lnTo>
                    <a:pt x="1820417" y="0"/>
                  </a:lnTo>
                  <a:lnTo>
                    <a:pt x="0" y="0"/>
                  </a:lnTo>
                  <a:lnTo>
                    <a:pt x="0" y="1337310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0" name="object 240"/>
          <p:cNvSpPr txBox="1"/>
          <p:nvPr/>
        </p:nvSpPr>
        <p:spPr>
          <a:xfrm>
            <a:off x="6179946" y="4145660"/>
            <a:ext cx="3733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業務</a:t>
            </a:r>
            <a:r>
              <a:rPr sz="800" spc="190" dirty="0">
                <a:latin typeface="MS UI Gothic"/>
                <a:cs typeface="MS UI Gothic"/>
              </a:rPr>
              <a:t> </a:t>
            </a:r>
            <a:r>
              <a:rPr sz="800" spc="30" dirty="0">
                <a:latin typeface="MS UI Gothic"/>
                <a:cs typeface="MS UI Gothic"/>
              </a:rPr>
              <a:t>Ａ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6179946" y="4267580"/>
            <a:ext cx="8959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氏名：</a:t>
            </a:r>
            <a:r>
              <a:rPr sz="800" spc="65" dirty="0">
                <a:latin typeface="MS UI Gothic"/>
                <a:cs typeface="MS UI Gothic"/>
              </a:rPr>
              <a:t>ソ</a:t>
            </a:r>
            <a:r>
              <a:rPr sz="800" spc="125" dirty="0">
                <a:latin typeface="MS UI Gothic"/>
                <a:cs typeface="MS UI Gothic"/>
              </a:rPr>
              <a:t>フ</a:t>
            </a:r>
            <a:r>
              <a:rPr sz="800" spc="65" dirty="0">
                <a:latin typeface="MS UI Gothic"/>
                <a:cs typeface="MS UI Gothic"/>
              </a:rPr>
              <a:t>ツ</a:t>
            </a:r>
            <a:r>
              <a:rPr sz="800" spc="75" dirty="0">
                <a:latin typeface="MS UI Gothic"/>
                <a:cs typeface="MS UI Gothic"/>
              </a:rPr>
              <a:t>ー</a:t>
            </a:r>
            <a:r>
              <a:rPr sz="800" spc="180" dirty="0">
                <a:latin typeface="MS UI Gothic"/>
                <a:cs typeface="MS UI Gothic"/>
              </a:rPr>
              <a:t> </a:t>
            </a:r>
            <a:r>
              <a:rPr sz="800" dirty="0">
                <a:latin typeface="MS UI Gothic"/>
                <a:cs typeface="MS UI Gothic"/>
              </a:rPr>
              <a:t>花子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6179946" y="4511421"/>
            <a:ext cx="11620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連絡先</a:t>
            </a:r>
            <a:r>
              <a:rPr sz="800" spc="5" dirty="0">
                <a:latin typeface="MS UI Gothic"/>
                <a:cs typeface="MS UI Gothic"/>
              </a:rPr>
              <a:t>：</a:t>
            </a:r>
            <a:r>
              <a:rPr sz="800" spc="100" dirty="0">
                <a:latin typeface="MS UI Gothic"/>
                <a:cs typeface="MS UI Gothic"/>
              </a:rPr>
              <a:t>090-</a:t>
            </a:r>
            <a:r>
              <a:rPr sz="800" spc="25" dirty="0">
                <a:latin typeface="MS UI Gothic"/>
                <a:cs typeface="MS UI Gothic"/>
              </a:rPr>
              <a:t>x</a:t>
            </a:r>
            <a:r>
              <a:rPr sz="800" spc="35" dirty="0">
                <a:latin typeface="MS UI Gothic"/>
                <a:cs typeface="MS UI Gothic"/>
              </a:rPr>
              <a:t>x</a:t>
            </a:r>
            <a:r>
              <a:rPr sz="800" spc="25" dirty="0">
                <a:latin typeface="MS UI Gothic"/>
                <a:cs typeface="MS UI Gothic"/>
              </a:rPr>
              <a:t>xx</a:t>
            </a:r>
            <a:r>
              <a:rPr sz="800" spc="105" dirty="0">
                <a:latin typeface="MS UI Gothic"/>
                <a:cs typeface="MS UI Gothic"/>
              </a:rPr>
              <a:t>-5</a:t>
            </a:r>
            <a:r>
              <a:rPr sz="800" spc="85" dirty="0">
                <a:latin typeface="MS UI Gothic"/>
                <a:cs typeface="MS UI Gothic"/>
              </a:rPr>
              <a:t>5</a:t>
            </a:r>
            <a:r>
              <a:rPr sz="800" spc="105" dirty="0">
                <a:latin typeface="MS UI Gothic"/>
                <a:cs typeface="MS UI Gothic"/>
              </a:rPr>
              <a:t>55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7029450" y="4043934"/>
            <a:ext cx="7232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0" dirty="0">
                <a:solidFill>
                  <a:srgbClr val="B1B1B1"/>
                </a:solidFill>
                <a:latin typeface="MS UI Gothic"/>
                <a:cs typeface="MS UI Gothic"/>
              </a:rPr>
              <a:t>ブ</a:t>
            </a:r>
            <a:r>
              <a:rPr sz="1000" spc="105" dirty="0">
                <a:solidFill>
                  <a:srgbClr val="B1B1B1"/>
                </a:solidFill>
                <a:latin typeface="MS UI Gothic"/>
                <a:cs typeface="MS UI Gothic"/>
              </a:rPr>
              <a:t>ラウザ</a:t>
            </a:r>
            <a:r>
              <a:rPr sz="1000" spc="-5" dirty="0">
                <a:solidFill>
                  <a:srgbClr val="B1B1B1"/>
                </a:solidFill>
                <a:latin typeface="MS UI Gothic"/>
                <a:cs typeface="MS UI Gothic"/>
              </a:rPr>
              <a:t>画面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244" name="object 244"/>
          <p:cNvGrpSpPr/>
          <p:nvPr/>
        </p:nvGrpSpPr>
        <p:grpSpPr>
          <a:xfrm>
            <a:off x="4933950" y="1774698"/>
            <a:ext cx="2879725" cy="3310890"/>
            <a:chOff x="4933950" y="1774698"/>
            <a:chExt cx="2879725" cy="3310890"/>
          </a:xfrm>
        </p:grpSpPr>
        <p:pic>
          <p:nvPicPr>
            <p:cNvPr id="245" name="object 24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374635" y="4507992"/>
              <a:ext cx="438912" cy="210312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5379719" y="1774698"/>
              <a:ext cx="114300" cy="3168650"/>
            </a:xfrm>
            <a:custGeom>
              <a:avLst/>
              <a:gdLst/>
              <a:ahLst/>
              <a:cxnLst/>
              <a:rect l="l" t="t" r="r" b="b"/>
              <a:pathLst>
                <a:path w="114300" h="3168650">
                  <a:moveTo>
                    <a:pt x="76200" y="95250"/>
                  </a:moveTo>
                  <a:lnTo>
                    <a:pt x="38100" y="95250"/>
                  </a:lnTo>
                  <a:lnTo>
                    <a:pt x="38100" y="3168396"/>
                  </a:lnTo>
                  <a:lnTo>
                    <a:pt x="76200" y="3168396"/>
                  </a:lnTo>
                  <a:lnTo>
                    <a:pt x="76200" y="95250"/>
                  </a:lnTo>
                  <a:close/>
                </a:path>
                <a:path w="114300" h="3168650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3168650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484364" y="4666488"/>
              <a:ext cx="324611" cy="419100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4933950" y="4508754"/>
              <a:ext cx="984885" cy="294640"/>
            </a:xfrm>
            <a:custGeom>
              <a:avLst/>
              <a:gdLst/>
              <a:ahLst/>
              <a:cxnLst/>
              <a:rect l="l" t="t" r="r" b="b"/>
              <a:pathLst>
                <a:path w="984885" h="294639">
                  <a:moveTo>
                    <a:pt x="984503" y="0"/>
                  </a:moveTo>
                  <a:lnTo>
                    <a:pt x="0" y="0"/>
                  </a:lnTo>
                  <a:lnTo>
                    <a:pt x="0" y="294132"/>
                  </a:lnTo>
                  <a:lnTo>
                    <a:pt x="984503" y="294132"/>
                  </a:lnTo>
                  <a:lnTo>
                    <a:pt x="9845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047234" y="885825"/>
            <a:ext cx="10972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40" dirty="0">
                <a:latin typeface="MS UI Gothic"/>
                <a:cs typeface="MS UI Gothic"/>
              </a:rPr>
              <a:t>090-</a:t>
            </a:r>
            <a:r>
              <a:rPr sz="1100" spc="40" dirty="0">
                <a:latin typeface="MS UI Gothic"/>
                <a:cs typeface="MS UI Gothic"/>
              </a:rPr>
              <a:t>xxx</a:t>
            </a:r>
            <a:r>
              <a:rPr sz="1100" spc="25" dirty="0">
                <a:latin typeface="MS UI Gothic"/>
                <a:cs typeface="MS UI Gothic"/>
              </a:rPr>
              <a:t>x</a:t>
            </a:r>
            <a:r>
              <a:rPr sz="1100" spc="140" dirty="0">
                <a:latin typeface="MS UI Gothic"/>
                <a:cs typeface="MS UI Gothic"/>
              </a:rPr>
              <a:t>-</a:t>
            </a:r>
            <a:r>
              <a:rPr sz="1100" spc="130" dirty="0">
                <a:latin typeface="MS UI Gothic"/>
                <a:cs typeface="MS UI Gothic"/>
              </a:rPr>
              <a:t>55</a:t>
            </a:r>
            <a:r>
              <a:rPr sz="1100" spc="140" dirty="0">
                <a:latin typeface="MS UI Gothic"/>
                <a:cs typeface="MS UI Gothic"/>
              </a:rPr>
              <a:t>55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4933950" y="4508753"/>
            <a:ext cx="984885" cy="29464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0"/>
              </a:spcBef>
            </a:pPr>
            <a:r>
              <a:rPr sz="1200" spc="155" dirty="0">
                <a:latin typeface="MS UI Gothic"/>
                <a:cs typeface="MS UI Gothic"/>
              </a:rPr>
              <a:t>ク</a:t>
            </a:r>
            <a:r>
              <a:rPr sz="1200" spc="135" dirty="0">
                <a:latin typeface="MS UI Gothic"/>
                <a:cs typeface="MS UI Gothic"/>
              </a:rPr>
              <a:t>リ</a:t>
            </a:r>
            <a:r>
              <a:rPr sz="1200" spc="65" dirty="0">
                <a:latin typeface="MS UI Gothic"/>
                <a:cs typeface="MS UI Gothic"/>
              </a:rPr>
              <a:t>ッ</a:t>
            </a:r>
            <a:r>
              <a:rPr sz="1200" spc="80" dirty="0">
                <a:latin typeface="MS UI Gothic"/>
                <a:cs typeface="MS UI Gothic"/>
              </a:rPr>
              <a:t>ク</a:t>
            </a:r>
            <a:r>
              <a:rPr sz="1200" spc="114" dirty="0">
                <a:latin typeface="MS UI Gothic"/>
                <a:cs typeface="MS UI Gothic"/>
              </a:rPr>
              <a:t>発信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251" name="object 251"/>
          <p:cNvGrpSpPr/>
          <p:nvPr/>
        </p:nvGrpSpPr>
        <p:grpSpPr>
          <a:xfrm>
            <a:off x="1096962" y="3554476"/>
            <a:ext cx="1551305" cy="541655"/>
            <a:chOff x="1096962" y="3554476"/>
            <a:chExt cx="1551305" cy="541655"/>
          </a:xfrm>
        </p:grpSpPr>
        <p:sp>
          <p:nvSpPr>
            <p:cNvPr id="252" name="object 252"/>
            <p:cNvSpPr/>
            <p:nvPr/>
          </p:nvSpPr>
          <p:spPr>
            <a:xfrm>
              <a:off x="1116012" y="3573462"/>
              <a:ext cx="1513205" cy="503555"/>
            </a:xfrm>
            <a:custGeom>
              <a:avLst/>
              <a:gdLst/>
              <a:ahLst/>
              <a:cxnLst/>
              <a:rect l="l" t="t" r="r" b="b"/>
              <a:pathLst>
                <a:path w="1513205" h="503554">
                  <a:moveTo>
                    <a:pt x="1512887" y="252412"/>
                  </a:moveTo>
                  <a:lnTo>
                    <a:pt x="1512824" y="0"/>
                  </a:lnTo>
                  <a:lnTo>
                    <a:pt x="0" y="0"/>
                  </a:lnTo>
                  <a:lnTo>
                    <a:pt x="0" y="252412"/>
                  </a:lnTo>
                  <a:lnTo>
                    <a:pt x="0" y="503237"/>
                  </a:lnTo>
                  <a:lnTo>
                    <a:pt x="757237" y="503237"/>
                  </a:lnTo>
                  <a:lnTo>
                    <a:pt x="1512887" y="503237"/>
                  </a:lnTo>
                  <a:lnTo>
                    <a:pt x="1512887" y="252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106487" y="3819525"/>
              <a:ext cx="1532255" cy="266700"/>
            </a:xfrm>
            <a:custGeom>
              <a:avLst/>
              <a:gdLst/>
              <a:ahLst/>
              <a:cxnLst/>
              <a:rect l="l" t="t" r="r" b="b"/>
              <a:pathLst>
                <a:path w="1532255" h="266700">
                  <a:moveTo>
                    <a:pt x="766762" y="0"/>
                  </a:moveTo>
                  <a:lnTo>
                    <a:pt x="766762" y="266700"/>
                  </a:lnTo>
                </a:path>
                <a:path w="1532255" h="266700">
                  <a:moveTo>
                    <a:pt x="0" y="6350"/>
                  </a:moveTo>
                  <a:lnTo>
                    <a:pt x="1531937" y="6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106487" y="3564001"/>
              <a:ext cx="1532255" cy="522605"/>
            </a:xfrm>
            <a:custGeom>
              <a:avLst/>
              <a:gdLst/>
              <a:ahLst/>
              <a:cxnLst/>
              <a:rect l="l" t="t" r="r" b="b"/>
              <a:pathLst>
                <a:path w="1532255" h="522604">
                  <a:moveTo>
                    <a:pt x="9525" y="0"/>
                  </a:moveTo>
                  <a:lnTo>
                    <a:pt x="9525" y="522224"/>
                  </a:lnTo>
                </a:path>
                <a:path w="1532255" h="522604">
                  <a:moveTo>
                    <a:pt x="1522412" y="0"/>
                  </a:moveTo>
                  <a:lnTo>
                    <a:pt x="1522412" y="522224"/>
                  </a:lnTo>
                </a:path>
                <a:path w="1532255" h="522604">
                  <a:moveTo>
                    <a:pt x="0" y="9525"/>
                  </a:moveTo>
                  <a:lnTo>
                    <a:pt x="1531937" y="9525"/>
                  </a:lnTo>
                </a:path>
                <a:path w="1532255" h="522604">
                  <a:moveTo>
                    <a:pt x="0" y="512699"/>
                  </a:moveTo>
                  <a:lnTo>
                    <a:pt x="1531937" y="512699"/>
                  </a:lnTo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5" name="object 255"/>
          <p:cNvSpPr txBox="1"/>
          <p:nvPr/>
        </p:nvSpPr>
        <p:spPr>
          <a:xfrm>
            <a:off x="1125537" y="3612007"/>
            <a:ext cx="1494155" cy="429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MS UI Gothic"/>
                <a:cs typeface="MS UI Gothic"/>
              </a:rPr>
              <a:t>発信倍率</a:t>
            </a:r>
            <a:r>
              <a:rPr sz="1000" spc="-15" dirty="0">
                <a:latin typeface="MS UI Gothic"/>
                <a:cs typeface="MS UI Gothic"/>
              </a:rPr>
              <a:t> </a:t>
            </a:r>
            <a:r>
              <a:rPr sz="1000" spc="125" dirty="0">
                <a:latin typeface="MS UI Gothic"/>
                <a:cs typeface="MS UI Gothic"/>
              </a:rPr>
              <a:t>3</a:t>
            </a:r>
            <a:r>
              <a:rPr sz="1000" spc="-5" dirty="0">
                <a:latin typeface="MS UI Gothic"/>
                <a:cs typeface="MS UI Gothic"/>
              </a:rPr>
              <a:t> 設定</a:t>
            </a:r>
            <a:endParaRPr sz="1000">
              <a:latin typeface="MS UI Gothic"/>
              <a:cs typeface="MS UI Gothic"/>
            </a:endParaRPr>
          </a:p>
          <a:p>
            <a:pPr marL="242570">
              <a:lnSpc>
                <a:spcPct val="100000"/>
              </a:lnSpc>
              <a:spcBef>
                <a:spcPts val="785"/>
              </a:spcBef>
              <a:tabLst>
                <a:tab pos="998219" algn="l"/>
              </a:tabLst>
            </a:pPr>
            <a:r>
              <a:rPr sz="1000" spc="-5" dirty="0">
                <a:latin typeface="MS UI Gothic"/>
                <a:cs typeface="MS UI Gothic"/>
              </a:rPr>
              <a:t>発信	着信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4165091" y="4841760"/>
            <a:ext cx="1873250" cy="454659"/>
            <a:chOff x="4165091" y="4841760"/>
            <a:chExt cx="1873250" cy="454659"/>
          </a:xfrm>
        </p:grpSpPr>
        <p:pic>
          <p:nvPicPr>
            <p:cNvPr id="257" name="object 25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165091" y="4846319"/>
              <a:ext cx="1872995" cy="397764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172711" y="4841760"/>
              <a:ext cx="1856232" cy="454139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212335" y="4873751"/>
              <a:ext cx="1783080" cy="307848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4212335" y="4873751"/>
              <a:ext cx="1783080" cy="307975"/>
            </a:xfrm>
            <a:custGeom>
              <a:avLst/>
              <a:gdLst/>
              <a:ahLst/>
              <a:cxnLst/>
              <a:rect l="l" t="t" r="r" b="b"/>
              <a:pathLst>
                <a:path w="1783079" h="307975">
                  <a:moveTo>
                    <a:pt x="0" y="307848"/>
                  </a:moveTo>
                  <a:lnTo>
                    <a:pt x="1783080" y="307848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4268724" y="4912423"/>
            <a:ext cx="186994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40" dirty="0" err="1">
                <a:latin typeface="Yu Gothic UI"/>
                <a:cs typeface="Yu Gothic UI"/>
              </a:rPr>
              <a:t>プ</a:t>
            </a:r>
            <a:r>
              <a:rPr sz="1400" b="1" spc="105" dirty="0" err="1">
                <a:latin typeface="Yu Gothic UI"/>
                <a:cs typeface="Yu Gothic UI"/>
              </a:rPr>
              <a:t>レ</a:t>
            </a:r>
            <a:r>
              <a:rPr sz="1400" b="1" spc="145" dirty="0" err="1">
                <a:latin typeface="Yu Gothic UI"/>
                <a:cs typeface="Yu Gothic UI"/>
              </a:rPr>
              <a:t>ビ</a:t>
            </a:r>
            <a:r>
              <a:rPr sz="1400" b="1" spc="10" dirty="0" err="1">
                <a:latin typeface="Yu Gothic UI"/>
                <a:cs typeface="Yu Gothic UI"/>
              </a:rPr>
              <a:t>ュ</a:t>
            </a:r>
            <a:r>
              <a:rPr sz="1400" b="1" spc="-175" dirty="0">
                <a:latin typeface="Yu Gothic UI"/>
                <a:cs typeface="Yu Gothic UI"/>
              </a:rPr>
              <a:t>ー</a:t>
            </a:r>
            <a:r>
              <a:rPr lang="ja-JP" altLang="en-US" sz="1400" b="1" spc="-275" dirty="0">
                <a:latin typeface="Yu Gothic UI"/>
                <a:cs typeface="Yu Gothic UI"/>
              </a:rPr>
              <a:t>（  </a:t>
            </a:r>
            <a:r>
              <a:rPr sz="1400" b="1" spc="-275" dirty="0">
                <a:latin typeface="Yu Gothic UI"/>
                <a:cs typeface="Yu Gothic UI"/>
              </a:rPr>
              <a:t>PV</a:t>
            </a:r>
            <a:r>
              <a:rPr lang="en-US" sz="1400" b="1" spc="-275" dirty="0">
                <a:latin typeface="Yu Gothic UI"/>
                <a:cs typeface="Yu Gothic UI"/>
              </a:rPr>
              <a:t>  </a:t>
            </a:r>
            <a:r>
              <a:rPr lang="ja-JP" altLang="en-US" sz="1400" b="1" spc="-275" dirty="0">
                <a:latin typeface="Yu Gothic UI"/>
                <a:cs typeface="Yu Gothic UI"/>
              </a:rPr>
              <a:t>）</a:t>
            </a:r>
            <a:r>
              <a:rPr sz="1400" b="1" spc="155" dirty="0" err="1">
                <a:latin typeface="Yu Gothic UI"/>
                <a:cs typeface="Yu Gothic UI"/>
              </a:rPr>
              <a:t>コ</a:t>
            </a:r>
            <a:r>
              <a:rPr sz="1400" b="1" spc="145" dirty="0" err="1">
                <a:latin typeface="Yu Gothic UI"/>
                <a:cs typeface="Yu Gothic UI"/>
              </a:rPr>
              <a:t>ー</a:t>
            </a:r>
            <a:r>
              <a:rPr sz="1400" b="1" spc="190" dirty="0" err="1">
                <a:latin typeface="Yu Gothic UI"/>
                <a:cs typeface="Yu Gothic UI"/>
              </a:rPr>
              <a:t>ル</a:t>
            </a:r>
            <a:endParaRPr sz="1400" dirty="0">
              <a:latin typeface="Yu Gothic UI"/>
              <a:cs typeface="Yu Gothic UI"/>
            </a:endParaRPr>
          </a:p>
        </p:txBody>
      </p:sp>
      <p:sp>
        <p:nvSpPr>
          <p:cNvPr id="262" name="object 2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11</a:t>
            </a:r>
          </a:p>
        </p:txBody>
      </p:sp>
      <p:sp>
        <p:nvSpPr>
          <p:cNvPr id="263" name="テキスト ボックス 262">
            <a:extLst>
              <a:ext uri="{FF2B5EF4-FFF2-40B4-BE49-F238E27FC236}">
                <a16:creationId xmlns:a16="http://schemas.microsoft.com/office/drawing/2014/main" id="{2645CBB0-3F5C-D8A1-6EB3-521DEB69166F}"/>
              </a:ext>
            </a:extLst>
          </p:cNvPr>
          <p:cNvSpPr txBox="1"/>
          <p:nvPr/>
        </p:nvSpPr>
        <p:spPr>
          <a:xfrm>
            <a:off x="1939340" y="4857828"/>
            <a:ext cx="1269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(PD)</a:t>
            </a:r>
            <a:r>
              <a:rPr lang="ja-JP" altLang="en-US" sz="14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コール</a:t>
            </a:r>
            <a:endParaRPr kumimoji="1" lang="ja-JP" altLang="en-US" sz="14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9" y="101853"/>
            <a:ext cx="377189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409" dirty="0">
                <a:latin typeface="MS UI Gothic"/>
                <a:cs typeface="MS UI Gothic"/>
              </a:rPr>
              <a:t>ア</a:t>
            </a:r>
            <a:r>
              <a:rPr sz="3200" b="0" spc="415" dirty="0">
                <a:latin typeface="MS UI Gothic"/>
                <a:cs typeface="MS UI Gothic"/>
              </a:rPr>
              <a:t>ウ</a:t>
            </a:r>
            <a:r>
              <a:rPr sz="3200" b="0" spc="55" dirty="0">
                <a:latin typeface="MS UI Gothic"/>
                <a:cs typeface="MS UI Gothic"/>
              </a:rPr>
              <a:t>ト</a:t>
            </a:r>
            <a:r>
              <a:rPr sz="3200" b="0" spc="70" dirty="0">
                <a:latin typeface="MS UI Gothic"/>
                <a:cs typeface="MS UI Gothic"/>
              </a:rPr>
              <a:t>バ</a:t>
            </a:r>
            <a:r>
              <a:rPr sz="3200" b="0" spc="60" dirty="0">
                <a:latin typeface="MS UI Gothic"/>
                <a:cs typeface="MS UI Gothic"/>
              </a:rPr>
              <a:t>ウン</a:t>
            </a:r>
            <a:r>
              <a:rPr sz="3200" b="0" spc="55" dirty="0">
                <a:latin typeface="MS UI Gothic"/>
                <a:cs typeface="MS UI Gothic"/>
              </a:rPr>
              <a:t>ド</a:t>
            </a:r>
            <a:r>
              <a:rPr sz="3200" b="0" spc="80" dirty="0">
                <a:latin typeface="MS UI Gothic"/>
                <a:cs typeface="MS UI Gothic"/>
              </a:rPr>
              <a:t>機能②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4817" y="101853"/>
            <a:ext cx="33610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40" dirty="0">
                <a:solidFill>
                  <a:srgbClr val="2C2C89"/>
                </a:solidFill>
                <a:latin typeface="MS UI Gothic"/>
                <a:cs typeface="MS UI Gothic"/>
              </a:rPr>
              <a:t>発信</a:t>
            </a:r>
            <a:r>
              <a:rPr sz="3200" spc="85" dirty="0">
                <a:solidFill>
                  <a:srgbClr val="2C2C89"/>
                </a:solidFill>
                <a:latin typeface="MS UI Gothic"/>
                <a:cs typeface="MS UI Gothic"/>
              </a:rPr>
              <a:t>リ</a:t>
            </a:r>
            <a:r>
              <a:rPr sz="3200" spc="30" dirty="0">
                <a:solidFill>
                  <a:srgbClr val="2C2C89"/>
                </a:solidFill>
                <a:latin typeface="MS UI Gothic"/>
                <a:cs typeface="MS UI Gothic"/>
              </a:rPr>
              <a:t>ス</a:t>
            </a:r>
            <a:r>
              <a:rPr sz="3200" spc="35" dirty="0">
                <a:solidFill>
                  <a:srgbClr val="2C2C89"/>
                </a:solidFill>
                <a:latin typeface="MS UI Gothic"/>
                <a:cs typeface="MS UI Gothic"/>
              </a:rPr>
              <a:t>ト</a:t>
            </a:r>
            <a:r>
              <a:rPr sz="3200" dirty="0">
                <a:solidFill>
                  <a:srgbClr val="2C2C89"/>
                </a:solidFill>
                <a:latin typeface="MS UI Gothic"/>
                <a:cs typeface="MS UI Gothic"/>
              </a:rPr>
              <a:t>管理機能</a:t>
            </a:r>
            <a:endParaRPr sz="3200" dirty="0">
              <a:latin typeface="MS UI Gothic"/>
              <a:cs typeface="MS UI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9999" y="986907"/>
            <a:ext cx="6840220" cy="2159000"/>
            <a:chOff x="1049999" y="986907"/>
            <a:chExt cx="6840220" cy="2159000"/>
          </a:xfrm>
        </p:grpSpPr>
        <p:sp>
          <p:nvSpPr>
            <p:cNvPr id="5" name="object 5"/>
            <p:cNvSpPr/>
            <p:nvPr/>
          </p:nvSpPr>
          <p:spPr>
            <a:xfrm>
              <a:off x="1754706" y="1647789"/>
              <a:ext cx="347980" cy="214629"/>
            </a:xfrm>
            <a:custGeom>
              <a:avLst/>
              <a:gdLst/>
              <a:ahLst/>
              <a:cxnLst/>
              <a:rect l="l" t="t" r="r" b="b"/>
              <a:pathLst>
                <a:path w="347980" h="214630">
                  <a:moveTo>
                    <a:pt x="311176" y="0"/>
                  </a:moveTo>
                  <a:lnTo>
                    <a:pt x="306718" y="399"/>
                  </a:lnTo>
                  <a:lnTo>
                    <a:pt x="0" y="214627"/>
                  </a:lnTo>
                  <a:lnTo>
                    <a:pt x="139165" y="214627"/>
                  </a:lnTo>
                  <a:lnTo>
                    <a:pt x="188023" y="210365"/>
                  </a:lnTo>
                  <a:lnTo>
                    <a:pt x="233226" y="195054"/>
                  </a:lnTo>
                  <a:lnTo>
                    <a:pt x="273224" y="169938"/>
                  </a:lnTo>
                  <a:lnTo>
                    <a:pt x="306468" y="136260"/>
                  </a:lnTo>
                  <a:lnTo>
                    <a:pt x="331406" y="95267"/>
                  </a:lnTo>
                  <a:lnTo>
                    <a:pt x="346488" y="48202"/>
                  </a:lnTo>
                  <a:lnTo>
                    <a:pt x="347492" y="33152"/>
                  </a:lnTo>
                  <a:lnTo>
                    <a:pt x="342833" y="19366"/>
                  </a:lnTo>
                  <a:lnTo>
                    <a:pt x="333369" y="8340"/>
                  </a:lnTo>
                  <a:lnTo>
                    <a:pt x="319954" y="1573"/>
                  </a:lnTo>
                  <a:lnTo>
                    <a:pt x="315653" y="399"/>
                  </a:lnTo>
                  <a:lnTo>
                    <a:pt x="31117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9423" y="1363128"/>
              <a:ext cx="462018" cy="32287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99423" y="1363129"/>
              <a:ext cx="462280" cy="323215"/>
            </a:xfrm>
            <a:custGeom>
              <a:avLst/>
              <a:gdLst/>
              <a:ahLst/>
              <a:cxnLst/>
              <a:rect l="l" t="t" r="r" b="b"/>
              <a:pathLst>
                <a:path w="462280" h="323214">
                  <a:moveTo>
                    <a:pt x="461971" y="252509"/>
                  </a:moveTo>
                  <a:lnTo>
                    <a:pt x="451679" y="300730"/>
                  </a:lnTo>
                  <a:lnTo>
                    <a:pt x="402370" y="322870"/>
                  </a:lnTo>
                  <a:lnTo>
                    <a:pt x="402370" y="289592"/>
                  </a:lnTo>
                  <a:lnTo>
                    <a:pt x="396557" y="266643"/>
                  </a:lnTo>
                  <a:lnTo>
                    <a:pt x="386875" y="245255"/>
                  </a:lnTo>
                  <a:lnTo>
                    <a:pt x="373597" y="225915"/>
                  </a:lnTo>
                  <a:lnTo>
                    <a:pt x="356995" y="209109"/>
                  </a:lnTo>
                  <a:lnTo>
                    <a:pt x="76185" y="45267"/>
                  </a:lnTo>
                  <a:lnTo>
                    <a:pt x="54809" y="47893"/>
                  </a:lnTo>
                  <a:lnTo>
                    <a:pt x="34589" y="54693"/>
                  </a:lnTo>
                  <a:lnTo>
                    <a:pt x="16121" y="65399"/>
                  </a:lnTo>
                  <a:lnTo>
                    <a:pt x="0" y="79743"/>
                  </a:lnTo>
                  <a:lnTo>
                    <a:pt x="7942" y="59301"/>
                  </a:lnTo>
                  <a:lnTo>
                    <a:pt x="20162" y="41447"/>
                  </a:lnTo>
                  <a:lnTo>
                    <a:pt x="36091" y="26839"/>
                  </a:lnTo>
                  <a:lnTo>
                    <a:pt x="55161" y="16134"/>
                  </a:lnTo>
                  <a:lnTo>
                    <a:pt x="104180" y="0"/>
                  </a:lnTo>
                  <a:lnTo>
                    <a:pt x="414398" y="179272"/>
                  </a:lnTo>
                  <a:lnTo>
                    <a:pt x="443111" y="212658"/>
                  </a:lnTo>
                  <a:lnTo>
                    <a:pt x="453854" y="231901"/>
                  </a:lnTo>
                  <a:lnTo>
                    <a:pt x="461971" y="252509"/>
                  </a:lnTo>
                  <a:close/>
                </a:path>
              </a:pathLst>
            </a:custGeom>
            <a:ln w="84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3304" y="1579483"/>
              <a:ext cx="248490" cy="28304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53304" y="1579483"/>
              <a:ext cx="248920" cy="283210"/>
            </a:xfrm>
            <a:custGeom>
              <a:avLst/>
              <a:gdLst/>
              <a:ahLst/>
              <a:cxnLst/>
              <a:rect l="l" t="t" r="r" b="b"/>
              <a:pathLst>
                <a:path w="248919" h="283210">
                  <a:moveTo>
                    <a:pt x="248490" y="143128"/>
                  </a:moveTo>
                  <a:lnTo>
                    <a:pt x="16562" y="276385"/>
                  </a:lnTo>
                  <a:lnTo>
                    <a:pt x="11595" y="279795"/>
                  </a:lnTo>
                  <a:lnTo>
                    <a:pt x="5937" y="282068"/>
                  </a:lnTo>
                  <a:lnTo>
                    <a:pt x="0" y="283042"/>
                  </a:lnTo>
                  <a:lnTo>
                    <a:pt x="0" y="209705"/>
                  </a:lnTo>
                  <a:lnTo>
                    <a:pt x="114373" y="20032"/>
                  </a:lnTo>
                  <a:lnTo>
                    <a:pt x="149089" y="0"/>
                  </a:lnTo>
                  <a:lnTo>
                    <a:pt x="248490" y="106515"/>
                  </a:lnTo>
                  <a:lnTo>
                    <a:pt x="248490" y="143128"/>
                  </a:lnTo>
                  <a:close/>
                </a:path>
              </a:pathLst>
            </a:custGeom>
            <a:ln w="8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988" y="1466321"/>
              <a:ext cx="225404" cy="1331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2766" y="1462099"/>
              <a:ext cx="233849" cy="1416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9352" y="1408396"/>
              <a:ext cx="402441" cy="2788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99352" y="1408396"/>
              <a:ext cx="402590" cy="279400"/>
            </a:xfrm>
            <a:custGeom>
              <a:avLst/>
              <a:gdLst/>
              <a:ahLst/>
              <a:cxnLst/>
              <a:rect l="l" t="t" r="r" b="b"/>
              <a:pathLst>
                <a:path w="402589" h="279400">
                  <a:moveTo>
                    <a:pt x="303041" y="171087"/>
                  </a:moveTo>
                  <a:lnTo>
                    <a:pt x="314952" y="213019"/>
                  </a:lnTo>
                  <a:lnTo>
                    <a:pt x="315583" y="249621"/>
                  </a:lnTo>
                  <a:lnTo>
                    <a:pt x="334268" y="264520"/>
                  </a:lnTo>
                  <a:lnTo>
                    <a:pt x="355624" y="274361"/>
                  </a:lnTo>
                  <a:lnTo>
                    <a:pt x="378674" y="278827"/>
                  </a:lnTo>
                  <a:lnTo>
                    <a:pt x="402441" y="277603"/>
                  </a:lnTo>
                  <a:lnTo>
                    <a:pt x="402441" y="244325"/>
                  </a:lnTo>
                  <a:lnTo>
                    <a:pt x="396553" y="221409"/>
                  </a:lnTo>
                  <a:lnTo>
                    <a:pt x="386850" y="200041"/>
                  </a:lnTo>
                  <a:lnTo>
                    <a:pt x="373599" y="180694"/>
                  </a:lnTo>
                  <a:lnTo>
                    <a:pt x="357066" y="163842"/>
                  </a:lnTo>
                  <a:lnTo>
                    <a:pt x="76257" y="0"/>
                  </a:lnTo>
                  <a:lnTo>
                    <a:pt x="54880" y="2625"/>
                  </a:lnTo>
                  <a:lnTo>
                    <a:pt x="34660" y="9426"/>
                  </a:lnTo>
                  <a:lnTo>
                    <a:pt x="16192" y="20132"/>
                  </a:lnTo>
                  <a:lnTo>
                    <a:pt x="71" y="34475"/>
                  </a:lnTo>
                  <a:lnTo>
                    <a:pt x="11677" y="85335"/>
                  </a:lnTo>
                  <a:lnTo>
                    <a:pt x="61470" y="108382"/>
                  </a:lnTo>
                  <a:lnTo>
                    <a:pt x="77636" y="79731"/>
                  </a:lnTo>
                  <a:lnTo>
                    <a:pt x="114186" y="57925"/>
                  </a:lnTo>
                  <a:lnTo>
                    <a:pt x="303041" y="171087"/>
                  </a:lnTo>
                  <a:close/>
                </a:path>
              </a:pathLst>
            </a:custGeom>
            <a:ln w="8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4439" y="1483618"/>
              <a:ext cx="303238" cy="30557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64439" y="1483618"/>
              <a:ext cx="303530" cy="306070"/>
            </a:xfrm>
            <a:custGeom>
              <a:avLst/>
              <a:gdLst/>
              <a:ahLst/>
              <a:cxnLst/>
              <a:rect l="l" t="t" r="r" b="b"/>
              <a:pathLst>
                <a:path w="303530" h="306069">
                  <a:moveTo>
                    <a:pt x="0" y="195723"/>
                  </a:moveTo>
                  <a:lnTo>
                    <a:pt x="188864" y="305570"/>
                  </a:lnTo>
                  <a:lnTo>
                    <a:pt x="303238" y="115898"/>
                  </a:lnTo>
                  <a:lnTo>
                    <a:pt x="257781" y="89442"/>
                  </a:lnTo>
                  <a:lnTo>
                    <a:pt x="257045" y="61413"/>
                  </a:lnTo>
                  <a:lnTo>
                    <a:pt x="229868" y="46629"/>
                  </a:lnTo>
                  <a:lnTo>
                    <a:pt x="229751" y="72979"/>
                  </a:lnTo>
                  <a:lnTo>
                    <a:pt x="177070" y="42202"/>
                  </a:lnTo>
                  <a:lnTo>
                    <a:pt x="177152" y="14830"/>
                  </a:lnTo>
                  <a:lnTo>
                    <a:pt x="150631" y="0"/>
                  </a:lnTo>
                  <a:lnTo>
                    <a:pt x="150537" y="27653"/>
                  </a:lnTo>
                  <a:lnTo>
                    <a:pt x="112549" y="4509"/>
                  </a:lnTo>
                  <a:lnTo>
                    <a:pt x="0" y="195723"/>
                  </a:lnTo>
                  <a:close/>
                </a:path>
              </a:pathLst>
            </a:custGeom>
            <a:ln w="8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3516" y="1569608"/>
              <a:ext cx="156810" cy="17327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43516" y="1569608"/>
              <a:ext cx="156845" cy="173355"/>
            </a:xfrm>
            <a:custGeom>
              <a:avLst/>
              <a:gdLst/>
              <a:ahLst/>
              <a:cxnLst/>
              <a:rect l="l" t="t" r="r" b="b"/>
              <a:pathLst>
                <a:path w="156844" h="173355">
                  <a:moveTo>
                    <a:pt x="75586" y="168962"/>
                  </a:moveTo>
                  <a:lnTo>
                    <a:pt x="83218" y="173271"/>
                  </a:lnTo>
                  <a:lnTo>
                    <a:pt x="99010" y="146604"/>
                  </a:lnTo>
                  <a:lnTo>
                    <a:pt x="91038" y="142647"/>
                  </a:lnTo>
                  <a:lnTo>
                    <a:pt x="75586" y="168962"/>
                  </a:lnTo>
                  <a:close/>
                </a:path>
                <a:path w="156844" h="173355">
                  <a:moveTo>
                    <a:pt x="95176" y="136353"/>
                  </a:moveTo>
                  <a:lnTo>
                    <a:pt x="102809" y="140662"/>
                  </a:lnTo>
                  <a:lnTo>
                    <a:pt x="118600" y="114007"/>
                  </a:lnTo>
                  <a:lnTo>
                    <a:pt x="110617" y="110050"/>
                  </a:lnTo>
                  <a:lnTo>
                    <a:pt x="95176" y="136353"/>
                  </a:lnTo>
                  <a:close/>
                </a:path>
                <a:path w="156844" h="173355">
                  <a:moveTo>
                    <a:pt x="114264" y="103392"/>
                  </a:moveTo>
                  <a:lnTo>
                    <a:pt x="121896" y="107701"/>
                  </a:lnTo>
                  <a:lnTo>
                    <a:pt x="137688" y="81046"/>
                  </a:lnTo>
                  <a:lnTo>
                    <a:pt x="129716" y="77089"/>
                  </a:lnTo>
                  <a:lnTo>
                    <a:pt x="114264" y="103392"/>
                  </a:lnTo>
                  <a:close/>
                </a:path>
                <a:path w="156844" h="173355">
                  <a:moveTo>
                    <a:pt x="133386" y="71030"/>
                  </a:moveTo>
                  <a:lnTo>
                    <a:pt x="141019" y="75339"/>
                  </a:lnTo>
                  <a:lnTo>
                    <a:pt x="156810" y="48672"/>
                  </a:lnTo>
                  <a:lnTo>
                    <a:pt x="148839" y="44715"/>
                  </a:lnTo>
                  <a:lnTo>
                    <a:pt x="133386" y="71030"/>
                  </a:lnTo>
                  <a:close/>
                </a:path>
                <a:path w="156844" h="173355">
                  <a:moveTo>
                    <a:pt x="96064" y="48437"/>
                  </a:moveTo>
                  <a:lnTo>
                    <a:pt x="103697" y="52747"/>
                  </a:lnTo>
                  <a:lnTo>
                    <a:pt x="119488" y="26080"/>
                  </a:lnTo>
                  <a:lnTo>
                    <a:pt x="111505" y="22122"/>
                  </a:lnTo>
                  <a:lnTo>
                    <a:pt x="96064" y="48437"/>
                  </a:lnTo>
                  <a:close/>
                </a:path>
                <a:path w="156844" h="173355">
                  <a:moveTo>
                    <a:pt x="76930" y="80811"/>
                  </a:moveTo>
                  <a:lnTo>
                    <a:pt x="84563" y="85109"/>
                  </a:lnTo>
                  <a:lnTo>
                    <a:pt x="100354" y="58453"/>
                  </a:lnTo>
                  <a:lnTo>
                    <a:pt x="92382" y="54496"/>
                  </a:lnTo>
                  <a:lnTo>
                    <a:pt x="76930" y="80811"/>
                  </a:lnTo>
                  <a:close/>
                </a:path>
                <a:path w="156844" h="173355">
                  <a:moveTo>
                    <a:pt x="57842" y="113772"/>
                  </a:moveTo>
                  <a:lnTo>
                    <a:pt x="65475" y="118082"/>
                  </a:lnTo>
                  <a:lnTo>
                    <a:pt x="81266" y="91415"/>
                  </a:lnTo>
                  <a:lnTo>
                    <a:pt x="73295" y="87457"/>
                  </a:lnTo>
                  <a:lnTo>
                    <a:pt x="57842" y="113772"/>
                  </a:lnTo>
                  <a:close/>
                </a:path>
                <a:path w="156844" h="173355">
                  <a:moveTo>
                    <a:pt x="38252" y="146369"/>
                  </a:moveTo>
                  <a:lnTo>
                    <a:pt x="45885" y="150679"/>
                  </a:lnTo>
                  <a:lnTo>
                    <a:pt x="61676" y="124023"/>
                  </a:lnTo>
                  <a:lnTo>
                    <a:pt x="53704" y="120066"/>
                  </a:lnTo>
                  <a:lnTo>
                    <a:pt x="38252" y="146369"/>
                  </a:lnTo>
                  <a:close/>
                </a:path>
                <a:path w="156844" h="173355">
                  <a:moveTo>
                    <a:pt x="0" y="124246"/>
                  </a:moveTo>
                  <a:lnTo>
                    <a:pt x="7633" y="128556"/>
                  </a:lnTo>
                  <a:lnTo>
                    <a:pt x="23431" y="101901"/>
                  </a:lnTo>
                  <a:lnTo>
                    <a:pt x="15450" y="97943"/>
                  </a:lnTo>
                  <a:lnTo>
                    <a:pt x="0" y="124246"/>
                  </a:lnTo>
                  <a:close/>
                </a:path>
                <a:path w="156844" h="173355">
                  <a:moveTo>
                    <a:pt x="19585" y="91649"/>
                  </a:moveTo>
                  <a:lnTo>
                    <a:pt x="27218" y="95959"/>
                  </a:lnTo>
                  <a:lnTo>
                    <a:pt x="43009" y="69292"/>
                  </a:lnTo>
                  <a:lnTo>
                    <a:pt x="35038" y="65335"/>
                  </a:lnTo>
                  <a:lnTo>
                    <a:pt x="19585" y="91649"/>
                  </a:lnTo>
                  <a:close/>
                </a:path>
                <a:path w="156844" h="173355">
                  <a:moveTo>
                    <a:pt x="38684" y="58677"/>
                  </a:moveTo>
                  <a:lnTo>
                    <a:pt x="46317" y="62986"/>
                  </a:lnTo>
                  <a:lnTo>
                    <a:pt x="62109" y="36331"/>
                  </a:lnTo>
                  <a:lnTo>
                    <a:pt x="54125" y="32373"/>
                  </a:lnTo>
                  <a:lnTo>
                    <a:pt x="38684" y="58677"/>
                  </a:lnTo>
                  <a:close/>
                </a:path>
                <a:path w="156844" h="173355">
                  <a:moveTo>
                    <a:pt x="57807" y="26314"/>
                  </a:moveTo>
                  <a:lnTo>
                    <a:pt x="65440" y="30624"/>
                  </a:lnTo>
                  <a:lnTo>
                    <a:pt x="81231" y="3957"/>
                  </a:lnTo>
                  <a:lnTo>
                    <a:pt x="73260" y="0"/>
                  </a:lnTo>
                  <a:lnTo>
                    <a:pt x="57807" y="263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8830" y="1555024"/>
              <a:ext cx="173990" cy="184150"/>
            </a:xfrm>
            <a:custGeom>
              <a:avLst/>
              <a:gdLst/>
              <a:ahLst/>
              <a:cxnLst/>
              <a:rect l="l" t="t" r="r" b="b"/>
              <a:pathLst>
                <a:path w="173989" h="184150">
                  <a:moveTo>
                    <a:pt x="91307" y="142647"/>
                  </a:moveTo>
                  <a:lnTo>
                    <a:pt x="75586" y="169420"/>
                  </a:lnTo>
                  <a:lnTo>
                    <a:pt x="100272" y="183546"/>
                  </a:lnTo>
                  <a:lnTo>
                    <a:pt x="115725" y="157231"/>
                  </a:lnTo>
                  <a:lnTo>
                    <a:pt x="91307" y="142647"/>
                  </a:lnTo>
                  <a:close/>
                </a:path>
                <a:path w="173989" h="184150">
                  <a:moveTo>
                    <a:pt x="53973" y="120054"/>
                  </a:moveTo>
                  <a:lnTo>
                    <a:pt x="38253" y="146827"/>
                  </a:lnTo>
                  <a:lnTo>
                    <a:pt x="62938" y="160953"/>
                  </a:lnTo>
                  <a:lnTo>
                    <a:pt x="78391" y="134650"/>
                  </a:lnTo>
                  <a:lnTo>
                    <a:pt x="53973" y="120054"/>
                  </a:lnTo>
                  <a:close/>
                </a:path>
                <a:path w="173989" h="184150">
                  <a:moveTo>
                    <a:pt x="110897" y="110038"/>
                  </a:moveTo>
                  <a:lnTo>
                    <a:pt x="95176" y="136811"/>
                  </a:lnTo>
                  <a:lnTo>
                    <a:pt x="119862" y="150937"/>
                  </a:lnTo>
                  <a:lnTo>
                    <a:pt x="135303" y="124634"/>
                  </a:lnTo>
                  <a:lnTo>
                    <a:pt x="110897" y="110038"/>
                  </a:lnTo>
                  <a:close/>
                </a:path>
                <a:path w="173989" h="184150">
                  <a:moveTo>
                    <a:pt x="15721" y="97932"/>
                  </a:moveTo>
                  <a:lnTo>
                    <a:pt x="0" y="124704"/>
                  </a:lnTo>
                  <a:lnTo>
                    <a:pt x="24686" y="138831"/>
                  </a:lnTo>
                  <a:lnTo>
                    <a:pt x="40136" y="112528"/>
                  </a:lnTo>
                  <a:lnTo>
                    <a:pt x="15721" y="97932"/>
                  </a:lnTo>
                  <a:close/>
                </a:path>
                <a:path w="173989" h="184150">
                  <a:moveTo>
                    <a:pt x="73564" y="87457"/>
                  </a:moveTo>
                  <a:lnTo>
                    <a:pt x="57842" y="114218"/>
                  </a:lnTo>
                  <a:lnTo>
                    <a:pt x="82529" y="128356"/>
                  </a:lnTo>
                  <a:lnTo>
                    <a:pt x="97981" y="102041"/>
                  </a:lnTo>
                  <a:lnTo>
                    <a:pt x="73564" y="87457"/>
                  </a:lnTo>
                  <a:close/>
                </a:path>
                <a:path w="173989" h="184150">
                  <a:moveTo>
                    <a:pt x="129985" y="77077"/>
                  </a:moveTo>
                  <a:lnTo>
                    <a:pt x="114264" y="103850"/>
                  </a:lnTo>
                  <a:lnTo>
                    <a:pt x="138950" y="117976"/>
                  </a:lnTo>
                  <a:lnTo>
                    <a:pt x="154403" y="91673"/>
                  </a:lnTo>
                  <a:lnTo>
                    <a:pt x="129985" y="77077"/>
                  </a:lnTo>
                  <a:close/>
                </a:path>
                <a:path w="173989" h="184150">
                  <a:moveTo>
                    <a:pt x="35308" y="65335"/>
                  </a:moveTo>
                  <a:lnTo>
                    <a:pt x="19587" y="92096"/>
                  </a:lnTo>
                  <a:lnTo>
                    <a:pt x="44272" y="106234"/>
                  </a:lnTo>
                  <a:lnTo>
                    <a:pt x="59724" y="79919"/>
                  </a:lnTo>
                  <a:lnTo>
                    <a:pt x="35308" y="65335"/>
                  </a:lnTo>
                  <a:close/>
                </a:path>
                <a:path w="173989" h="184150">
                  <a:moveTo>
                    <a:pt x="92651" y="54496"/>
                  </a:moveTo>
                  <a:lnTo>
                    <a:pt x="76930" y="81257"/>
                  </a:lnTo>
                  <a:lnTo>
                    <a:pt x="101616" y="95395"/>
                  </a:lnTo>
                  <a:lnTo>
                    <a:pt x="117069" y="69080"/>
                  </a:lnTo>
                  <a:lnTo>
                    <a:pt x="92651" y="54496"/>
                  </a:lnTo>
                  <a:close/>
                </a:path>
                <a:path w="173989" h="184150">
                  <a:moveTo>
                    <a:pt x="149108" y="44715"/>
                  </a:moveTo>
                  <a:lnTo>
                    <a:pt x="133386" y="71476"/>
                  </a:lnTo>
                  <a:lnTo>
                    <a:pt x="158073" y="85614"/>
                  </a:lnTo>
                  <a:lnTo>
                    <a:pt x="173525" y="59299"/>
                  </a:lnTo>
                  <a:lnTo>
                    <a:pt x="149108" y="44715"/>
                  </a:lnTo>
                  <a:close/>
                </a:path>
                <a:path w="173989" h="184150">
                  <a:moveTo>
                    <a:pt x="54406" y="32362"/>
                  </a:moveTo>
                  <a:lnTo>
                    <a:pt x="38681" y="59135"/>
                  </a:lnTo>
                  <a:lnTo>
                    <a:pt x="63371" y="73261"/>
                  </a:lnTo>
                  <a:lnTo>
                    <a:pt x="78812" y="46958"/>
                  </a:lnTo>
                  <a:lnTo>
                    <a:pt x="54406" y="32362"/>
                  </a:lnTo>
                  <a:close/>
                </a:path>
                <a:path w="173989" h="184150">
                  <a:moveTo>
                    <a:pt x="111786" y="22122"/>
                  </a:moveTo>
                  <a:lnTo>
                    <a:pt x="96064" y="48895"/>
                  </a:lnTo>
                  <a:lnTo>
                    <a:pt x="120751" y="63021"/>
                  </a:lnTo>
                  <a:lnTo>
                    <a:pt x="136192" y="36706"/>
                  </a:lnTo>
                  <a:lnTo>
                    <a:pt x="111786" y="22122"/>
                  </a:lnTo>
                  <a:close/>
                </a:path>
                <a:path w="173989" h="184150">
                  <a:moveTo>
                    <a:pt x="73528" y="0"/>
                  </a:moveTo>
                  <a:lnTo>
                    <a:pt x="57807" y="26772"/>
                  </a:lnTo>
                  <a:lnTo>
                    <a:pt x="82494" y="40898"/>
                  </a:lnTo>
                  <a:lnTo>
                    <a:pt x="97946" y="14584"/>
                  </a:lnTo>
                  <a:lnTo>
                    <a:pt x="73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18830" y="1555024"/>
              <a:ext cx="173990" cy="184150"/>
            </a:xfrm>
            <a:custGeom>
              <a:avLst/>
              <a:gdLst/>
              <a:ahLst/>
              <a:cxnLst/>
              <a:rect l="l" t="t" r="r" b="b"/>
              <a:pathLst>
                <a:path w="173989" h="184150">
                  <a:moveTo>
                    <a:pt x="57807" y="26772"/>
                  </a:moveTo>
                  <a:lnTo>
                    <a:pt x="82494" y="40898"/>
                  </a:lnTo>
                  <a:lnTo>
                    <a:pt x="97946" y="14584"/>
                  </a:lnTo>
                  <a:lnTo>
                    <a:pt x="73528" y="0"/>
                  </a:lnTo>
                  <a:lnTo>
                    <a:pt x="57807" y="26772"/>
                  </a:lnTo>
                  <a:close/>
                </a:path>
                <a:path w="173989" h="184150">
                  <a:moveTo>
                    <a:pt x="38681" y="59135"/>
                  </a:moveTo>
                  <a:lnTo>
                    <a:pt x="63371" y="73261"/>
                  </a:lnTo>
                  <a:lnTo>
                    <a:pt x="78812" y="46958"/>
                  </a:lnTo>
                  <a:lnTo>
                    <a:pt x="54406" y="32362"/>
                  </a:lnTo>
                  <a:lnTo>
                    <a:pt x="38681" y="59135"/>
                  </a:lnTo>
                  <a:close/>
                </a:path>
                <a:path w="173989" h="184150">
                  <a:moveTo>
                    <a:pt x="19587" y="92096"/>
                  </a:moveTo>
                  <a:lnTo>
                    <a:pt x="44272" y="106234"/>
                  </a:lnTo>
                  <a:lnTo>
                    <a:pt x="59724" y="79919"/>
                  </a:lnTo>
                  <a:lnTo>
                    <a:pt x="35308" y="65335"/>
                  </a:lnTo>
                  <a:lnTo>
                    <a:pt x="19587" y="92096"/>
                  </a:lnTo>
                  <a:close/>
                </a:path>
                <a:path w="173989" h="184150">
                  <a:moveTo>
                    <a:pt x="0" y="124704"/>
                  </a:moveTo>
                  <a:lnTo>
                    <a:pt x="24686" y="138831"/>
                  </a:lnTo>
                  <a:lnTo>
                    <a:pt x="40136" y="112528"/>
                  </a:lnTo>
                  <a:lnTo>
                    <a:pt x="15721" y="97932"/>
                  </a:lnTo>
                  <a:lnTo>
                    <a:pt x="0" y="124704"/>
                  </a:lnTo>
                  <a:close/>
                </a:path>
                <a:path w="173989" h="184150">
                  <a:moveTo>
                    <a:pt x="38253" y="146827"/>
                  </a:moveTo>
                  <a:lnTo>
                    <a:pt x="62938" y="160953"/>
                  </a:lnTo>
                  <a:lnTo>
                    <a:pt x="78391" y="134650"/>
                  </a:lnTo>
                  <a:lnTo>
                    <a:pt x="53973" y="120054"/>
                  </a:lnTo>
                  <a:lnTo>
                    <a:pt x="38253" y="146827"/>
                  </a:lnTo>
                  <a:close/>
                </a:path>
                <a:path w="173989" h="184150">
                  <a:moveTo>
                    <a:pt x="57842" y="114218"/>
                  </a:moveTo>
                  <a:lnTo>
                    <a:pt x="82529" y="128356"/>
                  </a:lnTo>
                  <a:lnTo>
                    <a:pt x="97981" y="102041"/>
                  </a:lnTo>
                  <a:lnTo>
                    <a:pt x="73564" y="87457"/>
                  </a:lnTo>
                  <a:lnTo>
                    <a:pt x="57842" y="114218"/>
                  </a:lnTo>
                  <a:close/>
                </a:path>
                <a:path w="173989" h="184150">
                  <a:moveTo>
                    <a:pt x="76930" y="81257"/>
                  </a:moveTo>
                  <a:lnTo>
                    <a:pt x="101616" y="95395"/>
                  </a:lnTo>
                  <a:lnTo>
                    <a:pt x="117069" y="69080"/>
                  </a:lnTo>
                  <a:lnTo>
                    <a:pt x="92651" y="54496"/>
                  </a:lnTo>
                  <a:lnTo>
                    <a:pt x="76930" y="81257"/>
                  </a:lnTo>
                  <a:close/>
                </a:path>
                <a:path w="173989" h="184150">
                  <a:moveTo>
                    <a:pt x="96064" y="48895"/>
                  </a:moveTo>
                  <a:lnTo>
                    <a:pt x="120751" y="63021"/>
                  </a:lnTo>
                  <a:lnTo>
                    <a:pt x="136192" y="36706"/>
                  </a:lnTo>
                  <a:lnTo>
                    <a:pt x="111786" y="22122"/>
                  </a:lnTo>
                  <a:lnTo>
                    <a:pt x="96064" y="48895"/>
                  </a:lnTo>
                  <a:close/>
                </a:path>
                <a:path w="173989" h="184150">
                  <a:moveTo>
                    <a:pt x="133386" y="71476"/>
                  </a:moveTo>
                  <a:lnTo>
                    <a:pt x="158073" y="85614"/>
                  </a:lnTo>
                  <a:lnTo>
                    <a:pt x="173525" y="59299"/>
                  </a:lnTo>
                  <a:lnTo>
                    <a:pt x="149108" y="44715"/>
                  </a:lnTo>
                  <a:lnTo>
                    <a:pt x="133386" y="71476"/>
                  </a:lnTo>
                  <a:close/>
                </a:path>
                <a:path w="173989" h="184150">
                  <a:moveTo>
                    <a:pt x="114264" y="103850"/>
                  </a:moveTo>
                  <a:lnTo>
                    <a:pt x="138950" y="117976"/>
                  </a:lnTo>
                  <a:lnTo>
                    <a:pt x="154403" y="91673"/>
                  </a:lnTo>
                  <a:lnTo>
                    <a:pt x="129985" y="77077"/>
                  </a:lnTo>
                  <a:lnTo>
                    <a:pt x="114264" y="103850"/>
                  </a:lnTo>
                  <a:close/>
                </a:path>
                <a:path w="173989" h="184150">
                  <a:moveTo>
                    <a:pt x="95176" y="136811"/>
                  </a:moveTo>
                  <a:lnTo>
                    <a:pt x="119862" y="150937"/>
                  </a:lnTo>
                  <a:lnTo>
                    <a:pt x="135303" y="124634"/>
                  </a:lnTo>
                  <a:lnTo>
                    <a:pt x="110897" y="110038"/>
                  </a:lnTo>
                  <a:lnTo>
                    <a:pt x="95176" y="136811"/>
                  </a:lnTo>
                  <a:close/>
                </a:path>
                <a:path w="173989" h="184150">
                  <a:moveTo>
                    <a:pt x="75586" y="169420"/>
                  </a:moveTo>
                  <a:lnTo>
                    <a:pt x="100272" y="183546"/>
                  </a:lnTo>
                  <a:lnTo>
                    <a:pt x="115725" y="157231"/>
                  </a:lnTo>
                  <a:lnTo>
                    <a:pt x="91307" y="142647"/>
                  </a:lnTo>
                  <a:lnTo>
                    <a:pt x="75586" y="1694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4439" y="1680903"/>
              <a:ext cx="188864" cy="18151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64439" y="1680903"/>
              <a:ext cx="189230" cy="181610"/>
            </a:xfrm>
            <a:custGeom>
              <a:avLst/>
              <a:gdLst/>
              <a:ahLst/>
              <a:cxnLst/>
              <a:rect l="l" t="t" r="r" b="b"/>
              <a:pathLst>
                <a:path w="189230" h="181610">
                  <a:moveTo>
                    <a:pt x="0" y="74999"/>
                  </a:moveTo>
                  <a:lnTo>
                    <a:pt x="172290" y="174855"/>
                  </a:lnTo>
                  <a:lnTo>
                    <a:pt x="177269" y="178266"/>
                  </a:lnTo>
                  <a:lnTo>
                    <a:pt x="182915" y="180539"/>
                  </a:lnTo>
                  <a:lnTo>
                    <a:pt x="188864" y="181513"/>
                  </a:lnTo>
                  <a:lnTo>
                    <a:pt x="188864" y="108285"/>
                  </a:lnTo>
                  <a:lnTo>
                    <a:pt x="0" y="0"/>
                  </a:lnTo>
                  <a:lnTo>
                    <a:pt x="0" y="74999"/>
                  </a:lnTo>
                  <a:close/>
                </a:path>
              </a:pathLst>
            </a:custGeom>
            <a:ln w="8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64414" y="1363129"/>
              <a:ext cx="497205" cy="499109"/>
            </a:xfrm>
            <a:custGeom>
              <a:avLst/>
              <a:gdLst/>
              <a:ahLst/>
              <a:cxnLst/>
              <a:rect l="l" t="t" r="r" b="b"/>
              <a:pathLst>
                <a:path w="497205" h="499110">
                  <a:moveTo>
                    <a:pt x="496980" y="252509"/>
                  </a:moveTo>
                  <a:lnTo>
                    <a:pt x="489188" y="231692"/>
                  </a:lnTo>
                  <a:lnTo>
                    <a:pt x="478532" y="212346"/>
                  </a:lnTo>
                  <a:lnTo>
                    <a:pt x="465207" y="194772"/>
                  </a:lnTo>
                  <a:lnTo>
                    <a:pt x="449407" y="179272"/>
                  </a:lnTo>
                  <a:lnTo>
                    <a:pt x="139189" y="0"/>
                  </a:lnTo>
                  <a:lnTo>
                    <a:pt x="90170" y="16134"/>
                  </a:lnTo>
                  <a:lnTo>
                    <a:pt x="71420" y="27131"/>
                  </a:lnTo>
                  <a:lnTo>
                    <a:pt x="55640" y="41787"/>
                  </a:lnTo>
                  <a:lnTo>
                    <a:pt x="43335" y="59518"/>
                  </a:lnTo>
                  <a:lnTo>
                    <a:pt x="35008" y="79743"/>
                  </a:lnTo>
                  <a:lnTo>
                    <a:pt x="46074" y="131349"/>
                  </a:lnTo>
                  <a:lnTo>
                    <a:pt x="96408" y="153650"/>
                  </a:lnTo>
                  <a:lnTo>
                    <a:pt x="9964" y="299573"/>
                  </a:lnTo>
                  <a:lnTo>
                    <a:pt x="5061" y="306088"/>
                  </a:lnTo>
                  <a:lnTo>
                    <a:pt x="1709" y="313437"/>
                  </a:lnTo>
                  <a:lnTo>
                    <a:pt x="0" y="321342"/>
                  </a:lnTo>
                  <a:lnTo>
                    <a:pt x="24" y="329528"/>
                  </a:lnTo>
                  <a:lnTo>
                    <a:pt x="24" y="392773"/>
                  </a:lnTo>
                  <a:lnTo>
                    <a:pt x="172314" y="492630"/>
                  </a:lnTo>
                  <a:lnTo>
                    <a:pt x="180188" y="497203"/>
                  </a:lnTo>
                  <a:lnTo>
                    <a:pt x="188883" y="498728"/>
                  </a:lnTo>
                  <a:lnTo>
                    <a:pt x="197578" y="497203"/>
                  </a:lnTo>
                  <a:lnTo>
                    <a:pt x="205452" y="492630"/>
                  </a:lnTo>
                  <a:lnTo>
                    <a:pt x="437379" y="359483"/>
                  </a:lnTo>
                  <a:lnTo>
                    <a:pt x="437379" y="322870"/>
                  </a:lnTo>
                  <a:lnTo>
                    <a:pt x="456251" y="321105"/>
                  </a:lnTo>
                  <a:lnTo>
                    <a:pt x="473265" y="313717"/>
                  </a:lnTo>
                  <a:lnTo>
                    <a:pt x="487248" y="301450"/>
                  </a:lnTo>
                  <a:lnTo>
                    <a:pt x="497027" y="285048"/>
                  </a:lnTo>
                  <a:lnTo>
                    <a:pt x="496980" y="252509"/>
                  </a:lnTo>
                  <a:close/>
                </a:path>
              </a:pathLst>
            </a:custGeom>
            <a:ln w="17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43096" y="1513324"/>
              <a:ext cx="102870" cy="59055"/>
            </a:xfrm>
            <a:custGeom>
              <a:avLst/>
              <a:gdLst/>
              <a:ahLst/>
              <a:cxnLst/>
              <a:rect l="l" t="t" r="r" b="b"/>
              <a:pathLst>
                <a:path w="102869" h="59055">
                  <a:moveTo>
                    <a:pt x="81316" y="0"/>
                  </a:moveTo>
                  <a:lnTo>
                    <a:pt x="76251" y="663"/>
                  </a:lnTo>
                  <a:lnTo>
                    <a:pt x="0" y="58546"/>
                  </a:lnTo>
                  <a:lnTo>
                    <a:pt x="47148" y="58256"/>
                  </a:lnTo>
                  <a:lnTo>
                    <a:pt x="88285" y="44743"/>
                  </a:lnTo>
                  <a:lnTo>
                    <a:pt x="102464" y="26542"/>
                  </a:lnTo>
                  <a:lnTo>
                    <a:pt x="101813" y="17642"/>
                  </a:lnTo>
                  <a:lnTo>
                    <a:pt x="97864" y="9636"/>
                  </a:lnTo>
                  <a:lnTo>
                    <a:pt x="90896" y="3547"/>
                  </a:lnTo>
                  <a:lnTo>
                    <a:pt x="86466" y="1008"/>
                  </a:lnTo>
                  <a:lnTo>
                    <a:pt x="813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2838" y="1500924"/>
              <a:ext cx="77711" cy="7094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642838" y="1500924"/>
              <a:ext cx="78105" cy="71120"/>
            </a:xfrm>
            <a:custGeom>
              <a:avLst/>
              <a:gdLst/>
              <a:ahLst/>
              <a:cxnLst/>
              <a:rect l="l" t="t" r="r" b="b"/>
              <a:pathLst>
                <a:path w="78105" h="71119">
                  <a:moveTo>
                    <a:pt x="0" y="70949"/>
                  </a:moveTo>
                  <a:lnTo>
                    <a:pt x="0" y="51263"/>
                  </a:lnTo>
                  <a:lnTo>
                    <a:pt x="77711" y="0"/>
                  </a:lnTo>
                  <a:lnTo>
                    <a:pt x="77711" y="25542"/>
                  </a:lnTo>
                  <a:lnTo>
                    <a:pt x="0" y="70949"/>
                  </a:lnTo>
                  <a:close/>
                </a:path>
              </a:pathLst>
            </a:custGeom>
            <a:ln w="4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76115" y="1403009"/>
              <a:ext cx="244434" cy="14917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76115" y="1403010"/>
              <a:ext cx="244475" cy="149225"/>
            </a:xfrm>
            <a:custGeom>
              <a:avLst/>
              <a:gdLst/>
              <a:ahLst/>
              <a:cxnLst/>
              <a:rect l="l" t="t" r="r" b="b"/>
              <a:pathLst>
                <a:path w="244475" h="149225">
                  <a:moveTo>
                    <a:pt x="0" y="52504"/>
                  </a:moveTo>
                  <a:lnTo>
                    <a:pt x="74884" y="0"/>
                  </a:lnTo>
                  <a:lnTo>
                    <a:pt x="244434" y="97914"/>
                  </a:lnTo>
                  <a:lnTo>
                    <a:pt x="166722" y="149178"/>
                  </a:lnTo>
                  <a:lnTo>
                    <a:pt x="0" y="52504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58697" y="1359019"/>
              <a:ext cx="197485" cy="135255"/>
            </a:xfrm>
            <a:custGeom>
              <a:avLst/>
              <a:gdLst/>
              <a:ahLst/>
              <a:cxnLst/>
              <a:rect l="l" t="t" r="r" b="b"/>
              <a:pathLst>
                <a:path w="197485" h="135255">
                  <a:moveTo>
                    <a:pt x="154345" y="0"/>
                  </a:moveTo>
                  <a:lnTo>
                    <a:pt x="0" y="126297"/>
                  </a:lnTo>
                  <a:lnTo>
                    <a:pt x="56518" y="134811"/>
                  </a:lnTo>
                  <a:lnTo>
                    <a:pt x="91029" y="133993"/>
                  </a:lnTo>
                  <a:lnTo>
                    <a:pt x="155580" y="112384"/>
                  </a:lnTo>
                  <a:lnTo>
                    <a:pt x="194592" y="72419"/>
                  </a:lnTo>
                  <a:lnTo>
                    <a:pt x="197008" y="50686"/>
                  </a:lnTo>
                  <a:lnTo>
                    <a:pt x="191133" y="29629"/>
                  </a:lnTo>
                  <a:lnTo>
                    <a:pt x="160531" y="1957"/>
                  </a:lnTo>
                  <a:lnTo>
                    <a:pt x="1543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94094" y="1231308"/>
              <a:ext cx="318610" cy="18579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594094" y="1231308"/>
              <a:ext cx="318770" cy="186055"/>
            </a:xfrm>
            <a:custGeom>
              <a:avLst/>
              <a:gdLst/>
              <a:ahLst/>
              <a:cxnLst/>
              <a:rect l="l" t="t" r="r" b="b"/>
              <a:pathLst>
                <a:path w="318769" h="186055">
                  <a:moveTo>
                    <a:pt x="164603" y="185797"/>
                  </a:moveTo>
                  <a:lnTo>
                    <a:pt x="318610" y="96494"/>
                  </a:lnTo>
                  <a:lnTo>
                    <a:pt x="153298" y="0"/>
                  </a:lnTo>
                  <a:lnTo>
                    <a:pt x="0" y="90820"/>
                  </a:lnTo>
                  <a:lnTo>
                    <a:pt x="36513" y="122115"/>
                  </a:lnTo>
                  <a:lnTo>
                    <a:pt x="76435" y="148560"/>
                  </a:lnTo>
                  <a:lnTo>
                    <a:pt x="119291" y="169879"/>
                  </a:lnTo>
                  <a:lnTo>
                    <a:pt x="164603" y="185797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70002" y="1212411"/>
              <a:ext cx="32356" cy="17783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70002" y="1212412"/>
              <a:ext cx="32384" cy="178435"/>
            </a:xfrm>
            <a:custGeom>
              <a:avLst/>
              <a:gdLst/>
              <a:ahLst/>
              <a:cxnLst/>
              <a:rect l="l" t="t" r="r" b="b"/>
              <a:pathLst>
                <a:path w="32385" h="178434">
                  <a:moveTo>
                    <a:pt x="0" y="177830"/>
                  </a:moveTo>
                  <a:lnTo>
                    <a:pt x="0" y="18896"/>
                  </a:lnTo>
                  <a:lnTo>
                    <a:pt x="32356" y="0"/>
                  </a:lnTo>
                  <a:lnTo>
                    <a:pt x="31081" y="150867"/>
                  </a:lnTo>
                  <a:lnTo>
                    <a:pt x="0" y="177830"/>
                  </a:lnTo>
                  <a:close/>
                </a:path>
              </a:pathLst>
            </a:custGeom>
            <a:ln w="44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01083" y="1204346"/>
              <a:ext cx="60757" cy="14332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801083" y="1204346"/>
              <a:ext cx="60960" cy="143510"/>
            </a:xfrm>
            <a:custGeom>
              <a:avLst/>
              <a:gdLst/>
              <a:ahLst/>
              <a:cxnLst/>
              <a:rect l="l" t="t" r="r" b="b"/>
              <a:pathLst>
                <a:path w="60960" h="143509">
                  <a:moveTo>
                    <a:pt x="1145" y="22929"/>
                  </a:moveTo>
                  <a:lnTo>
                    <a:pt x="60757" y="0"/>
                  </a:lnTo>
                  <a:lnTo>
                    <a:pt x="60757" y="93654"/>
                  </a:lnTo>
                  <a:lnTo>
                    <a:pt x="0" y="143325"/>
                  </a:lnTo>
                  <a:lnTo>
                    <a:pt x="1145" y="22929"/>
                  </a:lnTo>
                  <a:close/>
                </a:path>
              </a:pathLst>
            </a:custGeom>
            <a:ln w="44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05006" y="1141914"/>
              <a:ext cx="156834" cy="8536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705006" y="1141914"/>
              <a:ext cx="156845" cy="85725"/>
            </a:xfrm>
            <a:custGeom>
              <a:avLst/>
              <a:gdLst/>
              <a:ahLst/>
              <a:cxnLst/>
              <a:rect l="l" t="t" r="r" b="b"/>
              <a:pathLst>
                <a:path w="156844" h="85725">
                  <a:moveTo>
                    <a:pt x="97223" y="85361"/>
                  </a:moveTo>
                  <a:lnTo>
                    <a:pt x="97352" y="70497"/>
                  </a:lnTo>
                  <a:lnTo>
                    <a:pt x="0" y="14188"/>
                  </a:lnTo>
                  <a:lnTo>
                    <a:pt x="49452" y="0"/>
                  </a:lnTo>
                  <a:lnTo>
                    <a:pt x="156834" y="62432"/>
                  </a:lnTo>
                  <a:lnTo>
                    <a:pt x="97223" y="85361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58697" y="1327803"/>
              <a:ext cx="154006" cy="15751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758697" y="1327803"/>
              <a:ext cx="154305" cy="158115"/>
            </a:xfrm>
            <a:custGeom>
              <a:avLst/>
              <a:gdLst/>
              <a:ahLst/>
              <a:cxnLst/>
              <a:rect l="l" t="t" r="r" b="b"/>
              <a:pathLst>
                <a:path w="154305" h="158115">
                  <a:moveTo>
                    <a:pt x="0" y="89302"/>
                  </a:moveTo>
                  <a:lnTo>
                    <a:pt x="154006" y="0"/>
                  </a:lnTo>
                  <a:lnTo>
                    <a:pt x="154006" y="68112"/>
                  </a:lnTo>
                  <a:lnTo>
                    <a:pt x="0" y="157513"/>
                  </a:lnTo>
                  <a:lnTo>
                    <a:pt x="0" y="89302"/>
                  </a:lnTo>
                  <a:close/>
                </a:path>
              </a:pathLst>
            </a:custGeom>
            <a:ln w="4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31533" y="1136233"/>
              <a:ext cx="170825" cy="9507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631533" y="1136234"/>
              <a:ext cx="171450" cy="95250"/>
            </a:xfrm>
            <a:custGeom>
              <a:avLst/>
              <a:gdLst/>
              <a:ahLst/>
              <a:cxnLst/>
              <a:rect l="l" t="t" r="r" b="b"/>
              <a:pathLst>
                <a:path w="171450" h="95250">
                  <a:moveTo>
                    <a:pt x="0" y="15614"/>
                  </a:moveTo>
                  <a:lnTo>
                    <a:pt x="39564" y="0"/>
                  </a:lnTo>
                  <a:lnTo>
                    <a:pt x="73565" y="19892"/>
                  </a:lnTo>
                  <a:lnTo>
                    <a:pt x="170825" y="76245"/>
                  </a:lnTo>
                  <a:lnTo>
                    <a:pt x="138469" y="95074"/>
                  </a:lnTo>
                  <a:lnTo>
                    <a:pt x="100908" y="80708"/>
                  </a:lnTo>
                  <a:lnTo>
                    <a:pt x="65122" y="62569"/>
                  </a:lnTo>
                  <a:lnTo>
                    <a:pt x="31392" y="40817"/>
                  </a:lnTo>
                  <a:lnTo>
                    <a:pt x="0" y="15614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76115" y="1455514"/>
              <a:ext cx="166722" cy="11635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476115" y="1455514"/>
              <a:ext cx="167005" cy="116839"/>
            </a:xfrm>
            <a:custGeom>
              <a:avLst/>
              <a:gdLst/>
              <a:ahLst/>
              <a:cxnLst/>
              <a:rect l="l" t="t" r="r" b="b"/>
              <a:pathLst>
                <a:path w="167005" h="116840">
                  <a:moveTo>
                    <a:pt x="0" y="0"/>
                  </a:moveTo>
                  <a:lnTo>
                    <a:pt x="166722" y="96674"/>
                  </a:lnTo>
                  <a:lnTo>
                    <a:pt x="166722" y="116359"/>
                  </a:lnTo>
                  <a:lnTo>
                    <a:pt x="0" y="19868"/>
                  </a:lnTo>
                  <a:lnTo>
                    <a:pt x="0" y="0"/>
                  </a:lnTo>
                  <a:close/>
                </a:path>
              </a:pathLst>
            </a:custGeom>
            <a:ln w="4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94272" y="1412827"/>
              <a:ext cx="204470" cy="126364"/>
            </a:xfrm>
            <a:custGeom>
              <a:avLst/>
              <a:gdLst/>
              <a:ahLst/>
              <a:cxnLst/>
              <a:rect l="l" t="t" r="r" b="b"/>
              <a:pathLst>
                <a:path w="204469" h="126365">
                  <a:moveTo>
                    <a:pt x="146403" y="112397"/>
                  </a:moveTo>
                  <a:lnTo>
                    <a:pt x="136213" y="119080"/>
                  </a:lnTo>
                  <a:lnTo>
                    <a:pt x="148436" y="126338"/>
                  </a:lnTo>
                  <a:lnTo>
                    <a:pt x="158626" y="119660"/>
                  </a:lnTo>
                  <a:lnTo>
                    <a:pt x="146403" y="112397"/>
                  </a:lnTo>
                  <a:close/>
                </a:path>
                <a:path w="204469" h="126365">
                  <a:moveTo>
                    <a:pt x="161540" y="102230"/>
                  </a:moveTo>
                  <a:lnTo>
                    <a:pt x="151350" y="108912"/>
                  </a:lnTo>
                  <a:lnTo>
                    <a:pt x="163573" y="116172"/>
                  </a:lnTo>
                  <a:lnTo>
                    <a:pt x="173763" y="109496"/>
                  </a:lnTo>
                  <a:lnTo>
                    <a:pt x="161540" y="102230"/>
                  </a:lnTo>
                  <a:close/>
                </a:path>
                <a:path w="204469" h="126365">
                  <a:moveTo>
                    <a:pt x="123700" y="98750"/>
                  </a:moveTo>
                  <a:lnTo>
                    <a:pt x="113510" y="105432"/>
                  </a:lnTo>
                  <a:lnTo>
                    <a:pt x="125733" y="112686"/>
                  </a:lnTo>
                  <a:lnTo>
                    <a:pt x="135923" y="106010"/>
                  </a:lnTo>
                  <a:lnTo>
                    <a:pt x="123700" y="98750"/>
                  </a:lnTo>
                  <a:close/>
                </a:path>
                <a:path w="204469" h="126365">
                  <a:moveTo>
                    <a:pt x="176671" y="92062"/>
                  </a:moveTo>
                  <a:lnTo>
                    <a:pt x="166487" y="98744"/>
                  </a:lnTo>
                  <a:lnTo>
                    <a:pt x="178710" y="106004"/>
                  </a:lnTo>
                  <a:lnTo>
                    <a:pt x="188900" y="99328"/>
                  </a:lnTo>
                  <a:lnTo>
                    <a:pt x="176671" y="92062"/>
                  </a:lnTo>
                  <a:close/>
                </a:path>
                <a:path w="204469" h="126365">
                  <a:moveTo>
                    <a:pt x="138837" y="88583"/>
                  </a:moveTo>
                  <a:lnTo>
                    <a:pt x="128647" y="95265"/>
                  </a:lnTo>
                  <a:lnTo>
                    <a:pt x="140870" y="102525"/>
                  </a:lnTo>
                  <a:lnTo>
                    <a:pt x="151060" y="95843"/>
                  </a:lnTo>
                  <a:lnTo>
                    <a:pt x="138837" y="88583"/>
                  </a:lnTo>
                  <a:close/>
                </a:path>
                <a:path w="204469" h="126365">
                  <a:moveTo>
                    <a:pt x="55593" y="57797"/>
                  </a:moveTo>
                  <a:lnTo>
                    <a:pt x="45403" y="64479"/>
                  </a:lnTo>
                  <a:lnTo>
                    <a:pt x="103031" y="99039"/>
                  </a:lnTo>
                  <a:lnTo>
                    <a:pt x="113221" y="92363"/>
                  </a:lnTo>
                  <a:lnTo>
                    <a:pt x="55593" y="57797"/>
                  </a:lnTo>
                  <a:close/>
                </a:path>
                <a:path w="204469" h="126365">
                  <a:moveTo>
                    <a:pt x="191808" y="81900"/>
                  </a:moveTo>
                  <a:lnTo>
                    <a:pt x="181624" y="88583"/>
                  </a:lnTo>
                  <a:lnTo>
                    <a:pt x="193847" y="95836"/>
                  </a:lnTo>
                  <a:lnTo>
                    <a:pt x="204037" y="89160"/>
                  </a:lnTo>
                  <a:lnTo>
                    <a:pt x="191808" y="81900"/>
                  </a:lnTo>
                  <a:close/>
                </a:path>
                <a:path w="204469" h="126365">
                  <a:moveTo>
                    <a:pt x="153968" y="78415"/>
                  </a:moveTo>
                  <a:lnTo>
                    <a:pt x="143784" y="85097"/>
                  </a:lnTo>
                  <a:lnTo>
                    <a:pt x="156007" y="92357"/>
                  </a:lnTo>
                  <a:lnTo>
                    <a:pt x="166197" y="85675"/>
                  </a:lnTo>
                  <a:lnTo>
                    <a:pt x="153968" y="78415"/>
                  </a:lnTo>
                  <a:close/>
                </a:path>
                <a:path w="204469" h="126365">
                  <a:moveTo>
                    <a:pt x="116135" y="74929"/>
                  </a:moveTo>
                  <a:lnTo>
                    <a:pt x="105945" y="81612"/>
                  </a:lnTo>
                  <a:lnTo>
                    <a:pt x="118168" y="88872"/>
                  </a:lnTo>
                  <a:lnTo>
                    <a:pt x="128358" y="82196"/>
                  </a:lnTo>
                  <a:lnTo>
                    <a:pt x="116135" y="74929"/>
                  </a:lnTo>
                  <a:close/>
                </a:path>
                <a:path w="204469" h="126365">
                  <a:moveTo>
                    <a:pt x="169105" y="68247"/>
                  </a:moveTo>
                  <a:lnTo>
                    <a:pt x="158921" y="74929"/>
                  </a:lnTo>
                  <a:lnTo>
                    <a:pt x="171144" y="82189"/>
                  </a:lnTo>
                  <a:lnTo>
                    <a:pt x="181334" y="75507"/>
                  </a:lnTo>
                  <a:lnTo>
                    <a:pt x="169105" y="68247"/>
                  </a:lnTo>
                  <a:close/>
                </a:path>
                <a:path w="204469" h="126365">
                  <a:moveTo>
                    <a:pt x="131266" y="64768"/>
                  </a:moveTo>
                  <a:lnTo>
                    <a:pt x="121082" y="71450"/>
                  </a:lnTo>
                  <a:lnTo>
                    <a:pt x="133305" y="78704"/>
                  </a:lnTo>
                  <a:lnTo>
                    <a:pt x="143495" y="72028"/>
                  </a:lnTo>
                  <a:lnTo>
                    <a:pt x="131266" y="64768"/>
                  </a:lnTo>
                  <a:close/>
                </a:path>
                <a:path w="204469" h="126365">
                  <a:moveTo>
                    <a:pt x="93433" y="61282"/>
                  </a:moveTo>
                  <a:lnTo>
                    <a:pt x="83243" y="67964"/>
                  </a:lnTo>
                  <a:lnTo>
                    <a:pt x="95466" y="75224"/>
                  </a:lnTo>
                  <a:lnTo>
                    <a:pt x="105655" y="68542"/>
                  </a:lnTo>
                  <a:lnTo>
                    <a:pt x="93433" y="61282"/>
                  </a:lnTo>
                  <a:close/>
                </a:path>
                <a:path w="204469" h="126365">
                  <a:moveTo>
                    <a:pt x="146403" y="54600"/>
                  </a:moveTo>
                  <a:lnTo>
                    <a:pt x="136219" y="61282"/>
                  </a:lnTo>
                  <a:lnTo>
                    <a:pt x="148442" y="68536"/>
                  </a:lnTo>
                  <a:lnTo>
                    <a:pt x="158632" y="61860"/>
                  </a:lnTo>
                  <a:lnTo>
                    <a:pt x="146403" y="54600"/>
                  </a:lnTo>
                  <a:close/>
                </a:path>
                <a:path w="204469" h="126365">
                  <a:moveTo>
                    <a:pt x="108563" y="51115"/>
                  </a:moveTo>
                  <a:lnTo>
                    <a:pt x="98380" y="57797"/>
                  </a:lnTo>
                  <a:lnTo>
                    <a:pt x="110603" y="65057"/>
                  </a:lnTo>
                  <a:lnTo>
                    <a:pt x="120792" y="58375"/>
                  </a:lnTo>
                  <a:lnTo>
                    <a:pt x="108563" y="51115"/>
                  </a:lnTo>
                  <a:close/>
                </a:path>
                <a:path w="204469" h="126365">
                  <a:moveTo>
                    <a:pt x="70730" y="47635"/>
                  </a:moveTo>
                  <a:lnTo>
                    <a:pt x="60540" y="54317"/>
                  </a:lnTo>
                  <a:lnTo>
                    <a:pt x="72763" y="61571"/>
                  </a:lnTo>
                  <a:lnTo>
                    <a:pt x="82953" y="54895"/>
                  </a:lnTo>
                  <a:lnTo>
                    <a:pt x="70730" y="47635"/>
                  </a:lnTo>
                  <a:close/>
                </a:path>
                <a:path w="204469" h="126365">
                  <a:moveTo>
                    <a:pt x="32891" y="44150"/>
                  </a:moveTo>
                  <a:lnTo>
                    <a:pt x="22702" y="50832"/>
                  </a:lnTo>
                  <a:lnTo>
                    <a:pt x="34924" y="58092"/>
                  </a:lnTo>
                  <a:lnTo>
                    <a:pt x="45114" y="51410"/>
                  </a:lnTo>
                  <a:lnTo>
                    <a:pt x="32891" y="44150"/>
                  </a:lnTo>
                  <a:close/>
                </a:path>
                <a:path w="204469" h="126365">
                  <a:moveTo>
                    <a:pt x="123700" y="40947"/>
                  </a:moveTo>
                  <a:lnTo>
                    <a:pt x="113517" y="47629"/>
                  </a:lnTo>
                  <a:lnTo>
                    <a:pt x="125740" y="54889"/>
                  </a:lnTo>
                  <a:lnTo>
                    <a:pt x="135930" y="48213"/>
                  </a:lnTo>
                  <a:lnTo>
                    <a:pt x="123700" y="40947"/>
                  </a:lnTo>
                  <a:close/>
                </a:path>
                <a:path w="204469" h="126365">
                  <a:moveTo>
                    <a:pt x="85861" y="37468"/>
                  </a:moveTo>
                  <a:lnTo>
                    <a:pt x="75677" y="44150"/>
                  </a:lnTo>
                  <a:lnTo>
                    <a:pt x="87900" y="51404"/>
                  </a:lnTo>
                  <a:lnTo>
                    <a:pt x="98090" y="44728"/>
                  </a:lnTo>
                  <a:lnTo>
                    <a:pt x="85861" y="37468"/>
                  </a:lnTo>
                  <a:close/>
                </a:path>
                <a:path w="204469" h="126365">
                  <a:moveTo>
                    <a:pt x="48021" y="33982"/>
                  </a:moveTo>
                  <a:lnTo>
                    <a:pt x="37838" y="40664"/>
                  </a:lnTo>
                  <a:lnTo>
                    <a:pt x="50061" y="47924"/>
                  </a:lnTo>
                  <a:lnTo>
                    <a:pt x="60251" y="41242"/>
                  </a:lnTo>
                  <a:lnTo>
                    <a:pt x="48021" y="33982"/>
                  </a:lnTo>
                  <a:close/>
                </a:path>
                <a:path w="204469" h="126365">
                  <a:moveTo>
                    <a:pt x="10186" y="30503"/>
                  </a:moveTo>
                  <a:lnTo>
                    <a:pt x="0" y="37185"/>
                  </a:lnTo>
                  <a:lnTo>
                    <a:pt x="12222" y="44439"/>
                  </a:lnTo>
                  <a:lnTo>
                    <a:pt x="22410" y="37763"/>
                  </a:lnTo>
                  <a:lnTo>
                    <a:pt x="10186" y="30503"/>
                  </a:lnTo>
                  <a:close/>
                </a:path>
                <a:path w="204469" h="126365">
                  <a:moveTo>
                    <a:pt x="100998" y="27300"/>
                  </a:moveTo>
                  <a:lnTo>
                    <a:pt x="90814" y="33982"/>
                  </a:lnTo>
                  <a:lnTo>
                    <a:pt x="103037" y="41242"/>
                  </a:lnTo>
                  <a:lnTo>
                    <a:pt x="113227" y="34560"/>
                  </a:lnTo>
                  <a:lnTo>
                    <a:pt x="100998" y="27300"/>
                  </a:lnTo>
                  <a:close/>
                </a:path>
                <a:path w="204469" h="126365">
                  <a:moveTo>
                    <a:pt x="63158" y="23814"/>
                  </a:moveTo>
                  <a:lnTo>
                    <a:pt x="52975" y="30496"/>
                  </a:lnTo>
                  <a:lnTo>
                    <a:pt x="65198" y="37756"/>
                  </a:lnTo>
                  <a:lnTo>
                    <a:pt x="75388" y="31080"/>
                  </a:lnTo>
                  <a:lnTo>
                    <a:pt x="63158" y="23814"/>
                  </a:lnTo>
                  <a:close/>
                </a:path>
                <a:path w="204469" h="126365">
                  <a:moveTo>
                    <a:pt x="25322" y="20335"/>
                  </a:moveTo>
                  <a:lnTo>
                    <a:pt x="15136" y="27017"/>
                  </a:lnTo>
                  <a:lnTo>
                    <a:pt x="27358" y="34277"/>
                  </a:lnTo>
                  <a:lnTo>
                    <a:pt x="37548" y="27595"/>
                  </a:lnTo>
                  <a:lnTo>
                    <a:pt x="25322" y="20335"/>
                  </a:lnTo>
                  <a:close/>
                </a:path>
                <a:path w="204469" h="126365">
                  <a:moveTo>
                    <a:pt x="78295" y="13647"/>
                  </a:moveTo>
                  <a:lnTo>
                    <a:pt x="68112" y="20329"/>
                  </a:lnTo>
                  <a:lnTo>
                    <a:pt x="80335" y="27589"/>
                  </a:lnTo>
                  <a:lnTo>
                    <a:pt x="90518" y="20913"/>
                  </a:lnTo>
                  <a:lnTo>
                    <a:pt x="78295" y="13647"/>
                  </a:lnTo>
                  <a:close/>
                </a:path>
                <a:path w="204469" h="126365">
                  <a:moveTo>
                    <a:pt x="40456" y="10167"/>
                  </a:moveTo>
                  <a:lnTo>
                    <a:pt x="30272" y="16849"/>
                  </a:lnTo>
                  <a:lnTo>
                    <a:pt x="42495" y="24109"/>
                  </a:lnTo>
                  <a:lnTo>
                    <a:pt x="52685" y="17427"/>
                  </a:lnTo>
                  <a:lnTo>
                    <a:pt x="40456" y="10167"/>
                  </a:lnTo>
                  <a:close/>
                </a:path>
                <a:path w="204469" h="126365">
                  <a:moveTo>
                    <a:pt x="55593" y="0"/>
                  </a:moveTo>
                  <a:lnTo>
                    <a:pt x="45409" y="6682"/>
                  </a:lnTo>
                  <a:lnTo>
                    <a:pt x="57632" y="13942"/>
                  </a:lnTo>
                  <a:lnTo>
                    <a:pt x="67816" y="7260"/>
                  </a:lnTo>
                  <a:lnTo>
                    <a:pt x="55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94276" y="1419503"/>
              <a:ext cx="204470" cy="123189"/>
            </a:xfrm>
            <a:custGeom>
              <a:avLst/>
              <a:gdLst/>
              <a:ahLst/>
              <a:cxnLst/>
              <a:rect l="l" t="t" r="r" b="b"/>
              <a:pathLst>
                <a:path w="204469" h="123190">
                  <a:moveTo>
                    <a:pt x="45411" y="0"/>
                  </a:moveTo>
                  <a:lnTo>
                    <a:pt x="45411" y="2907"/>
                  </a:lnTo>
                  <a:lnTo>
                    <a:pt x="57624" y="10161"/>
                  </a:lnTo>
                  <a:lnTo>
                    <a:pt x="57613" y="7253"/>
                  </a:lnTo>
                  <a:lnTo>
                    <a:pt x="45411" y="0"/>
                  </a:lnTo>
                  <a:close/>
                </a:path>
                <a:path w="204469" h="123190">
                  <a:moveTo>
                    <a:pt x="57634" y="10157"/>
                  </a:moveTo>
                  <a:close/>
                </a:path>
                <a:path w="204469" h="123190">
                  <a:moveTo>
                    <a:pt x="67818" y="577"/>
                  </a:moveTo>
                  <a:lnTo>
                    <a:pt x="57628" y="7253"/>
                  </a:lnTo>
                  <a:lnTo>
                    <a:pt x="57634" y="10157"/>
                  </a:lnTo>
                  <a:lnTo>
                    <a:pt x="67818" y="3479"/>
                  </a:lnTo>
                  <a:lnTo>
                    <a:pt x="67818" y="577"/>
                  </a:lnTo>
                  <a:close/>
                </a:path>
                <a:path w="204469" h="123190">
                  <a:moveTo>
                    <a:pt x="68107" y="13653"/>
                  </a:moveTo>
                  <a:lnTo>
                    <a:pt x="68114" y="16560"/>
                  </a:lnTo>
                  <a:lnTo>
                    <a:pt x="80326" y="23814"/>
                  </a:lnTo>
                  <a:lnTo>
                    <a:pt x="80316" y="20907"/>
                  </a:lnTo>
                  <a:lnTo>
                    <a:pt x="68107" y="13653"/>
                  </a:lnTo>
                  <a:close/>
                </a:path>
                <a:path w="204469" h="123190">
                  <a:moveTo>
                    <a:pt x="80337" y="23810"/>
                  </a:moveTo>
                  <a:close/>
                </a:path>
                <a:path w="204469" h="123190">
                  <a:moveTo>
                    <a:pt x="90520" y="14231"/>
                  </a:moveTo>
                  <a:lnTo>
                    <a:pt x="80330" y="20907"/>
                  </a:lnTo>
                  <a:lnTo>
                    <a:pt x="80337" y="23810"/>
                  </a:lnTo>
                  <a:lnTo>
                    <a:pt x="90514" y="17132"/>
                  </a:lnTo>
                  <a:lnTo>
                    <a:pt x="90520" y="14231"/>
                  </a:lnTo>
                  <a:close/>
                </a:path>
                <a:path w="204469" h="123190">
                  <a:moveTo>
                    <a:pt x="90810" y="27300"/>
                  </a:moveTo>
                  <a:lnTo>
                    <a:pt x="90816" y="30201"/>
                  </a:lnTo>
                  <a:lnTo>
                    <a:pt x="103029" y="37461"/>
                  </a:lnTo>
                  <a:lnTo>
                    <a:pt x="103029" y="34560"/>
                  </a:lnTo>
                  <a:lnTo>
                    <a:pt x="90810" y="27300"/>
                  </a:lnTo>
                  <a:close/>
                </a:path>
                <a:path w="204469" h="123190">
                  <a:moveTo>
                    <a:pt x="103039" y="37457"/>
                  </a:moveTo>
                  <a:close/>
                </a:path>
                <a:path w="204469" h="123190">
                  <a:moveTo>
                    <a:pt x="113223" y="27878"/>
                  </a:moveTo>
                  <a:lnTo>
                    <a:pt x="103033" y="34560"/>
                  </a:lnTo>
                  <a:lnTo>
                    <a:pt x="103039" y="37457"/>
                  </a:lnTo>
                  <a:lnTo>
                    <a:pt x="113217" y="30785"/>
                  </a:lnTo>
                  <a:lnTo>
                    <a:pt x="113223" y="27878"/>
                  </a:lnTo>
                  <a:close/>
                </a:path>
                <a:path w="204469" h="123190">
                  <a:moveTo>
                    <a:pt x="113512" y="40947"/>
                  </a:moveTo>
                  <a:lnTo>
                    <a:pt x="113512" y="43855"/>
                  </a:lnTo>
                  <a:lnTo>
                    <a:pt x="125735" y="51115"/>
                  </a:lnTo>
                  <a:lnTo>
                    <a:pt x="125725" y="48207"/>
                  </a:lnTo>
                  <a:lnTo>
                    <a:pt x="113512" y="40947"/>
                  </a:lnTo>
                  <a:close/>
                </a:path>
                <a:path w="204469" h="123190">
                  <a:moveTo>
                    <a:pt x="135925" y="41531"/>
                  </a:moveTo>
                  <a:lnTo>
                    <a:pt x="125735" y="48207"/>
                  </a:lnTo>
                  <a:lnTo>
                    <a:pt x="125735" y="51115"/>
                  </a:lnTo>
                  <a:lnTo>
                    <a:pt x="135919" y="44432"/>
                  </a:lnTo>
                  <a:lnTo>
                    <a:pt x="135925" y="41531"/>
                  </a:lnTo>
                  <a:close/>
                </a:path>
                <a:path w="204469" h="123190">
                  <a:moveTo>
                    <a:pt x="136215" y="54594"/>
                  </a:moveTo>
                  <a:lnTo>
                    <a:pt x="136215" y="57502"/>
                  </a:lnTo>
                  <a:lnTo>
                    <a:pt x="148438" y="64768"/>
                  </a:lnTo>
                  <a:lnTo>
                    <a:pt x="148438" y="61860"/>
                  </a:lnTo>
                  <a:lnTo>
                    <a:pt x="136215" y="54594"/>
                  </a:lnTo>
                  <a:close/>
                </a:path>
                <a:path w="204469" h="123190">
                  <a:moveTo>
                    <a:pt x="158628" y="55184"/>
                  </a:moveTo>
                  <a:lnTo>
                    <a:pt x="148438" y="61860"/>
                  </a:lnTo>
                  <a:lnTo>
                    <a:pt x="148438" y="64762"/>
                  </a:lnTo>
                  <a:lnTo>
                    <a:pt x="158621" y="58086"/>
                  </a:lnTo>
                  <a:lnTo>
                    <a:pt x="158628" y="55184"/>
                  </a:lnTo>
                  <a:close/>
                </a:path>
                <a:path w="204469" h="123190">
                  <a:moveTo>
                    <a:pt x="158917" y="68253"/>
                  </a:moveTo>
                  <a:lnTo>
                    <a:pt x="158917" y="71161"/>
                  </a:lnTo>
                  <a:lnTo>
                    <a:pt x="171140" y="78421"/>
                  </a:lnTo>
                  <a:lnTo>
                    <a:pt x="171130" y="75513"/>
                  </a:lnTo>
                  <a:lnTo>
                    <a:pt x="158917" y="68253"/>
                  </a:lnTo>
                  <a:close/>
                </a:path>
                <a:path w="204469" h="123190">
                  <a:moveTo>
                    <a:pt x="181324" y="68831"/>
                  </a:moveTo>
                  <a:lnTo>
                    <a:pt x="171140" y="75513"/>
                  </a:lnTo>
                  <a:lnTo>
                    <a:pt x="171140" y="78415"/>
                  </a:lnTo>
                  <a:lnTo>
                    <a:pt x="181324" y="71739"/>
                  </a:lnTo>
                  <a:lnTo>
                    <a:pt x="181324" y="68831"/>
                  </a:lnTo>
                  <a:close/>
                </a:path>
                <a:path w="204469" h="123190">
                  <a:moveTo>
                    <a:pt x="181620" y="81894"/>
                  </a:moveTo>
                  <a:lnTo>
                    <a:pt x="181620" y="84802"/>
                  </a:lnTo>
                  <a:lnTo>
                    <a:pt x="193843" y="92068"/>
                  </a:lnTo>
                  <a:lnTo>
                    <a:pt x="193843" y="89160"/>
                  </a:lnTo>
                  <a:lnTo>
                    <a:pt x="181620" y="81894"/>
                  </a:lnTo>
                  <a:close/>
                </a:path>
                <a:path w="204469" h="123190">
                  <a:moveTo>
                    <a:pt x="204026" y="82484"/>
                  </a:moveTo>
                  <a:lnTo>
                    <a:pt x="193843" y="89160"/>
                  </a:lnTo>
                  <a:lnTo>
                    <a:pt x="193843" y="92068"/>
                  </a:lnTo>
                  <a:lnTo>
                    <a:pt x="204026" y="85386"/>
                  </a:lnTo>
                  <a:lnTo>
                    <a:pt x="204026" y="82484"/>
                  </a:lnTo>
                  <a:close/>
                </a:path>
                <a:path w="204469" h="123190">
                  <a:moveTo>
                    <a:pt x="30273" y="10161"/>
                  </a:moveTo>
                  <a:lnTo>
                    <a:pt x="30274" y="13069"/>
                  </a:lnTo>
                  <a:lnTo>
                    <a:pt x="42487" y="20329"/>
                  </a:lnTo>
                  <a:lnTo>
                    <a:pt x="42487" y="17421"/>
                  </a:lnTo>
                  <a:lnTo>
                    <a:pt x="30273" y="10161"/>
                  </a:lnTo>
                  <a:close/>
                </a:path>
                <a:path w="204469" h="123190">
                  <a:moveTo>
                    <a:pt x="42497" y="20325"/>
                  </a:moveTo>
                  <a:close/>
                </a:path>
                <a:path w="204469" h="123190">
                  <a:moveTo>
                    <a:pt x="52681" y="10745"/>
                  </a:moveTo>
                  <a:lnTo>
                    <a:pt x="42491" y="17421"/>
                  </a:lnTo>
                  <a:lnTo>
                    <a:pt x="42497" y="20325"/>
                  </a:lnTo>
                  <a:lnTo>
                    <a:pt x="52681" y="13647"/>
                  </a:lnTo>
                  <a:lnTo>
                    <a:pt x="52681" y="10745"/>
                  </a:lnTo>
                  <a:close/>
                </a:path>
                <a:path w="204469" h="123190">
                  <a:moveTo>
                    <a:pt x="65200" y="33976"/>
                  </a:moveTo>
                  <a:close/>
                </a:path>
                <a:path w="204469" h="123190">
                  <a:moveTo>
                    <a:pt x="52977" y="23820"/>
                  </a:moveTo>
                  <a:lnTo>
                    <a:pt x="52977" y="26728"/>
                  </a:lnTo>
                  <a:lnTo>
                    <a:pt x="65179" y="33976"/>
                  </a:lnTo>
                  <a:lnTo>
                    <a:pt x="65179" y="31074"/>
                  </a:lnTo>
                  <a:lnTo>
                    <a:pt x="52977" y="23820"/>
                  </a:lnTo>
                  <a:close/>
                </a:path>
                <a:path w="204469" h="123190">
                  <a:moveTo>
                    <a:pt x="65200" y="33972"/>
                  </a:moveTo>
                  <a:close/>
                </a:path>
                <a:path w="204469" h="123190">
                  <a:moveTo>
                    <a:pt x="75383" y="24398"/>
                  </a:moveTo>
                  <a:lnTo>
                    <a:pt x="65193" y="31074"/>
                  </a:lnTo>
                  <a:lnTo>
                    <a:pt x="65200" y="33972"/>
                  </a:lnTo>
                  <a:lnTo>
                    <a:pt x="75383" y="27300"/>
                  </a:lnTo>
                  <a:lnTo>
                    <a:pt x="75383" y="24398"/>
                  </a:lnTo>
                  <a:close/>
                </a:path>
                <a:path w="204469" h="123190">
                  <a:moveTo>
                    <a:pt x="75673" y="37461"/>
                  </a:moveTo>
                  <a:lnTo>
                    <a:pt x="75679" y="40369"/>
                  </a:lnTo>
                  <a:lnTo>
                    <a:pt x="87892" y="47629"/>
                  </a:lnTo>
                  <a:lnTo>
                    <a:pt x="87899" y="44726"/>
                  </a:lnTo>
                  <a:lnTo>
                    <a:pt x="75673" y="37461"/>
                  </a:lnTo>
                  <a:close/>
                </a:path>
                <a:path w="204469" h="123190">
                  <a:moveTo>
                    <a:pt x="87902" y="47625"/>
                  </a:moveTo>
                  <a:close/>
                </a:path>
                <a:path w="204469" h="123190">
                  <a:moveTo>
                    <a:pt x="98086" y="38045"/>
                  </a:moveTo>
                  <a:lnTo>
                    <a:pt x="87899" y="44726"/>
                  </a:lnTo>
                  <a:lnTo>
                    <a:pt x="87902" y="47625"/>
                  </a:lnTo>
                  <a:lnTo>
                    <a:pt x="98086" y="40953"/>
                  </a:lnTo>
                  <a:lnTo>
                    <a:pt x="98086" y="38045"/>
                  </a:lnTo>
                  <a:close/>
                </a:path>
                <a:path w="204469" h="123190">
                  <a:moveTo>
                    <a:pt x="136209" y="112397"/>
                  </a:moveTo>
                  <a:lnTo>
                    <a:pt x="136209" y="115305"/>
                  </a:lnTo>
                  <a:lnTo>
                    <a:pt x="148432" y="122567"/>
                  </a:lnTo>
                  <a:lnTo>
                    <a:pt x="148429" y="119662"/>
                  </a:lnTo>
                  <a:lnTo>
                    <a:pt x="136209" y="112397"/>
                  </a:lnTo>
                  <a:close/>
                </a:path>
                <a:path w="204469" h="123190">
                  <a:moveTo>
                    <a:pt x="158621" y="112984"/>
                  </a:moveTo>
                  <a:lnTo>
                    <a:pt x="148432" y="119662"/>
                  </a:lnTo>
                  <a:lnTo>
                    <a:pt x="148432" y="122567"/>
                  </a:lnTo>
                  <a:lnTo>
                    <a:pt x="158621" y="115888"/>
                  </a:lnTo>
                  <a:lnTo>
                    <a:pt x="158621" y="112984"/>
                  </a:lnTo>
                  <a:close/>
                </a:path>
                <a:path w="204469" h="123190">
                  <a:moveTo>
                    <a:pt x="151346" y="102230"/>
                  </a:moveTo>
                  <a:lnTo>
                    <a:pt x="151346" y="105137"/>
                  </a:lnTo>
                  <a:lnTo>
                    <a:pt x="163569" y="112400"/>
                  </a:lnTo>
                  <a:lnTo>
                    <a:pt x="163565" y="109495"/>
                  </a:lnTo>
                  <a:lnTo>
                    <a:pt x="151346" y="102230"/>
                  </a:lnTo>
                  <a:close/>
                </a:path>
                <a:path w="204469" h="123190">
                  <a:moveTo>
                    <a:pt x="173758" y="102820"/>
                  </a:moveTo>
                  <a:lnTo>
                    <a:pt x="163569" y="109495"/>
                  </a:lnTo>
                  <a:lnTo>
                    <a:pt x="163569" y="112400"/>
                  </a:lnTo>
                  <a:lnTo>
                    <a:pt x="173758" y="105721"/>
                  </a:lnTo>
                  <a:lnTo>
                    <a:pt x="173758" y="102820"/>
                  </a:lnTo>
                  <a:close/>
                </a:path>
                <a:path w="204469" h="123190">
                  <a:moveTo>
                    <a:pt x="113506" y="98750"/>
                  </a:moveTo>
                  <a:lnTo>
                    <a:pt x="113506" y="101658"/>
                  </a:lnTo>
                  <a:lnTo>
                    <a:pt x="125726" y="108916"/>
                  </a:lnTo>
                  <a:lnTo>
                    <a:pt x="125725" y="106010"/>
                  </a:lnTo>
                  <a:lnTo>
                    <a:pt x="113506" y="98750"/>
                  </a:lnTo>
                  <a:close/>
                </a:path>
                <a:path w="204469" h="123190">
                  <a:moveTo>
                    <a:pt x="125735" y="108912"/>
                  </a:moveTo>
                  <a:close/>
                </a:path>
                <a:path w="204469" h="123190">
                  <a:moveTo>
                    <a:pt x="135919" y="99334"/>
                  </a:moveTo>
                  <a:lnTo>
                    <a:pt x="125729" y="106010"/>
                  </a:lnTo>
                  <a:lnTo>
                    <a:pt x="125735" y="108912"/>
                  </a:lnTo>
                  <a:lnTo>
                    <a:pt x="135919" y="102236"/>
                  </a:lnTo>
                  <a:lnTo>
                    <a:pt x="135919" y="99334"/>
                  </a:lnTo>
                  <a:close/>
                </a:path>
                <a:path w="204469" h="123190">
                  <a:moveTo>
                    <a:pt x="166483" y="92062"/>
                  </a:moveTo>
                  <a:lnTo>
                    <a:pt x="166483" y="94970"/>
                  </a:lnTo>
                  <a:lnTo>
                    <a:pt x="178706" y="102236"/>
                  </a:lnTo>
                  <a:lnTo>
                    <a:pt x="178706" y="99328"/>
                  </a:lnTo>
                  <a:lnTo>
                    <a:pt x="166483" y="92062"/>
                  </a:lnTo>
                  <a:close/>
                </a:path>
                <a:path w="204469" h="123190">
                  <a:moveTo>
                    <a:pt x="188895" y="92652"/>
                  </a:moveTo>
                  <a:lnTo>
                    <a:pt x="178706" y="99328"/>
                  </a:lnTo>
                  <a:lnTo>
                    <a:pt x="178706" y="102236"/>
                  </a:lnTo>
                  <a:lnTo>
                    <a:pt x="188895" y="95554"/>
                  </a:lnTo>
                  <a:lnTo>
                    <a:pt x="188895" y="92652"/>
                  </a:lnTo>
                  <a:close/>
                </a:path>
                <a:path w="204469" h="123190">
                  <a:moveTo>
                    <a:pt x="128643" y="88583"/>
                  </a:moveTo>
                  <a:lnTo>
                    <a:pt x="128643" y="91490"/>
                  </a:lnTo>
                  <a:lnTo>
                    <a:pt x="140866" y="98756"/>
                  </a:lnTo>
                  <a:lnTo>
                    <a:pt x="140856" y="95843"/>
                  </a:lnTo>
                  <a:lnTo>
                    <a:pt x="128643" y="88583"/>
                  </a:lnTo>
                  <a:close/>
                </a:path>
                <a:path w="204469" h="123190">
                  <a:moveTo>
                    <a:pt x="151056" y="89167"/>
                  </a:moveTo>
                  <a:lnTo>
                    <a:pt x="140866" y="95843"/>
                  </a:lnTo>
                  <a:lnTo>
                    <a:pt x="140866" y="98750"/>
                  </a:lnTo>
                  <a:lnTo>
                    <a:pt x="151056" y="92068"/>
                  </a:lnTo>
                  <a:lnTo>
                    <a:pt x="151056" y="89167"/>
                  </a:lnTo>
                  <a:close/>
                </a:path>
                <a:path w="204469" h="123190">
                  <a:moveTo>
                    <a:pt x="45405" y="57797"/>
                  </a:moveTo>
                  <a:lnTo>
                    <a:pt x="45405" y="60704"/>
                  </a:lnTo>
                  <a:lnTo>
                    <a:pt x="103027" y="95261"/>
                  </a:lnTo>
                  <a:lnTo>
                    <a:pt x="103030" y="92361"/>
                  </a:lnTo>
                  <a:lnTo>
                    <a:pt x="45405" y="57797"/>
                  </a:lnTo>
                  <a:close/>
                </a:path>
                <a:path w="204469" h="123190">
                  <a:moveTo>
                    <a:pt x="113217" y="85681"/>
                  </a:moveTo>
                  <a:lnTo>
                    <a:pt x="103030" y="92361"/>
                  </a:lnTo>
                  <a:lnTo>
                    <a:pt x="103033" y="95261"/>
                  </a:lnTo>
                  <a:lnTo>
                    <a:pt x="113217" y="88589"/>
                  </a:lnTo>
                  <a:lnTo>
                    <a:pt x="113217" y="85681"/>
                  </a:lnTo>
                  <a:close/>
                </a:path>
                <a:path w="204469" h="123190">
                  <a:moveTo>
                    <a:pt x="143780" y="78421"/>
                  </a:moveTo>
                  <a:lnTo>
                    <a:pt x="143780" y="81329"/>
                  </a:lnTo>
                  <a:lnTo>
                    <a:pt x="156003" y="88589"/>
                  </a:lnTo>
                  <a:lnTo>
                    <a:pt x="155982" y="85675"/>
                  </a:lnTo>
                  <a:lnTo>
                    <a:pt x="143780" y="78421"/>
                  </a:lnTo>
                  <a:close/>
                </a:path>
                <a:path w="204469" h="123190">
                  <a:moveTo>
                    <a:pt x="166193" y="78999"/>
                  </a:moveTo>
                  <a:lnTo>
                    <a:pt x="156003" y="85675"/>
                  </a:lnTo>
                  <a:lnTo>
                    <a:pt x="156003" y="88583"/>
                  </a:lnTo>
                  <a:lnTo>
                    <a:pt x="166193" y="81900"/>
                  </a:lnTo>
                  <a:lnTo>
                    <a:pt x="166193" y="78999"/>
                  </a:lnTo>
                  <a:close/>
                </a:path>
                <a:path w="204469" h="123190">
                  <a:moveTo>
                    <a:pt x="105941" y="74929"/>
                  </a:moveTo>
                  <a:lnTo>
                    <a:pt x="105941" y="77837"/>
                  </a:lnTo>
                  <a:lnTo>
                    <a:pt x="118160" y="85097"/>
                  </a:lnTo>
                  <a:lnTo>
                    <a:pt x="118167" y="82194"/>
                  </a:lnTo>
                  <a:lnTo>
                    <a:pt x="105941" y="74929"/>
                  </a:lnTo>
                  <a:close/>
                </a:path>
                <a:path w="204469" h="123190">
                  <a:moveTo>
                    <a:pt x="118170" y="85093"/>
                  </a:moveTo>
                  <a:close/>
                </a:path>
                <a:path w="204469" h="123190">
                  <a:moveTo>
                    <a:pt x="128354" y="75513"/>
                  </a:moveTo>
                  <a:lnTo>
                    <a:pt x="118167" y="82194"/>
                  </a:lnTo>
                  <a:lnTo>
                    <a:pt x="118170" y="85093"/>
                  </a:lnTo>
                  <a:lnTo>
                    <a:pt x="128354" y="78421"/>
                  </a:lnTo>
                  <a:lnTo>
                    <a:pt x="128354" y="75513"/>
                  </a:lnTo>
                  <a:close/>
                </a:path>
                <a:path w="204469" h="123190">
                  <a:moveTo>
                    <a:pt x="121078" y="64762"/>
                  </a:moveTo>
                  <a:lnTo>
                    <a:pt x="121078" y="67669"/>
                  </a:lnTo>
                  <a:lnTo>
                    <a:pt x="133301" y="74936"/>
                  </a:lnTo>
                  <a:lnTo>
                    <a:pt x="133301" y="72028"/>
                  </a:lnTo>
                  <a:lnTo>
                    <a:pt x="121078" y="64762"/>
                  </a:lnTo>
                  <a:close/>
                </a:path>
                <a:path w="204469" h="123190">
                  <a:moveTo>
                    <a:pt x="143491" y="65346"/>
                  </a:moveTo>
                  <a:lnTo>
                    <a:pt x="133301" y="72028"/>
                  </a:lnTo>
                  <a:lnTo>
                    <a:pt x="133301" y="74929"/>
                  </a:lnTo>
                  <a:lnTo>
                    <a:pt x="143491" y="68253"/>
                  </a:lnTo>
                  <a:lnTo>
                    <a:pt x="143491" y="65346"/>
                  </a:lnTo>
                  <a:close/>
                </a:path>
                <a:path w="204469" h="123190">
                  <a:moveTo>
                    <a:pt x="83238" y="61282"/>
                  </a:moveTo>
                  <a:lnTo>
                    <a:pt x="83244" y="64190"/>
                  </a:lnTo>
                  <a:lnTo>
                    <a:pt x="95461" y="71446"/>
                  </a:lnTo>
                  <a:lnTo>
                    <a:pt x="95457" y="68542"/>
                  </a:lnTo>
                  <a:lnTo>
                    <a:pt x="83238" y="61282"/>
                  </a:lnTo>
                  <a:close/>
                </a:path>
                <a:path w="204469" h="123190">
                  <a:moveTo>
                    <a:pt x="105651" y="61866"/>
                  </a:moveTo>
                  <a:lnTo>
                    <a:pt x="95461" y="68542"/>
                  </a:lnTo>
                  <a:lnTo>
                    <a:pt x="95467" y="71446"/>
                  </a:lnTo>
                  <a:lnTo>
                    <a:pt x="105651" y="64768"/>
                  </a:lnTo>
                  <a:lnTo>
                    <a:pt x="105651" y="61866"/>
                  </a:lnTo>
                  <a:close/>
                </a:path>
                <a:path w="204469" h="123190">
                  <a:moveTo>
                    <a:pt x="98375" y="51115"/>
                  </a:moveTo>
                  <a:lnTo>
                    <a:pt x="98381" y="54022"/>
                  </a:lnTo>
                  <a:lnTo>
                    <a:pt x="110598" y="61279"/>
                  </a:lnTo>
                  <a:lnTo>
                    <a:pt x="110594" y="58375"/>
                  </a:lnTo>
                  <a:lnTo>
                    <a:pt x="98375" y="51115"/>
                  </a:lnTo>
                  <a:close/>
                </a:path>
                <a:path w="204469" h="123190">
                  <a:moveTo>
                    <a:pt x="120788" y="51699"/>
                  </a:moveTo>
                  <a:lnTo>
                    <a:pt x="110598" y="58375"/>
                  </a:lnTo>
                  <a:lnTo>
                    <a:pt x="110604" y="61278"/>
                  </a:lnTo>
                  <a:lnTo>
                    <a:pt x="120788" y="54600"/>
                  </a:lnTo>
                  <a:lnTo>
                    <a:pt x="120788" y="51699"/>
                  </a:lnTo>
                  <a:close/>
                </a:path>
                <a:path w="204469" h="123190">
                  <a:moveTo>
                    <a:pt x="60542" y="47629"/>
                  </a:moveTo>
                  <a:lnTo>
                    <a:pt x="60542" y="50537"/>
                  </a:lnTo>
                  <a:lnTo>
                    <a:pt x="72755" y="57797"/>
                  </a:lnTo>
                  <a:lnTo>
                    <a:pt x="72755" y="54889"/>
                  </a:lnTo>
                  <a:lnTo>
                    <a:pt x="60542" y="47629"/>
                  </a:lnTo>
                  <a:close/>
                </a:path>
                <a:path w="204469" h="123190">
                  <a:moveTo>
                    <a:pt x="72765" y="57793"/>
                  </a:moveTo>
                  <a:close/>
                </a:path>
                <a:path w="204469" h="123190">
                  <a:moveTo>
                    <a:pt x="82949" y="48213"/>
                  </a:moveTo>
                  <a:lnTo>
                    <a:pt x="72759" y="54889"/>
                  </a:lnTo>
                  <a:lnTo>
                    <a:pt x="72765" y="57793"/>
                  </a:lnTo>
                  <a:lnTo>
                    <a:pt x="82949" y="51115"/>
                  </a:lnTo>
                  <a:lnTo>
                    <a:pt x="82949" y="48213"/>
                  </a:lnTo>
                  <a:close/>
                </a:path>
                <a:path w="204469" h="123190">
                  <a:moveTo>
                    <a:pt x="27361" y="30496"/>
                  </a:moveTo>
                  <a:close/>
                </a:path>
                <a:path w="204469" h="123190">
                  <a:moveTo>
                    <a:pt x="15136" y="20329"/>
                  </a:moveTo>
                  <a:lnTo>
                    <a:pt x="15138" y="23236"/>
                  </a:lnTo>
                  <a:lnTo>
                    <a:pt x="27351" y="30496"/>
                  </a:lnTo>
                  <a:lnTo>
                    <a:pt x="27350" y="27589"/>
                  </a:lnTo>
                  <a:lnTo>
                    <a:pt x="15136" y="20329"/>
                  </a:lnTo>
                  <a:close/>
                </a:path>
                <a:path w="204469" h="123190">
                  <a:moveTo>
                    <a:pt x="37544" y="20913"/>
                  </a:moveTo>
                  <a:lnTo>
                    <a:pt x="27355" y="27589"/>
                  </a:lnTo>
                  <a:lnTo>
                    <a:pt x="27361" y="30492"/>
                  </a:lnTo>
                  <a:lnTo>
                    <a:pt x="37544" y="23814"/>
                  </a:lnTo>
                  <a:lnTo>
                    <a:pt x="37544" y="20913"/>
                  </a:lnTo>
                  <a:close/>
                </a:path>
                <a:path w="204469" h="123190">
                  <a:moveTo>
                    <a:pt x="50063" y="44144"/>
                  </a:moveTo>
                  <a:close/>
                </a:path>
                <a:path w="204469" h="123190">
                  <a:moveTo>
                    <a:pt x="37840" y="33988"/>
                  </a:moveTo>
                  <a:lnTo>
                    <a:pt x="37840" y="36896"/>
                  </a:lnTo>
                  <a:lnTo>
                    <a:pt x="50042" y="44144"/>
                  </a:lnTo>
                  <a:lnTo>
                    <a:pt x="50042" y="41242"/>
                  </a:lnTo>
                  <a:lnTo>
                    <a:pt x="37840" y="33988"/>
                  </a:lnTo>
                  <a:close/>
                </a:path>
                <a:path w="204469" h="123190">
                  <a:moveTo>
                    <a:pt x="50063" y="44139"/>
                  </a:moveTo>
                  <a:close/>
                </a:path>
                <a:path w="204469" h="123190">
                  <a:moveTo>
                    <a:pt x="60246" y="34560"/>
                  </a:moveTo>
                  <a:lnTo>
                    <a:pt x="50056" y="41242"/>
                  </a:lnTo>
                  <a:lnTo>
                    <a:pt x="50063" y="44139"/>
                  </a:lnTo>
                  <a:lnTo>
                    <a:pt x="60246" y="37468"/>
                  </a:lnTo>
                  <a:lnTo>
                    <a:pt x="60246" y="34560"/>
                  </a:lnTo>
                  <a:close/>
                </a:path>
                <a:path w="204469" h="123190">
                  <a:moveTo>
                    <a:pt x="12225" y="40664"/>
                  </a:moveTo>
                  <a:close/>
                </a:path>
                <a:path w="204469" h="123190">
                  <a:moveTo>
                    <a:pt x="0" y="30496"/>
                  </a:moveTo>
                  <a:lnTo>
                    <a:pt x="1" y="33404"/>
                  </a:lnTo>
                  <a:lnTo>
                    <a:pt x="12215" y="40664"/>
                  </a:lnTo>
                  <a:lnTo>
                    <a:pt x="12214" y="37756"/>
                  </a:lnTo>
                  <a:lnTo>
                    <a:pt x="0" y="30496"/>
                  </a:lnTo>
                  <a:close/>
                </a:path>
                <a:path w="204469" h="123190">
                  <a:moveTo>
                    <a:pt x="22406" y="31080"/>
                  </a:moveTo>
                  <a:lnTo>
                    <a:pt x="12219" y="37756"/>
                  </a:lnTo>
                  <a:lnTo>
                    <a:pt x="12225" y="40660"/>
                  </a:lnTo>
                  <a:lnTo>
                    <a:pt x="22406" y="33982"/>
                  </a:lnTo>
                  <a:lnTo>
                    <a:pt x="22406" y="31080"/>
                  </a:lnTo>
                  <a:close/>
                </a:path>
                <a:path w="204469" h="123190">
                  <a:moveTo>
                    <a:pt x="34926" y="54311"/>
                  </a:moveTo>
                  <a:close/>
                </a:path>
                <a:path w="204469" h="123190">
                  <a:moveTo>
                    <a:pt x="22701" y="44150"/>
                  </a:moveTo>
                  <a:lnTo>
                    <a:pt x="22703" y="47057"/>
                  </a:lnTo>
                  <a:lnTo>
                    <a:pt x="34905" y="54311"/>
                  </a:lnTo>
                  <a:lnTo>
                    <a:pt x="34915" y="51410"/>
                  </a:lnTo>
                  <a:lnTo>
                    <a:pt x="22701" y="44150"/>
                  </a:lnTo>
                  <a:close/>
                </a:path>
                <a:path w="204469" h="123190">
                  <a:moveTo>
                    <a:pt x="34926" y="54307"/>
                  </a:moveTo>
                  <a:close/>
                </a:path>
                <a:path w="204469" h="123190">
                  <a:moveTo>
                    <a:pt x="45109" y="44728"/>
                  </a:moveTo>
                  <a:lnTo>
                    <a:pt x="34919" y="51410"/>
                  </a:lnTo>
                  <a:lnTo>
                    <a:pt x="34926" y="54307"/>
                  </a:lnTo>
                  <a:lnTo>
                    <a:pt x="45109" y="47635"/>
                  </a:lnTo>
                  <a:lnTo>
                    <a:pt x="45109" y="447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76738" y="1349220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344" y="0"/>
                  </a:moveTo>
                  <a:lnTo>
                    <a:pt x="10534" y="5544"/>
                  </a:lnTo>
                  <a:lnTo>
                    <a:pt x="10534" y="41801"/>
                  </a:lnTo>
                  <a:lnTo>
                    <a:pt x="19344" y="36256"/>
                  </a:lnTo>
                  <a:lnTo>
                    <a:pt x="19344" y="0"/>
                  </a:lnTo>
                  <a:close/>
                </a:path>
                <a:path w="19685" h="47625">
                  <a:moveTo>
                    <a:pt x="4885" y="8384"/>
                  </a:moveTo>
                  <a:lnTo>
                    <a:pt x="0" y="11218"/>
                  </a:lnTo>
                  <a:lnTo>
                    <a:pt x="0" y="47475"/>
                  </a:lnTo>
                  <a:lnTo>
                    <a:pt x="4885" y="44635"/>
                  </a:lnTo>
                  <a:lnTo>
                    <a:pt x="4885" y="838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76738" y="1349220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534" y="5544"/>
                  </a:moveTo>
                  <a:lnTo>
                    <a:pt x="19344" y="0"/>
                  </a:lnTo>
                  <a:lnTo>
                    <a:pt x="19344" y="36256"/>
                  </a:lnTo>
                  <a:lnTo>
                    <a:pt x="10534" y="41801"/>
                  </a:lnTo>
                  <a:lnTo>
                    <a:pt x="10534" y="5544"/>
                  </a:lnTo>
                  <a:close/>
                </a:path>
                <a:path w="19685" h="47625">
                  <a:moveTo>
                    <a:pt x="0" y="11218"/>
                  </a:moveTo>
                  <a:lnTo>
                    <a:pt x="4885" y="8384"/>
                  </a:lnTo>
                  <a:lnTo>
                    <a:pt x="4885" y="44635"/>
                  </a:lnTo>
                  <a:lnTo>
                    <a:pt x="0" y="47475"/>
                  </a:lnTo>
                  <a:lnTo>
                    <a:pt x="0" y="1121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4094" y="1151848"/>
              <a:ext cx="175908" cy="33346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594094" y="1151848"/>
              <a:ext cx="235585" cy="334010"/>
            </a:xfrm>
            <a:custGeom>
              <a:avLst/>
              <a:gdLst/>
              <a:ahLst/>
              <a:cxnLst/>
              <a:rect l="l" t="t" r="r" b="b"/>
              <a:pathLst>
                <a:path w="235585" h="334009">
                  <a:moveTo>
                    <a:pt x="175908" y="238393"/>
                  </a:moveTo>
                  <a:lnTo>
                    <a:pt x="137768" y="225684"/>
                  </a:lnTo>
                  <a:lnTo>
                    <a:pt x="101692" y="208280"/>
                  </a:lnTo>
                  <a:lnTo>
                    <a:pt x="68107" y="186420"/>
                  </a:lnTo>
                  <a:lnTo>
                    <a:pt x="37439" y="160347"/>
                  </a:lnTo>
                  <a:lnTo>
                    <a:pt x="37439" y="0"/>
                  </a:lnTo>
                  <a:lnTo>
                    <a:pt x="68777" y="25291"/>
                  </a:lnTo>
                  <a:lnTo>
                    <a:pt x="102494" y="47077"/>
                  </a:lnTo>
                  <a:lnTo>
                    <a:pt x="138301" y="65188"/>
                  </a:lnTo>
                  <a:lnTo>
                    <a:pt x="175908" y="79460"/>
                  </a:lnTo>
                  <a:lnTo>
                    <a:pt x="175908" y="238393"/>
                  </a:lnTo>
                  <a:close/>
                </a:path>
                <a:path w="235585" h="334009">
                  <a:moveTo>
                    <a:pt x="0" y="238393"/>
                  </a:moveTo>
                  <a:lnTo>
                    <a:pt x="36395" y="269888"/>
                  </a:lnTo>
                  <a:lnTo>
                    <a:pt x="76292" y="296424"/>
                  </a:lnTo>
                  <a:lnTo>
                    <a:pt x="119194" y="317713"/>
                  </a:lnTo>
                  <a:lnTo>
                    <a:pt x="164603" y="333468"/>
                  </a:lnTo>
                  <a:lnTo>
                    <a:pt x="164603" y="265257"/>
                  </a:lnTo>
                  <a:lnTo>
                    <a:pt x="119225" y="249473"/>
                  </a:lnTo>
                  <a:lnTo>
                    <a:pt x="76338" y="228193"/>
                  </a:lnTo>
                  <a:lnTo>
                    <a:pt x="36433" y="201701"/>
                  </a:lnTo>
                  <a:lnTo>
                    <a:pt x="0" y="170281"/>
                  </a:lnTo>
                  <a:lnTo>
                    <a:pt x="0" y="238393"/>
                  </a:lnTo>
                  <a:close/>
                </a:path>
                <a:path w="235585" h="334009">
                  <a:moveTo>
                    <a:pt x="12007" y="198657"/>
                  </a:moveTo>
                  <a:lnTo>
                    <a:pt x="20596" y="206831"/>
                  </a:lnTo>
                  <a:lnTo>
                    <a:pt x="29594" y="214533"/>
                  </a:lnTo>
                  <a:lnTo>
                    <a:pt x="38984" y="221748"/>
                  </a:lnTo>
                  <a:lnTo>
                    <a:pt x="48744" y="228459"/>
                  </a:lnTo>
                </a:path>
                <a:path w="235585" h="334009">
                  <a:moveTo>
                    <a:pt x="12007" y="208591"/>
                  </a:moveTo>
                  <a:lnTo>
                    <a:pt x="20596" y="216764"/>
                  </a:lnTo>
                  <a:lnTo>
                    <a:pt x="29594" y="224465"/>
                  </a:lnTo>
                  <a:lnTo>
                    <a:pt x="38984" y="231679"/>
                  </a:lnTo>
                  <a:lnTo>
                    <a:pt x="48744" y="238393"/>
                  </a:lnTo>
                </a:path>
                <a:path w="235585" h="334009">
                  <a:moveTo>
                    <a:pt x="12007" y="218525"/>
                  </a:moveTo>
                  <a:lnTo>
                    <a:pt x="20596" y="226696"/>
                  </a:lnTo>
                  <a:lnTo>
                    <a:pt x="29594" y="234397"/>
                  </a:lnTo>
                  <a:lnTo>
                    <a:pt x="38984" y="241612"/>
                  </a:lnTo>
                  <a:lnTo>
                    <a:pt x="48744" y="248327"/>
                  </a:lnTo>
                </a:path>
                <a:path w="235585" h="334009">
                  <a:moveTo>
                    <a:pt x="12007" y="228459"/>
                  </a:moveTo>
                  <a:lnTo>
                    <a:pt x="20596" y="236630"/>
                  </a:lnTo>
                  <a:lnTo>
                    <a:pt x="29594" y="244330"/>
                  </a:lnTo>
                  <a:lnTo>
                    <a:pt x="38984" y="251544"/>
                  </a:lnTo>
                  <a:lnTo>
                    <a:pt x="48744" y="258255"/>
                  </a:lnTo>
                </a:path>
                <a:path w="235585" h="334009">
                  <a:moveTo>
                    <a:pt x="144821" y="16235"/>
                  </a:moveTo>
                  <a:lnTo>
                    <a:pt x="209817" y="53918"/>
                  </a:lnTo>
                </a:path>
                <a:path w="235585" h="334009">
                  <a:moveTo>
                    <a:pt x="153298" y="13874"/>
                  </a:moveTo>
                  <a:lnTo>
                    <a:pt x="218294" y="51563"/>
                  </a:lnTo>
                </a:path>
                <a:path w="235585" h="334009">
                  <a:moveTo>
                    <a:pt x="161775" y="11520"/>
                  </a:moveTo>
                  <a:lnTo>
                    <a:pt x="226771" y="49209"/>
                  </a:lnTo>
                </a:path>
                <a:path w="235585" h="334009">
                  <a:moveTo>
                    <a:pt x="170252" y="9165"/>
                  </a:moveTo>
                  <a:lnTo>
                    <a:pt x="235249" y="46854"/>
                  </a:lnTo>
                </a:path>
              </a:pathLst>
            </a:custGeom>
            <a:ln w="4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48493" y="1187318"/>
              <a:ext cx="100330" cy="174625"/>
            </a:xfrm>
            <a:custGeom>
              <a:avLst/>
              <a:gdLst/>
              <a:ahLst/>
              <a:cxnLst/>
              <a:rect l="l" t="t" r="r" b="b"/>
              <a:pathLst>
                <a:path w="100330" h="174625">
                  <a:moveTo>
                    <a:pt x="0" y="0"/>
                  </a:moveTo>
                  <a:lnTo>
                    <a:pt x="0" y="114942"/>
                  </a:lnTo>
                  <a:lnTo>
                    <a:pt x="22988" y="133162"/>
                  </a:lnTo>
                  <a:lnTo>
                    <a:pt x="47473" y="149187"/>
                  </a:lnTo>
                  <a:lnTo>
                    <a:pt x="73300" y="162926"/>
                  </a:lnTo>
                  <a:lnTo>
                    <a:pt x="100315" y="174289"/>
                  </a:lnTo>
                </a:path>
              </a:pathLst>
            </a:custGeom>
            <a:ln w="44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94094" y="1136234"/>
              <a:ext cx="318770" cy="349250"/>
            </a:xfrm>
            <a:custGeom>
              <a:avLst/>
              <a:gdLst/>
              <a:ahLst/>
              <a:cxnLst/>
              <a:rect l="l" t="t" r="r" b="b"/>
              <a:pathLst>
                <a:path w="318769" h="349250">
                  <a:moveTo>
                    <a:pt x="164603" y="349082"/>
                  </a:moveTo>
                  <a:lnTo>
                    <a:pt x="318610" y="259681"/>
                  </a:lnTo>
                  <a:lnTo>
                    <a:pt x="318610" y="191569"/>
                  </a:lnTo>
                  <a:lnTo>
                    <a:pt x="267747" y="161767"/>
                  </a:lnTo>
                  <a:lnTo>
                    <a:pt x="267747" y="68112"/>
                  </a:lnTo>
                  <a:lnTo>
                    <a:pt x="160364" y="5680"/>
                  </a:lnTo>
                  <a:lnTo>
                    <a:pt x="110912" y="19868"/>
                  </a:lnTo>
                  <a:lnTo>
                    <a:pt x="77003" y="0"/>
                  </a:lnTo>
                  <a:lnTo>
                    <a:pt x="37439" y="15614"/>
                  </a:lnTo>
                  <a:lnTo>
                    <a:pt x="37439" y="164607"/>
                  </a:lnTo>
                  <a:lnTo>
                    <a:pt x="0" y="185895"/>
                  </a:lnTo>
                  <a:lnTo>
                    <a:pt x="0" y="254007"/>
                  </a:lnTo>
                  <a:lnTo>
                    <a:pt x="36481" y="285369"/>
                  </a:lnTo>
                  <a:lnTo>
                    <a:pt x="76396" y="311854"/>
                  </a:lnTo>
                  <a:lnTo>
                    <a:pt x="119264" y="333184"/>
                  </a:lnTo>
                  <a:lnTo>
                    <a:pt x="164603" y="349082"/>
                  </a:lnTo>
                  <a:close/>
                </a:path>
              </a:pathLst>
            </a:custGeom>
            <a:ln w="9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71501" y="1397648"/>
              <a:ext cx="280406" cy="17883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9132" y="1361994"/>
              <a:ext cx="11705" cy="1356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729132" y="136199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69">
                  <a:moveTo>
                    <a:pt x="9955" y="4419"/>
                  </a:moveTo>
                  <a:lnTo>
                    <a:pt x="8206" y="1395"/>
                  </a:lnTo>
                  <a:lnTo>
                    <a:pt x="4947" y="0"/>
                  </a:lnTo>
                  <a:lnTo>
                    <a:pt x="2686" y="1303"/>
                  </a:lnTo>
                  <a:lnTo>
                    <a:pt x="418" y="2612"/>
                  </a:lnTo>
                  <a:lnTo>
                    <a:pt x="0" y="6122"/>
                  </a:lnTo>
                  <a:lnTo>
                    <a:pt x="1749" y="9147"/>
                  </a:lnTo>
                  <a:lnTo>
                    <a:pt x="3499" y="12171"/>
                  </a:lnTo>
                  <a:lnTo>
                    <a:pt x="6752" y="13567"/>
                  </a:lnTo>
                  <a:lnTo>
                    <a:pt x="9019" y="12257"/>
                  </a:lnTo>
                  <a:lnTo>
                    <a:pt x="11286" y="10954"/>
                  </a:lnTo>
                  <a:lnTo>
                    <a:pt x="11705" y="7444"/>
                  </a:lnTo>
                  <a:lnTo>
                    <a:pt x="9955" y="44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48493" y="1187318"/>
              <a:ext cx="100315" cy="16916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648493" y="1187318"/>
              <a:ext cx="100330" cy="174625"/>
            </a:xfrm>
            <a:custGeom>
              <a:avLst/>
              <a:gdLst/>
              <a:ahLst/>
              <a:cxnLst/>
              <a:rect l="l" t="t" r="r" b="b"/>
              <a:pathLst>
                <a:path w="100330" h="174625">
                  <a:moveTo>
                    <a:pt x="4250" y="112281"/>
                  </a:moveTo>
                  <a:lnTo>
                    <a:pt x="4250" y="4241"/>
                  </a:lnTo>
                  <a:lnTo>
                    <a:pt x="0" y="0"/>
                  </a:lnTo>
                  <a:lnTo>
                    <a:pt x="22242" y="19398"/>
                  </a:lnTo>
                  <a:lnTo>
                    <a:pt x="46560" y="35905"/>
                  </a:lnTo>
                  <a:lnTo>
                    <a:pt x="72677" y="49360"/>
                  </a:lnTo>
                  <a:lnTo>
                    <a:pt x="100315" y="59598"/>
                  </a:lnTo>
                  <a:lnTo>
                    <a:pt x="100315" y="174289"/>
                  </a:lnTo>
                  <a:lnTo>
                    <a:pt x="100315" y="169162"/>
                  </a:lnTo>
                  <a:lnTo>
                    <a:pt x="74435" y="158288"/>
                  </a:lnTo>
                  <a:lnTo>
                    <a:pt x="49698" y="145124"/>
                  </a:lnTo>
                  <a:lnTo>
                    <a:pt x="26253" y="129759"/>
                  </a:lnTo>
                  <a:lnTo>
                    <a:pt x="4250" y="112281"/>
                  </a:lnTo>
                  <a:close/>
                </a:path>
              </a:pathLst>
            </a:custGeom>
            <a:ln w="44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61429" y="1370457"/>
              <a:ext cx="471611" cy="41398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61429" y="1370457"/>
              <a:ext cx="471805" cy="414020"/>
            </a:xfrm>
            <a:custGeom>
              <a:avLst/>
              <a:gdLst/>
              <a:ahLst/>
              <a:cxnLst/>
              <a:rect l="l" t="t" r="r" b="b"/>
              <a:pathLst>
                <a:path w="471805" h="414019">
                  <a:moveTo>
                    <a:pt x="76209" y="358438"/>
                  </a:moveTo>
                  <a:lnTo>
                    <a:pt x="121092" y="378704"/>
                  </a:lnTo>
                  <a:lnTo>
                    <a:pt x="167597" y="394473"/>
                  </a:lnTo>
                  <a:lnTo>
                    <a:pt x="215381" y="405663"/>
                  </a:lnTo>
                  <a:lnTo>
                    <a:pt x="264098" y="412193"/>
                  </a:lnTo>
                  <a:lnTo>
                    <a:pt x="313404" y="413984"/>
                  </a:lnTo>
                  <a:lnTo>
                    <a:pt x="333334" y="412481"/>
                  </a:lnTo>
                  <a:lnTo>
                    <a:pt x="352855" y="408589"/>
                  </a:lnTo>
                  <a:lnTo>
                    <a:pt x="371749" y="402364"/>
                  </a:lnTo>
                  <a:lnTo>
                    <a:pt x="389799" y="393864"/>
                  </a:lnTo>
                  <a:lnTo>
                    <a:pt x="396530" y="398754"/>
                  </a:lnTo>
                  <a:lnTo>
                    <a:pt x="404279" y="401279"/>
                  </a:lnTo>
                  <a:lnTo>
                    <a:pt x="412439" y="401341"/>
                  </a:lnTo>
                  <a:lnTo>
                    <a:pt x="420399" y="398841"/>
                  </a:lnTo>
                  <a:lnTo>
                    <a:pt x="436578" y="389072"/>
                  </a:lnTo>
                  <a:lnTo>
                    <a:pt x="450704" y="376775"/>
                  </a:lnTo>
                  <a:lnTo>
                    <a:pt x="462480" y="362256"/>
                  </a:lnTo>
                  <a:lnTo>
                    <a:pt x="471611" y="345822"/>
                  </a:lnTo>
                  <a:lnTo>
                    <a:pt x="471611" y="194420"/>
                  </a:lnTo>
                  <a:lnTo>
                    <a:pt x="463733" y="148100"/>
                  </a:lnTo>
                  <a:lnTo>
                    <a:pt x="445834" y="105538"/>
                  </a:lnTo>
                  <a:lnTo>
                    <a:pt x="418964" y="68193"/>
                  </a:lnTo>
                  <a:lnTo>
                    <a:pt x="384171" y="37523"/>
                  </a:lnTo>
                  <a:lnTo>
                    <a:pt x="342506" y="14986"/>
                  </a:lnTo>
                </a:path>
                <a:path w="471805" h="414019">
                  <a:moveTo>
                    <a:pt x="129459" y="0"/>
                  </a:moveTo>
                  <a:lnTo>
                    <a:pt x="87483" y="23298"/>
                  </a:lnTo>
                  <a:lnTo>
                    <a:pt x="52510" y="54724"/>
                  </a:lnTo>
                  <a:lnTo>
                    <a:pt x="25579" y="92809"/>
                  </a:lnTo>
                  <a:lnTo>
                    <a:pt x="7729" y="136084"/>
                  </a:lnTo>
                  <a:lnTo>
                    <a:pt x="0" y="183079"/>
                  </a:lnTo>
                  <a:lnTo>
                    <a:pt x="697" y="268892"/>
                  </a:lnTo>
                  <a:lnTo>
                    <a:pt x="16089" y="313938"/>
                  </a:lnTo>
                  <a:lnTo>
                    <a:pt x="50450" y="332891"/>
                  </a:lnTo>
                  <a:lnTo>
                    <a:pt x="58478" y="330599"/>
                  </a:lnTo>
                  <a:lnTo>
                    <a:pt x="60324" y="338966"/>
                  </a:lnTo>
                  <a:lnTo>
                    <a:pt x="64019" y="346590"/>
                  </a:lnTo>
                  <a:lnTo>
                    <a:pt x="69375" y="353178"/>
                  </a:lnTo>
                  <a:lnTo>
                    <a:pt x="76209" y="358438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63152" y="1148532"/>
              <a:ext cx="280606" cy="27756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114060" y="1148532"/>
              <a:ext cx="342265" cy="615950"/>
            </a:xfrm>
            <a:custGeom>
              <a:avLst/>
              <a:gdLst/>
              <a:ahLst/>
              <a:cxnLst/>
              <a:rect l="l" t="t" r="r" b="b"/>
              <a:pathLst>
                <a:path w="342265" h="615950">
                  <a:moveTo>
                    <a:pt x="329699" y="138781"/>
                  </a:moveTo>
                  <a:lnTo>
                    <a:pt x="322545" y="94915"/>
                  </a:lnTo>
                  <a:lnTo>
                    <a:pt x="302627" y="56818"/>
                  </a:lnTo>
                  <a:lnTo>
                    <a:pt x="272255" y="26776"/>
                  </a:lnTo>
                  <a:lnTo>
                    <a:pt x="233740" y="7075"/>
                  </a:lnTo>
                  <a:lnTo>
                    <a:pt x="189395" y="0"/>
                  </a:lnTo>
                  <a:lnTo>
                    <a:pt x="145046" y="7075"/>
                  </a:lnTo>
                  <a:lnTo>
                    <a:pt x="106531" y="26776"/>
                  </a:lnTo>
                  <a:lnTo>
                    <a:pt x="76160" y="56818"/>
                  </a:lnTo>
                  <a:lnTo>
                    <a:pt x="56244" y="94915"/>
                  </a:lnTo>
                  <a:lnTo>
                    <a:pt x="49092" y="138781"/>
                  </a:lnTo>
                  <a:lnTo>
                    <a:pt x="56244" y="182648"/>
                  </a:lnTo>
                  <a:lnTo>
                    <a:pt x="76160" y="220745"/>
                  </a:lnTo>
                  <a:lnTo>
                    <a:pt x="106531" y="250787"/>
                  </a:lnTo>
                  <a:lnTo>
                    <a:pt x="145046" y="270488"/>
                  </a:lnTo>
                  <a:lnTo>
                    <a:pt x="189395" y="277563"/>
                  </a:lnTo>
                  <a:lnTo>
                    <a:pt x="233740" y="270488"/>
                  </a:lnTo>
                  <a:lnTo>
                    <a:pt x="272255" y="250787"/>
                  </a:lnTo>
                  <a:lnTo>
                    <a:pt x="302627" y="220745"/>
                  </a:lnTo>
                  <a:lnTo>
                    <a:pt x="322545" y="182648"/>
                  </a:lnTo>
                  <a:lnTo>
                    <a:pt x="329699" y="138781"/>
                  </a:lnTo>
                  <a:close/>
                </a:path>
                <a:path w="342265" h="615950">
                  <a:moveTo>
                    <a:pt x="5847" y="552524"/>
                  </a:moveTo>
                  <a:lnTo>
                    <a:pt x="0" y="498105"/>
                  </a:lnTo>
                  <a:lnTo>
                    <a:pt x="1479" y="444184"/>
                  </a:lnTo>
                  <a:lnTo>
                    <a:pt x="10206" y="391238"/>
                  </a:lnTo>
                  <a:lnTo>
                    <a:pt x="26103" y="339746"/>
                  </a:lnTo>
                  <a:lnTo>
                    <a:pt x="49092" y="290183"/>
                  </a:lnTo>
                </a:path>
                <a:path w="342265" h="615950">
                  <a:moveTo>
                    <a:pt x="337202" y="615825"/>
                  </a:moveTo>
                  <a:lnTo>
                    <a:pt x="340884" y="569149"/>
                  </a:lnTo>
                  <a:lnTo>
                    <a:pt x="341723" y="522518"/>
                  </a:lnTo>
                  <a:lnTo>
                    <a:pt x="339724" y="476016"/>
                  </a:lnTo>
                  <a:lnTo>
                    <a:pt x="334893" y="429727"/>
                  </a:lnTo>
                  <a:lnTo>
                    <a:pt x="327236" y="383736"/>
                  </a:lnTo>
                  <a:lnTo>
                    <a:pt x="316757" y="338126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87175" y="1364100"/>
              <a:ext cx="219930" cy="6369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061429" y="1150113"/>
              <a:ext cx="471805" cy="634365"/>
            </a:xfrm>
            <a:custGeom>
              <a:avLst/>
              <a:gdLst/>
              <a:ahLst/>
              <a:cxnLst/>
              <a:rect l="l" t="t" r="r" b="b"/>
              <a:pathLst>
                <a:path w="471805" h="634364">
                  <a:moveTo>
                    <a:pt x="129459" y="220344"/>
                  </a:moveTo>
                  <a:lnTo>
                    <a:pt x="87824" y="243998"/>
                  </a:lnTo>
                  <a:lnTo>
                    <a:pt x="53069" y="275541"/>
                  </a:lnTo>
                  <a:lnTo>
                    <a:pt x="26186" y="313572"/>
                  </a:lnTo>
                  <a:lnTo>
                    <a:pt x="8165" y="356689"/>
                  </a:lnTo>
                  <a:lnTo>
                    <a:pt x="0" y="403490"/>
                  </a:lnTo>
                  <a:lnTo>
                    <a:pt x="697" y="489236"/>
                  </a:lnTo>
                  <a:lnTo>
                    <a:pt x="16089" y="534282"/>
                  </a:lnTo>
                  <a:lnTo>
                    <a:pt x="50450" y="553236"/>
                  </a:lnTo>
                  <a:lnTo>
                    <a:pt x="58478" y="550943"/>
                  </a:lnTo>
                  <a:lnTo>
                    <a:pt x="60324" y="559310"/>
                  </a:lnTo>
                  <a:lnTo>
                    <a:pt x="121092" y="599049"/>
                  </a:lnTo>
                  <a:lnTo>
                    <a:pt x="167597" y="614817"/>
                  </a:lnTo>
                  <a:lnTo>
                    <a:pt x="215381" y="626007"/>
                  </a:lnTo>
                  <a:lnTo>
                    <a:pt x="264098" y="632537"/>
                  </a:lnTo>
                  <a:lnTo>
                    <a:pt x="313404" y="634328"/>
                  </a:lnTo>
                  <a:lnTo>
                    <a:pt x="333334" y="632825"/>
                  </a:lnTo>
                  <a:lnTo>
                    <a:pt x="352855" y="628933"/>
                  </a:lnTo>
                  <a:lnTo>
                    <a:pt x="371749" y="622708"/>
                  </a:lnTo>
                  <a:lnTo>
                    <a:pt x="389799" y="614208"/>
                  </a:lnTo>
                  <a:lnTo>
                    <a:pt x="396530" y="619098"/>
                  </a:lnTo>
                  <a:lnTo>
                    <a:pt x="404279" y="621623"/>
                  </a:lnTo>
                  <a:lnTo>
                    <a:pt x="412439" y="621685"/>
                  </a:lnTo>
                  <a:lnTo>
                    <a:pt x="420399" y="619186"/>
                  </a:lnTo>
                  <a:lnTo>
                    <a:pt x="436578" y="609416"/>
                  </a:lnTo>
                  <a:lnTo>
                    <a:pt x="450704" y="597119"/>
                  </a:lnTo>
                  <a:lnTo>
                    <a:pt x="462480" y="582600"/>
                  </a:lnTo>
                  <a:lnTo>
                    <a:pt x="471611" y="566166"/>
                  </a:lnTo>
                  <a:lnTo>
                    <a:pt x="471611" y="428831"/>
                  </a:lnTo>
                  <a:lnTo>
                    <a:pt x="466616" y="379153"/>
                  </a:lnTo>
                  <a:lnTo>
                    <a:pt x="449993" y="333140"/>
                  </a:lnTo>
                  <a:lnTo>
                    <a:pt x="422956" y="292616"/>
                  </a:lnTo>
                  <a:lnTo>
                    <a:pt x="386722" y="259405"/>
                  </a:lnTo>
                  <a:lnTo>
                    <a:pt x="342506" y="235330"/>
                  </a:lnTo>
                  <a:lnTo>
                    <a:pt x="341318" y="235252"/>
                  </a:lnTo>
                  <a:lnTo>
                    <a:pt x="367566" y="199171"/>
                  </a:lnTo>
                  <a:lnTo>
                    <a:pt x="380649" y="158264"/>
                  </a:lnTo>
                  <a:lnTo>
                    <a:pt x="380574" y="115761"/>
                  </a:lnTo>
                  <a:lnTo>
                    <a:pt x="367347" y="74896"/>
                  </a:lnTo>
                  <a:lnTo>
                    <a:pt x="340974" y="38902"/>
                  </a:lnTo>
                  <a:lnTo>
                    <a:pt x="304499" y="12940"/>
                  </a:lnTo>
                  <a:lnTo>
                    <a:pt x="263143" y="0"/>
                  </a:lnTo>
                  <a:lnTo>
                    <a:pt x="220174" y="73"/>
                  </a:lnTo>
                  <a:lnTo>
                    <a:pt x="178863" y="13155"/>
                  </a:lnTo>
                  <a:lnTo>
                    <a:pt x="142478" y="39239"/>
                  </a:lnTo>
                  <a:lnTo>
                    <a:pt x="113837" y="80364"/>
                  </a:lnTo>
                  <a:lnTo>
                    <a:pt x="101893" y="127393"/>
                  </a:lnTo>
                  <a:lnTo>
                    <a:pt x="106987" y="175622"/>
                  </a:lnTo>
                  <a:lnTo>
                    <a:pt x="129459" y="220344"/>
                  </a:lnTo>
                  <a:close/>
                </a:path>
              </a:pathLst>
            </a:custGeom>
            <a:ln w="22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40551" y="1333500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972312" y="0"/>
                  </a:moveTo>
                  <a:lnTo>
                    <a:pt x="896331" y="538"/>
                  </a:lnTo>
                  <a:lnTo>
                    <a:pt x="821948" y="2127"/>
                  </a:lnTo>
                  <a:lnTo>
                    <a:pt x="749381" y="4727"/>
                  </a:lnTo>
                  <a:lnTo>
                    <a:pt x="678844" y="8298"/>
                  </a:lnTo>
                  <a:lnTo>
                    <a:pt x="610555" y="12800"/>
                  </a:lnTo>
                  <a:lnTo>
                    <a:pt x="544730" y="18194"/>
                  </a:lnTo>
                  <a:lnTo>
                    <a:pt x="481584" y="24440"/>
                  </a:lnTo>
                  <a:lnTo>
                    <a:pt x="421333" y="31498"/>
                  </a:lnTo>
                  <a:lnTo>
                    <a:pt x="364196" y="39328"/>
                  </a:lnTo>
                  <a:lnTo>
                    <a:pt x="310386" y="47891"/>
                  </a:lnTo>
                  <a:lnTo>
                    <a:pt x="260121" y="57147"/>
                  </a:lnTo>
                  <a:lnTo>
                    <a:pt x="213617" y="67055"/>
                  </a:lnTo>
                  <a:lnTo>
                    <a:pt x="171090" y="77578"/>
                  </a:lnTo>
                  <a:lnTo>
                    <a:pt x="132757" y="88674"/>
                  </a:lnTo>
                  <a:lnTo>
                    <a:pt x="69535" y="112428"/>
                  </a:lnTo>
                  <a:lnTo>
                    <a:pt x="25681" y="137999"/>
                  </a:lnTo>
                  <a:lnTo>
                    <a:pt x="0" y="179070"/>
                  </a:lnTo>
                  <a:lnTo>
                    <a:pt x="2925" y="193068"/>
                  </a:lnTo>
                  <a:lnTo>
                    <a:pt x="45079" y="233133"/>
                  </a:lnTo>
                  <a:lnTo>
                    <a:pt x="98833" y="257835"/>
                  </a:lnTo>
                  <a:lnTo>
                    <a:pt x="171090" y="280561"/>
                  </a:lnTo>
                  <a:lnTo>
                    <a:pt x="213617" y="291083"/>
                  </a:lnTo>
                  <a:lnTo>
                    <a:pt x="260121" y="300992"/>
                  </a:lnTo>
                  <a:lnTo>
                    <a:pt x="310386" y="310248"/>
                  </a:lnTo>
                  <a:lnTo>
                    <a:pt x="364196" y="318811"/>
                  </a:lnTo>
                  <a:lnTo>
                    <a:pt x="421333" y="326641"/>
                  </a:lnTo>
                  <a:lnTo>
                    <a:pt x="481583" y="333699"/>
                  </a:lnTo>
                  <a:lnTo>
                    <a:pt x="544730" y="339945"/>
                  </a:lnTo>
                  <a:lnTo>
                    <a:pt x="610555" y="345339"/>
                  </a:lnTo>
                  <a:lnTo>
                    <a:pt x="678844" y="349841"/>
                  </a:lnTo>
                  <a:lnTo>
                    <a:pt x="749381" y="353412"/>
                  </a:lnTo>
                  <a:lnTo>
                    <a:pt x="821948" y="356012"/>
                  </a:lnTo>
                  <a:lnTo>
                    <a:pt x="896331" y="357601"/>
                  </a:lnTo>
                  <a:lnTo>
                    <a:pt x="972312" y="358139"/>
                  </a:lnTo>
                  <a:lnTo>
                    <a:pt x="1048292" y="357601"/>
                  </a:lnTo>
                  <a:lnTo>
                    <a:pt x="1122675" y="356012"/>
                  </a:lnTo>
                  <a:lnTo>
                    <a:pt x="1195242" y="353412"/>
                  </a:lnTo>
                  <a:lnTo>
                    <a:pt x="1265779" y="349841"/>
                  </a:lnTo>
                  <a:lnTo>
                    <a:pt x="1334068" y="345339"/>
                  </a:lnTo>
                  <a:lnTo>
                    <a:pt x="1399893" y="339945"/>
                  </a:lnTo>
                  <a:lnTo>
                    <a:pt x="1463040" y="333699"/>
                  </a:lnTo>
                  <a:lnTo>
                    <a:pt x="1523290" y="326641"/>
                  </a:lnTo>
                  <a:lnTo>
                    <a:pt x="1580427" y="318811"/>
                  </a:lnTo>
                  <a:lnTo>
                    <a:pt x="1634237" y="310248"/>
                  </a:lnTo>
                  <a:lnTo>
                    <a:pt x="1684502" y="300992"/>
                  </a:lnTo>
                  <a:lnTo>
                    <a:pt x="1731006" y="291084"/>
                  </a:lnTo>
                  <a:lnTo>
                    <a:pt x="1773533" y="280561"/>
                  </a:lnTo>
                  <a:lnTo>
                    <a:pt x="1811866" y="269465"/>
                  </a:lnTo>
                  <a:lnTo>
                    <a:pt x="1875088" y="245711"/>
                  </a:lnTo>
                  <a:lnTo>
                    <a:pt x="1918942" y="220140"/>
                  </a:lnTo>
                  <a:lnTo>
                    <a:pt x="1944624" y="179070"/>
                  </a:lnTo>
                  <a:lnTo>
                    <a:pt x="1941698" y="165071"/>
                  </a:lnTo>
                  <a:lnTo>
                    <a:pt x="1899544" y="125006"/>
                  </a:lnTo>
                  <a:lnTo>
                    <a:pt x="1845790" y="100304"/>
                  </a:lnTo>
                  <a:lnTo>
                    <a:pt x="1773533" y="77578"/>
                  </a:lnTo>
                  <a:lnTo>
                    <a:pt x="1731006" y="67056"/>
                  </a:lnTo>
                  <a:lnTo>
                    <a:pt x="1684502" y="57147"/>
                  </a:lnTo>
                  <a:lnTo>
                    <a:pt x="1634237" y="47891"/>
                  </a:lnTo>
                  <a:lnTo>
                    <a:pt x="1580427" y="39328"/>
                  </a:lnTo>
                  <a:lnTo>
                    <a:pt x="1523290" y="31498"/>
                  </a:lnTo>
                  <a:lnTo>
                    <a:pt x="1463039" y="24440"/>
                  </a:lnTo>
                  <a:lnTo>
                    <a:pt x="1399893" y="18194"/>
                  </a:lnTo>
                  <a:lnTo>
                    <a:pt x="1334068" y="12800"/>
                  </a:lnTo>
                  <a:lnTo>
                    <a:pt x="1265779" y="8298"/>
                  </a:lnTo>
                  <a:lnTo>
                    <a:pt x="1195242" y="4727"/>
                  </a:lnTo>
                  <a:lnTo>
                    <a:pt x="1122675" y="2127"/>
                  </a:lnTo>
                  <a:lnTo>
                    <a:pt x="1048292" y="538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40551" y="1333500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0" y="179070"/>
                  </a:moveTo>
                  <a:lnTo>
                    <a:pt x="25681" y="137999"/>
                  </a:lnTo>
                  <a:lnTo>
                    <a:pt x="69535" y="112428"/>
                  </a:lnTo>
                  <a:lnTo>
                    <a:pt x="132757" y="88674"/>
                  </a:lnTo>
                  <a:lnTo>
                    <a:pt x="171090" y="77578"/>
                  </a:lnTo>
                  <a:lnTo>
                    <a:pt x="213617" y="67055"/>
                  </a:lnTo>
                  <a:lnTo>
                    <a:pt x="260121" y="57147"/>
                  </a:lnTo>
                  <a:lnTo>
                    <a:pt x="310386" y="47891"/>
                  </a:lnTo>
                  <a:lnTo>
                    <a:pt x="364196" y="39328"/>
                  </a:lnTo>
                  <a:lnTo>
                    <a:pt x="421333" y="31498"/>
                  </a:lnTo>
                  <a:lnTo>
                    <a:pt x="481584" y="24440"/>
                  </a:lnTo>
                  <a:lnTo>
                    <a:pt x="544730" y="18194"/>
                  </a:lnTo>
                  <a:lnTo>
                    <a:pt x="610555" y="12800"/>
                  </a:lnTo>
                  <a:lnTo>
                    <a:pt x="678844" y="8298"/>
                  </a:lnTo>
                  <a:lnTo>
                    <a:pt x="749381" y="4727"/>
                  </a:lnTo>
                  <a:lnTo>
                    <a:pt x="821948" y="2127"/>
                  </a:lnTo>
                  <a:lnTo>
                    <a:pt x="896331" y="538"/>
                  </a:lnTo>
                  <a:lnTo>
                    <a:pt x="972312" y="0"/>
                  </a:lnTo>
                  <a:lnTo>
                    <a:pt x="1048292" y="538"/>
                  </a:lnTo>
                  <a:lnTo>
                    <a:pt x="1122675" y="2127"/>
                  </a:lnTo>
                  <a:lnTo>
                    <a:pt x="1195242" y="4727"/>
                  </a:lnTo>
                  <a:lnTo>
                    <a:pt x="1265779" y="8298"/>
                  </a:lnTo>
                  <a:lnTo>
                    <a:pt x="1334068" y="12800"/>
                  </a:lnTo>
                  <a:lnTo>
                    <a:pt x="1399893" y="18194"/>
                  </a:lnTo>
                  <a:lnTo>
                    <a:pt x="1463039" y="24440"/>
                  </a:lnTo>
                  <a:lnTo>
                    <a:pt x="1523290" y="31498"/>
                  </a:lnTo>
                  <a:lnTo>
                    <a:pt x="1580427" y="39328"/>
                  </a:lnTo>
                  <a:lnTo>
                    <a:pt x="1634237" y="47891"/>
                  </a:lnTo>
                  <a:lnTo>
                    <a:pt x="1684502" y="57147"/>
                  </a:lnTo>
                  <a:lnTo>
                    <a:pt x="1731006" y="67056"/>
                  </a:lnTo>
                  <a:lnTo>
                    <a:pt x="1773533" y="77578"/>
                  </a:lnTo>
                  <a:lnTo>
                    <a:pt x="1811866" y="88674"/>
                  </a:lnTo>
                  <a:lnTo>
                    <a:pt x="1875088" y="112428"/>
                  </a:lnTo>
                  <a:lnTo>
                    <a:pt x="1918942" y="137999"/>
                  </a:lnTo>
                  <a:lnTo>
                    <a:pt x="1944624" y="179070"/>
                  </a:lnTo>
                  <a:lnTo>
                    <a:pt x="1941698" y="193068"/>
                  </a:lnTo>
                  <a:lnTo>
                    <a:pt x="1899544" y="233133"/>
                  </a:lnTo>
                  <a:lnTo>
                    <a:pt x="1845790" y="257835"/>
                  </a:lnTo>
                  <a:lnTo>
                    <a:pt x="1773533" y="280561"/>
                  </a:lnTo>
                  <a:lnTo>
                    <a:pt x="1731006" y="291084"/>
                  </a:lnTo>
                  <a:lnTo>
                    <a:pt x="1684502" y="300992"/>
                  </a:lnTo>
                  <a:lnTo>
                    <a:pt x="1634237" y="310248"/>
                  </a:lnTo>
                  <a:lnTo>
                    <a:pt x="1580427" y="318811"/>
                  </a:lnTo>
                  <a:lnTo>
                    <a:pt x="1523290" y="326641"/>
                  </a:lnTo>
                  <a:lnTo>
                    <a:pt x="1463040" y="333699"/>
                  </a:lnTo>
                  <a:lnTo>
                    <a:pt x="1399893" y="339945"/>
                  </a:lnTo>
                  <a:lnTo>
                    <a:pt x="1334068" y="345339"/>
                  </a:lnTo>
                  <a:lnTo>
                    <a:pt x="1265779" y="349841"/>
                  </a:lnTo>
                  <a:lnTo>
                    <a:pt x="1195242" y="353412"/>
                  </a:lnTo>
                  <a:lnTo>
                    <a:pt x="1122675" y="356012"/>
                  </a:lnTo>
                  <a:lnTo>
                    <a:pt x="1048292" y="357601"/>
                  </a:lnTo>
                  <a:lnTo>
                    <a:pt x="972312" y="358139"/>
                  </a:lnTo>
                  <a:lnTo>
                    <a:pt x="896331" y="357601"/>
                  </a:lnTo>
                  <a:lnTo>
                    <a:pt x="821948" y="356012"/>
                  </a:lnTo>
                  <a:lnTo>
                    <a:pt x="749381" y="353412"/>
                  </a:lnTo>
                  <a:lnTo>
                    <a:pt x="678844" y="349841"/>
                  </a:lnTo>
                  <a:lnTo>
                    <a:pt x="610555" y="345339"/>
                  </a:lnTo>
                  <a:lnTo>
                    <a:pt x="544730" y="339945"/>
                  </a:lnTo>
                  <a:lnTo>
                    <a:pt x="481583" y="333699"/>
                  </a:lnTo>
                  <a:lnTo>
                    <a:pt x="421333" y="326641"/>
                  </a:lnTo>
                  <a:lnTo>
                    <a:pt x="364196" y="318811"/>
                  </a:lnTo>
                  <a:lnTo>
                    <a:pt x="310386" y="310248"/>
                  </a:lnTo>
                  <a:lnTo>
                    <a:pt x="260121" y="300992"/>
                  </a:lnTo>
                  <a:lnTo>
                    <a:pt x="213617" y="291083"/>
                  </a:lnTo>
                  <a:lnTo>
                    <a:pt x="171090" y="280561"/>
                  </a:lnTo>
                  <a:lnTo>
                    <a:pt x="132757" y="269465"/>
                  </a:lnTo>
                  <a:lnTo>
                    <a:pt x="69535" y="245711"/>
                  </a:lnTo>
                  <a:lnTo>
                    <a:pt x="25681" y="220140"/>
                  </a:lnTo>
                  <a:lnTo>
                    <a:pt x="0" y="17907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458265" y="1312866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59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85909" y="996749"/>
              <a:ext cx="512815" cy="35854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285909" y="996749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56709" y="1237012"/>
              <a:ext cx="275810" cy="31431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456708" y="1237012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72002" y="1111345"/>
              <a:ext cx="250187" cy="147913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372002" y="1111345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90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85830" y="1047019"/>
              <a:ext cx="446689" cy="30963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285830" y="1047019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40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47078" y="1130553"/>
              <a:ext cx="336579" cy="339337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247078" y="1130553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4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34851" y="1226046"/>
              <a:ext cx="174051" cy="19241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334850" y="1226045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307449" y="1209850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307449" y="1209850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47078" y="1349639"/>
              <a:ext cx="209630" cy="201571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247078" y="1349639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247051" y="996749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5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940551" y="2063496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972312" y="0"/>
                  </a:moveTo>
                  <a:lnTo>
                    <a:pt x="896331" y="538"/>
                  </a:lnTo>
                  <a:lnTo>
                    <a:pt x="821948" y="2127"/>
                  </a:lnTo>
                  <a:lnTo>
                    <a:pt x="749381" y="4727"/>
                  </a:lnTo>
                  <a:lnTo>
                    <a:pt x="678844" y="8298"/>
                  </a:lnTo>
                  <a:lnTo>
                    <a:pt x="610555" y="12800"/>
                  </a:lnTo>
                  <a:lnTo>
                    <a:pt x="544730" y="18194"/>
                  </a:lnTo>
                  <a:lnTo>
                    <a:pt x="481584" y="24440"/>
                  </a:lnTo>
                  <a:lnTo>
                    <a:pt x="421333" y="31498"/>
                  </a:lnTo>
                  <a:lnTo>
                    <a:pt x="364196" y="39328"/>
                  </a:lnTo>
                  <a:lnTo>
                    <a:pt x="310386" y="47891"/>
                  </a:lnTo>
                  <a:lnTo>
                    <a:pt x="260121" y="57147"/>
                  </a:lnTo>
                  <a:lnTo>
                    <a:pt x="213617" y="67055"/>
                  </a:lnTo>
                  <a:lnTo>
                    <a:pt x="171090" y="77578"/>
                  </a:lnTo>
                  <a:lnTo>
                    <a:pt x="132757" y="88674"/>
                  </a:lnTo>
                  <a:lnTo>
                    <a:pt x="69535" y="112428"/>
                  </a:lnTo>
                  <a:lnTo>
                    <a:pt x="25681" y="137999"/>
                  </a:lnTo>
                  <a:lnTo>
                    <a:pt x="0" y="179069"/>
                  </a:lnTo>
                  <a:lnTo>
                    <a:pt x="2925" y="193068"/>
                  </a:lnTo>
                  <a:lnTo>
                    <a:pt x="45079" y="233133"/>
                  </a:lnTo>
                  <a:lnTo>
                    <a:pt x="98833" y="257835"/>
                  </a:lnTo>
                  <a:lnTo>
                    <a:pt x="171090" y="280561"/>
                  </a:lnTo>
                  <a:lnTo>
                    <a:pt x="213617" y="291083"/>
                  </a:lnTo>
                  <a:lnTo>
                    <a:pt x="260121" y="300992"/>
                  </a:lnTo>
                  <a:lnTo>
                    <a:pt x="310386" y="310248"/>
                  </a:lnTo>
                  <a:lnTo>
                    <a:pt x="364196" y="318811"/>
                  </a:lnTo>
                  <a:lnTo>
                    <a:pt x="421333" y="326641"/>
                  </a:lnTo>
                  <a:lnTo>
                    <a:pt x="481583" y="333699"/>
                  </a:lnTo>
                  <a:lnTo>
                    <a:pt x="544730" y="339945"/>
                  </a:lnTo>
                  <a:lnTo>
                    <a:pt x="610555" y="345339"/>
                  </a:lnTo>
                  <a:lnTo>
                    <a:pt x="678844" y="349841"/>
                  </a:lnTo>
                  <a:lnTo>
                    <a:pt x="749381" y="353412"/>
                  </a:lnTo>
                  <a:lnTo>
                    <a:pt x="821948" y="356012"/>
                  </a:lnTo>
                  <a:lnTo>
                    <a:pt x="896331" y="357601"/>
                  </a:lnTo>
                  <a:lnTo>
                    <a:pt x="972312" y="358139"/>
                  </a:lnTo>
                  <a:lnTo>
                    <a:pt x="1048292" y="357601"/>
                  </a:lnTo>
                  <a:lnTo>
                    <a:pt x="1122675" y="356012"/>
                  </a:lnTo>
                  <a:lnTo>
                    <a:pt x="1195242" y="353412"/>
                  </a:lnTo>
                  <a:lnTo>
                    <a:pt x="1265779" y="349841"/>
                  </a:lnTo>
                  <a:lnTo>
                    <a:pt x="1334068" y="345339"/>
                  </a:lnTo>
                  <a:lnTo>
                    <a:pt x="1399893" y="339945"/>
                  </a:lnTo>
                  <a:lnTo>
                    <a:pt x="1463040" y="333699"/>
                  </a:lnTo>
                  <a:lnTo>
                    <a:pt x="1523290" y="326641"/>
                  </a:lnTo>
                  <a:lnTo>
                    <a:pt x="1580427" y="318811"/>
                  </a:lnTo>
                  <a:lnTo>
                    <a:pt x="1634237" y="310248"/>
                  </a:lnTo>
                  <a:lnTo>
                    <a:pt x="1684502" y="300992"/>
                  </a:lnTo>
                  <a:lnTo>
                    <a:pt x="1731006" y="291084"/>
                  </a:lnTo>
                  <a:lnTo>
                    <a:pt x="1773533" y="280561"/>
                  </a:lnTo>
                  <a:lnTo>
                    <a:pt x="1811866" y="269465"/>
                  </a:lnTo>
                  <a:lnTo>
                    <a:pt x="1875088" y="245711"/>
                  </a:lnTo>
                  <a:lnTo>
                    <a:pt x="1918942" y="220140"/>
                  </a:lnTo>
                  <a:lnTo>
                    <a:pt x="1944624" y="179069"/>
                  </a:lnTo>
                  <a:lnTo>
                    <a:pt x="1941698" y="165071"/>
                  </a:lnTo>
                  <a:lnTo>
                    <a:pt x="1899544" y="125006"/>
                  </a:lnTo>
                  <a:lnTo>
                    <a:pt x="1845790" y="100304"/>
                  </a:lnTo>
                  <a:lnTo>
                    <a:pt x="1773533" y="77578"/>
                  </a:lnTo>
                  <a:lnTo>
                    <a:pt x="1731006" y="67056"/>
                  </a:lnTo>
                  <a:lnTo>
                    <a:pt x="1684502" y="57147"/>
                  </a:lnTo>
                  <a:lnTo>
                    <a:pt x="1634237" y="47891"/>
                  </a:lnTo>
                  <a:lnTo>
                    <a:pt x="1580427" y="39328"/>
                  </a:lnTo>
                  <a:lnTo>
                    <a:pt x="1523290" y="31498"/>
                  </a:lnTo>
                  <a:lnTo>
                    <a:pt x="1463039" y="24440"/>
                  </a:lnTo>
                  <a:lnTo>
                    <a:pt x="1399893" y="18194"/>
                  </a:lnTo>
                  <a:lnTo>
                    <a:pt x="1334068" y="12800"/>
                  </a:lnTo>
                  <a:lnTo>
                    <a:pt x="1265779" y="8298"/>
                  </a:lnTo>
                  <a:lnTo>
                    <a:pt x="1195242" y="4727"/>
                  </a:lnTo>
                  <a:lnTo>
                    <a:pt x="1122675" y="2127"/>
                  </a:lnTo>
                  <a:lnTo>
                    <a:pt x="1048292" y="538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940551" y="2063496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0" y="179069"/>
                  </a:moveTo>
                  <a:lnTo>
                    <a:pt x="25681" y="137999"/>
                  </a:lnTo>
                  <a:lnTo>
                    <a:pt x="69535" y="112428"/>
                  </a:lnTo>
                  <a:lnTo>
                    <a:pt x="132757" y="88674"/>
                  </a:lnTo>
                  <a:lnTo>
                    <a:pt x="171090" y="77578"/>
                  </a:lnTo>
                  <a:lnTo>
                    <a:pt x="213617" y="67055"/>
                  </a:lnTo>
                  <a:lnTo>
                    <a:pt x="260121" y="57147"/>
                  </a:lnTo>
                  <a:lnTo>
                    <a:pt x="310386" y="47891"/>
                  </a:lnTo>
                  <a:lnTo>
                    <a:pt x="364196" y="39328"/>
                  </a:lnTo>
                  <a:lnTo>
                    <a:pt x="421333" y="31498"/>
                  </a:lnTo>
                  <a:lnTo>
                    <a:pt x="481584" y="24440"/>
                  </a:lnTo>
                  <a:lnTo>
                    <a:pt x="544730" y="18194"/>
                  </a:lnTo>
                  <a:lnTo>
                    <a:pt x="610555" y="12800"/>
                  </a:lnTo>
                  <a:lnTo>
                    <a:pt x="678844" y="8298"/>
                  </a:lnTo>
                  <a:lnTo>
                    <a:pt x="749381" y="4727"/>
                  </a:lnTo>
                  <a:lnTo>
                    <a:pt x="821948" y="2127"/>
                  </a:lnTo>
                  <a:lnTo>
                    <a:pt x="896331" y="538"/>
                  </a:lnTo>
                  <a:lnTo>
                    <a:pt x="972312" y="0"/>
                  </a:lnTo>
                  <a:lnTo>
                    <a:pt x="1048292" y="538"/>
                  </a:lnTo>
                  <a:lnTo>
                    <a:pt x="1122675" y="2127"/>
                  </a:lnTo>
                  <a:lnTo>
                    <a:pt x="1195242" y="4727"/>
                  </a:lnTo>
                  <a:lnTo>
                    <a:pt x="1265779" y="8298"/>
                  </a:lnTo>
                  <a:lnTo>
                    <a:pt x="1334068" y="12800"/>
                  </a:lnTo>
                  <a:lnTo>
                    <a:pt x="1399893" y="18194"/>
                  </a:lnTo>
                  <a:lnTo>
                    <a:pt x="1463039" y="24440"/>
                  </a:lnTo>
                  <a:lnTo>
                    <a:pt x="1523290" y="31498"/>
                  </a:lnTo>
                  <a:lnTo>
                    <a:pt x="1580427" y="39328"/>
                  </a:lnTo>
                  <a:lnTo>
                    <a:pt x="1634237" y="47891"/>
                  </a:lnTo>
                  <a:lnTo>
                    <a:pt x="1684502" y="57147"/>
                  </a:lnTo>
                  <a:lnTo>
                    <a:pt x="1731006" y="67056"/>
                  </a:lnTo>
                  <a:lnTo>
                    <a:pt x="1773533" y="77578"/>
                  </a:lnTo>
                  <a:lnTo>
                    <a:pt x="1811866" y="88674"/>
                  </a:lnTo>
                  <a:lnTo>
                    <a:pt x="1875088" y="112428"/>
                  </a:lnTo>
                  <a:lnTo>
                    <a:pt x="1918942" y="137999"/>
                  </a:lnTo>
                  <a:lnTo>
                    <a:pt x="1944624" y="179069"/>
                  </a:lnTo>
                  <a:lnTo>
                    <a:pt x="1941698" y="193068"/>
                  </a:lnTo>
                  <a:lnTo>
                    <a:pt x="1899544" y="233133"/>
                  </a:lnTo>
                  <a:lnTo>
                    <a:pt x="1845790" y="257835"/>
                  </a:lnTo>
                  <a:lnTo>
                    <a:pt x="1773533" y="280561"/>
                  </a:lnTo>
                  <a:lnTo>
                    <a:pt x="1731006" y="291084"/>
                  </a:lnTo>
                  <a:lnTo>
                    <a:pt x="1684502" y="300992"/>
                  </a:lnTo>
                  <a:lnTo>
                    <a:pt x="1634237" y="310248"/>
                  </a:lnTo>
                  <a:lnTo>
                    <a:pt x="1580427" y="318811"/>
                  </a:lnTo>
                  <a:lnTo>
                    <a:pt x="1523290" y="326641"/>
                  </a:lnTo>
                  <a:lnTo>
                    <a:pt x="1463040" y="333699"/>
                  </a:lnTo>
                  <a:lnTo>
                    <a:pt x="1399893" y="339945"/>
                  </a:lnTo>
                  <a:lnTo>
                    <a:pt x="1334068" y="345339"/>
                  </a:lnTo>
                  <a:lnTo>
                    <a:pt x="1265779" y="349841"/>
                  </a:lnTo>
                  <a:lnTo>
                    <a:pt x="1195242" y="353412"/>
                  </a:lnTo>
                  <a:lnTo>
                    <a:pt x="1122675" y="356012"/>
                  </a:lnTo>
                  <a:lnTo>
                    <a:pt x="1048292" y="357601"/>
                  </a:lnTo>
                  <a:lnTo>
                    <a:pt x="972312" y="358139"/>
                  </a:lnTo>
                  <a:lnTo>
                    <a:pt x="896331" y="357601"/>
                  </a:lnTo>
                  <a:lnTo>
                    <a:pt x="821948" y="356012"/>
                  </a:lnTo>
                  <a:lnTo>
                    <a:pt x="749381" y="353412"/>
                  </a:lnTo>
                  <a:lnTo>
                    <a:pt x="678844" y="349841"/>
                  </a:lnTo>
                  <a:lnTo>
                    <a:pt x="610555" y="345339"/>
                  </a:lnTo>
                  <a:lnTo>
                    <a:pt x="544730" y="339945"/>
                  </a:lnTo>
                  <a:lnTo>
                    <a:pt x="481583" y="333699"/>
                  </a:lnTo>
                  <a:lnTo>
                    <a:pt x="421333" y="326641"/>
                  </a:lnTo>
                  <a:lnTo>
                    <a:pt x="364196" y="318811"/>
                  </a:lnTo>
                  <a:lnTo>
                    <a:pt x="310386" y="310248"/>
                  </a:lnTo>
                  <a:lnTo>
                    <a:pt x="260121" y="300992"/>
                  </a:lnTo>
                  <a:lnTo>
                    <a:pt x="213617" y="291083"/>
                  </a:lnTo>
                  <a:lnTo>
                    <a:pt x="171090" y="280561"/>
                  </a:lnTo>
                  <a:lnTo>
                    <a:pt x="132757" y="269465"/>
                  </a:lnTo>
                  <a:lnTo>
                    <a:pt x="69535" y="245711"/>
                  </a:lnTo>
                  <a:lnTo>
                    <a:pt x="25681" y="220140"/>
                  </a:lnTo>
                  <a:lnTo>
                    <a:pt x="0" y="179069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58265" y="2042862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85909" y="1726745"/>
              <a:ext cx="512815" cy="358549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285909" y="1726745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56709" y="1967008"/>
              <a:ext cx="275810" cy="314319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456708" y="1967008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72002" y="1841341"/>
              <a:ext cx="250187" cy="147913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372002" y="1841341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90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285830" y="1777015"/>
              <a:ext cx="446689" cy="309638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6285830" y="1777015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40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247078" y="1860549"/>
              <a:ext cx="336579" cy="339337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6247078" y="1860549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4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334851" y="1956041"/>
              <a:ext cx="174051" cy="192418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334850" y="1956041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39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39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39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39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39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39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39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39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39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39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39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39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307449" y="1939846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5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5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5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5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5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5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5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5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5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5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5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307449" y="1939846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5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5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5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5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5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5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5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5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5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5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5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247078" y="2079635"/>
              <a:ext cx="209630" cy="20157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6247078" y="2079635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247051" y="1726745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5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940551" y="2782824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972312" y="0"/>
                  </a:moveTo>
                  <a:lnTo>
                    <a:pt x="896331" y="538"/>
                  </a:lnTo>
                  <a:lnTo>
                    <a:pt x="821948" y="2127"/>
                  </a:lnTo>
                  <a:lnTo>
                    <a:pt x="749381" y="4727"/>
                  </a:lnTo>
                  <a:lnTo>
                    <a:pt x="678844" y="8298"/>
                  </a:lnTo>
                  <a:lnTo>
                    <a:pt x="610555" y="12800"/>
                  </a:lnTo>
                  <a:lnTo>
                    <a:pt x="544730" y="18194"/>
                  </a:lnTo>
                  <a:lnTo>
                    <a:pt x="481584" y="24440"/>
                  </a:lnTo>
                  <a:lnTo>
                    <a:pt x="421333" y="31498"/>
                  </a:lnTo>
                  <a:lnTo>
                    <a:pt x="364196" y="39328"/>
                  </a:lnTo>
                  <a:lnTo>
                    <a:pt x="310386" y="47891"/>
                  </a:lnTo>
                  <a:lnTo>
                    <a:pt x="260121" y="57147"/>
                  </a:lnTo>
                  <a:lnTo>
                    <a:pt x="213617" y="67055"/>
                  </a:lnTo>
                  <a:lnTo>
                    <a:pt x="171090" y="77578"/>
                  </a:lnTo>
                  <a:lnTo>
                    <a:pt x="132757" y="88674"/>
                  </a:lnTo>
                  <a:lnTo>
                    <a:pt x="69535" y="112428"/>
                  </a:lnTo>
                  <a:lnTo>
                    <a:pt x="25681" y="137999"/>
                  </a:lnTo>
                  <a:lnTo>
                    <a:pt x="0" y="179070"/>
                  </a:lnTo>
                  <a:lnTo>
                    <a:pt x="2925" y="193068"/>
                  </a:lnTo>
                  <a:lnTo>
                    <a:pt x="45079" y="233133"/>
                  </a:lnTo>
                  <a:lnTo>
                    <a:pt x="98833" y="257835"/>
                  </a:lnTo>
                  <a:lnTo>
                    <a:pt x="171090" y="280561"/>
                  </a:lnTo>
                  <a:lnTo>
                    <a:pt x="213617" y="291083"/>
                  </a:lnTo>
                  <a:lnTo>
                    <a:pt x="260121" y="300992"/>
                  </a:lnTo>
                  <a:lnTo>
                    <a:pt x="310386" y="310248"/>
                  </a:lnTo>
                  <a:lnTo>
                    <a:pt x="364196" y="318811"/>
                  </a:lnTo>
                  <a:lnTo>
                    <a:pt x="421333" y="326641"/>
                  </a:lnTo>
                  <a:lnTo>
                    <a:pt x="481583" y="333699"/>
                  </a:lnTo>
                  <a:lnTo>
                    <a:pt x="544730" y="339945"/>
                  </a:lnTo>
                  <a:lnTo>
                    <a:pt x="610555" y="345339"/>
                  </a:lnTo>
                  <a:lnTo>
                    <a:pt x="678844" y="349841"/>
                  </a:lnTo>
                  <a:lnTo>
                    <a:pt x="749381" y="353412"/>
                  </a:lnTo>
                  <a:lnTo>
                    <a:pt x="821948" y="356012"/>
                  </a:lnTo>
                  <a:lnTo>
                    <a:pt x="896331" y="357601"/>
                  </a:lnTo>
                  <a:lnTo>
                    <a:pt x="972312" y="358139"/>
                  </a:lnTo>
                  <a:lnTo>
                    <a:pt x="1048292" y="357601"/>
                  </a:lnTo>
                  <a:lnTo>
                    <a:pt x="1122675" y="356012"/>
                  </a:lnTo>
                  <a:lnTo>
                    <a:pt x="1195242" y="353412"/>
                  </a:lnTo>
                  <a:lnTo>
                    <a:pt x="1265779" y="349841"/>
                  </a:lnTo>
                  <a:lnTo>
                    <a:pt x="1334068" y="345339"/>
                  </a:lnTo>
                  <a:lnTo>
                    <a:pt x="1399893" y="339945"/>
                  </a:lnTo>
                  <a:lnTo>
                    <a:pt x="1463040" y="333699"/>
                  </a:lnTo>
                  <a:lnTo>
                    <a:pt x="1523290" y="326641"/>
                  </a:lnTo>
                  <a:lnTo>
                    <a:pt x="1580427" y="318811"/>
                  </a:lnTo>
                  <a:lnTo>
                    <a:pt x="1634237" y="310248"/>
                  </a:lnTo>
                  <a:lnTo>
                    <a:pt x="1684502" y="300992"/>
                  </a:lnTo>
                  <a:lnTo>
                    <a:pt x="1731006" y="291084"/>
                  </a:lnTo>
                  <a:lnTo>
                    <a:pt x="1773533" y="280561"/>
                  </a:lnTo>
                  <a:lnTo>
                    <a:pt x="1811866" y="269465"/>
                  </a:lnTo>
                  <a:lnTo>
                    <a:pt x="1875088" y="245711"/>
                  </a:lnTo>
                  <a:lnTo>
                    <a:pt x="1918942" y="220140"/>
                  </a:lnTo>
                  <a:lnTo>
                    <a:pt x="1944624" y="179070"/>
                  </a:lnTo>
                  <a:lnTo>
                    <a:pt x="1941698" y="165071"/>
                  </a:lnTo>
                  <a:lnTo>
                    <a:pt x="1899544" y="125006"/>
                  </a:lnTo>
                  <a:lnTo>
                    <a:pt x="1845790" y="100304"/>
                  </a:lnTo>
                  <a:lnTo>
                    <a:pt x="1773533" y="77578"/>
                  </a:lnTo>
                  <a:lnTo>
                    <a:pt x="1731006" y="67056"/>
                  </a:lnTo>
                  <a:lnTo>
                    <a:pt x="1684502" y="57147"/>
                  </a:lnTo>
                  <a:lnTo>
                    <a:pt x="1634237" y="47891"/>
                  </a:lnTo>
                  <a:lnTo>
                    <a:pt x="1580427" y="39328"/>
                  </a:lnTo>
                  <a:lnTo>
                    <a:pt x="1523290" y="31498"/>
                  </a:lnTo>
                  <a:lnTo>
                    <a:pt x="1463039" y="24440"/>
                  </a:lnTo>
                  <a:lnTo>
                    <a:pt x="1399893" y="18194"/>
                  </a:lnTo>
                  <a:lnTo>
                    <a:pt x="1334068" y="12800"/>
                  </a:lnTo>
                  <a:lnTo>
                    <a:pt x="1265779" y="8298"/>
                  </a:lnTo>
                  <a:lnTo>
                    <a:pt x="1195242" y="4727"/>
                  </a:lnTo>
                  <a:lnTo>
                    <a:pt x="1122675" y="2127"/>
                  </a:lnTo>
                  <a:lnTo>
                    <a:pt x="1048292" y="538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940551" y="2782824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0" y="179070"/>
                  </a:moveTo>
                  <a:lnTo>
                    <a:pt x="25681" y="137999"/>
                  </a:lnTo>
                  <a:lnTo>
                    <a:pt x="69535" y="112428"/>
                  </a:lnTo>
                  <a:lnTo>
                    <a:pt x="132757" y="88674"/>
                  </a:lnTo>
                  <a:lnTo>
                    <a:pt x="171090" y="77578"/>
                  </a:lnTo>
                  <a:lnTo>
                    <a:pt x="213617" y="67055"/>
                  </a:lnTo>
                  <a:lnTo>
                    <a:pt x="260121" y="57147"/>
                  </a:lnTo>
                  <a:lnTo>
                    <a:pt x="310386" y="47891"/>
                  </a:lnTo>
                  <a:lnTo>
                    <a:pt x="364196" y="39328"/>
                  </a:lnTo>
                  <a:lnTo>
                    <a:pt x="421333" y="31498"/>
                  </a:lnTo>
                  <a:lnTo>
                    <a:pt x="481584" y="24440"/>
                  </a:lnTo>
                  <a:lnTo>
                    <a:pt x="544730" y="18194"/>
                  </a:lnTo>
                  <a:lnTo>
                    <a:pt x="610555" y="12800"/>
                  </a:lnTo>
                  <a:lnTo>
                    <a:pt x="678844" y="8298"/>
                  </a:lnTo>
                  <a:lnTo>
                    <a:pt x="749381" y="4727"/>
                  </a:lnTo>
                  <a:lnTo>
                    <a:pt x="821948" y="2127"/>
                  </a:lnTo>
                  <a:lnTo>
                    <a:pt x="896331" y="538"/>
                  </a:lnTo>
                  <a:lnTo>
                    <a:pt x="972312" y="0"/>
                  </a:lnTo>
                  <a:lnTo>
                    <a:pt x="1048292" y="538"/>
                  </a:lnTo>
                  <a:lnTo>
                    <a:pt x="1122675" y="2127"/>
                  </a:lnTo>
                  <a:lnTo>
                    <a:pt x="1195242" y="4727"/>
                  </a:lnTo>
                  <a:lnTo>
                    <a:pt x="1265779" y="8298"/>
                  </a:lnTo>
                  <a:lnTo>
                    <a:pt x="1334068" y="12800"/>
                  </a:lnTo>
                  <a:lnTo>
                    <a:pt x="1399893" y="18194"/>
                  </a:lnTo>
                  <a:lnTo>
                    <a:pt x="1463039" y="24440"/>
                  </a:lnTo>
                  <a:lnTo>
                    <a:pt x="1523290" y="31498"/>
                  </a:lnTo>
                  <a:lnTo>
                    <a:pt x="1580427" y="39328"/>
                  </a:lnTo>
                  <a:lnTo>
                    <a:pt x="1634237" y="47891"/>
                  </a:lnTo>
                  <a:lnTo>
                    <a:pt x="1684502" y="57147"/>
                  </a:lnTo>
                  <a:lnTo>
                    <a:pt x="1731006" y="67056"/>
                  </a:lnTo>
                  <a:lnTo>
                    <a:pt x="1773533" y="77578"/>
                  </a:lnTo>
                  <a:lnTo>
                    <a:pt x="1811866" y="88674"/>
                  </a:lnTo>
                  <a:lnTo>
                    <a:pt x="1875088" y="112428"/>
                  </a:lnTo>
                  <a:lnTo>
                    <a:pt x="1918942" y="137999"/>
                  </a:lnTo>
                  <a:lnTo>
                    <a:pt x="1944624" y="179070"/>
                  </a:lnTo>
                  <a:lnTo>
                    <a:pt x="1941698" y="193068"/>
                  </a:lnTo>
                  <a:lnTo>
                    <a:pt x="1899544" y="233133"/>
                  </a:lnTo>
                  <a:lnTo>
                    <a:pt x="1845790" y="257835"/>
                  </a:lnTo>
                  <a:lnTo>
                    <a:pt x="1773533" y="280561"/>
                  </a:lnTo>
                  <a:lnTo>
                    <a:pt x="1731006" y="291084"/>
                  </a:lnTo>
                  <a:lnTo>
                    <a:pt x="1684502" y="300992"/>
                  </a:lnTo>
                  <a:lnTo>
                    <a:pt x="1634237" y="310248"/>
                  </a:lnTo>
                  <a:lnTo>
                    <a:pt x="1580427" y="318811"/>
                  </a:lnTo>
                  <a:lnTo>
                    <a:pt x="1523290" y="326641"/>
                  </a:lnTo>
                  <a:lnTo>
                    <a:pt x="1463040" y="333699"/>
                  </a:lnTo>
                  <a:lnTo>
                    <a:pt x="1399893" y="339945"/>
                  </a:lnTo>
                  <a:lnTo>
                    <a:pt x="1334068" y="345339"/>
                  </a:lnTo>
                  <a:lnTo>
                    <a:pt x="1265779" y="349841"/>
                  </a:lnTo>
                  <a:lnTo>
                    <a:pt x="1195242" y="353412"/>
                  </a:lnTo>
                  <a:lnTo>
                    <a:pt x="1122675" y="356012"/>
                  </a:lnTo>
                  <a:lnTo>
                    <a:pt x="1048292" y="357601"/>
                  </a:lnTo>
                  <a:lnTo>
                    <a:pt x="972312" y="358139"/>
                  </a:lnTo>
                  <a:lnTo>
                    <a:pt x="896331" y="357601"/>
                  </a:lnTo>
                  <a:lnTo>
                    <a:pt x="821948" y="356012"/>
                  </a:lnTo>
                  <a:lnTo>
                    <a:pt x="749381" y="353412"/>
                  </a:lnTo>
                  <a:lnTo>
                    <a:pt x="678844" y="349841"/>
                  </a:lnTo>
                  <a:lnTo>
                    <a:pt x="610555" y="345339"/>
                  </a:lnTo>
                  <a:lnTo>
                    <a:pt x="544730" y="339945"/>
                  </a:lnTo>
                  <a:lnTo>
                    <a:pt x="481583" y="333699"/>
                  </a:lnTo>
                  <a:lnTo>
                    <a:pt x="421333" y="326641"/>
                  </a:lnTo>
                  <a:lnTo>
                    <a:pt x="364196" y="318811"/>
                  </a:lnTo>
                  <a:lnTo>
                    <a:pt x="310386" y="310248"/>
                  </a:lnTo>
                  <a:lnTo>
                    <a:pt x="260121" y="300992"/>
                  </a:lnTo>
                  <a:lnTo>
                    <a:pt x="213617" y="291083"/>
                  </a:lnTo>
                  <a:lnTo>
                    <a:pt x="171090" y="280561"/>
                  </a:lnTo>
                  <a:lnTo>
                    <a:pt x="132757" y="269465"/>
                  </a:lnTo>
                  <a:lnTo>
                    <a:pt x="69535" y="245711"/>
                  </a:lnTo>
                  <a:lnTo>
                    <a:pt x="25681" y="220140"/>
                  </a:lnTo>
                  <a:lnTo>
                    <a:pt x="0" y="17907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458265" y="2762190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285909" y="2446073"/>
              <a:ext cx="512815" cy="358549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285909" y="2446073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456709" y="2686336"/>
              <a:ext cx="275810" cy="31431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6456708" y="2686336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372002" y="2560669"/>
              <a:ext cx="250187" cy="14791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372002" y="2560669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90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285830" y="2496342"/>
              <a:ext cx="446689" cy="309638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6285830" y="2496343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40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247078" y="2579877"/>
              <a:ext cx="336579" cy="339337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247078" y="2579877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4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334851" y="2675369"/>
              <a:ext cx="174051" cy="192418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334850" y="2675369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39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39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39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39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39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39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39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39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39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39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39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39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307449" y="2659174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5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5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5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5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5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5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5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5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5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5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5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07449" y="2659174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5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5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5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5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5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5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5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5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5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5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5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247078" y="2798963"/>
              <a:ext cx="209630" cy="201571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6247078" y="2798963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47051" y="2446073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5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754706" y="2511897"/>
              <a:ext cx="347980" cy="214629"/>
            </a:xfrm>
            <a:custGeom>
              <a:avLst/>
              <a:gdLst/>
              <a:ahLst/>
              <a:cxnLst/>
              <a:rect l="l" t="t" r="r" b="b"/>
              <a:pathLst>
                <a:path w="347980" h="214630">
                  <a:moveTo>
                    <a:pt x="311176" y="0"/>
                  </a:moveTo>
                  <a:lnTo>
                    <a:pt x="306718" y="399"/>
                  </a:lnTo>
                  <a:lnTo>
                    <a:pt x="0" y="214627"/>
                  </a:lnTo>
                  <a:lnTo>
                    <a:pt x="139165" y="214627"/>
                  </a:lnTo>
                  <a:lnTo>
                    <a:pt x="188023" y="210365"/>
                  </a:lnTo>
                  <a:lnTo>
                    <a:pt x="233226" y="195054"/>
                  </a:lnTo>
                  <a:lnTo>
                    <a:pt x="273224" y="169938"/>
                  </a:lnTo>
                  <a:lnTo>
                    <a:pt x="306468" y="136260"/>
                  </a:lnTo>
                  <a:lnTo>
                    <a:pt x="331406" y="95267"/>
                  </a:lnTo>
                  <a:lnTo>
                    <a:pt x="346488" y="48202"/>
                  </a:lnTo>
                  <a:lnTo>
                    <a:pt x="347492" y="33152"/>
                  </a:lnTo>
                  <a:lnTo>
                    <a:pt x="342833" y="19366"/>
                  </a:lnTo>
                  <a:lnTo>
                    <a:pt x="333369" y="8340"/>
                  </a:lnTo>
                  <a:lnTo>
                    <a:pt x="319954" y="1573"/>
                  </a:lnTo>
                  <a:lnTo>
                    <a:pt x="315653" y="399"/>
                  </a:lnTo>
                  <a:lnTo>
                    <a:pt x="31117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99423" y="2227237"/>
              <a:ext cx="462018" cy="322870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1599423" y="2227237"/>
              <a:ext cx="462280" cy="323215"/>
            </a:xfrm>
            <a:custGeom>
              <a:avLst/>
              <a:gdLst/>
              <a:ahLst/>
              <a:cxnLst/>
              <a:rect l="l" t="t" r="r" b="b"/>
              <a:pathLst>
                <a:path w="462280" h="323214">
                  <a:moveTo>
                    <a:pt x="461971" y="252509"/>
                  </a:moveTo>
                  <a:lnTo>
                    <a:pt x="451679" y="300730"/>
                  </a:lnTo>
                  <a:lnTo>
                    <a:pt x="402370" y="322870"/>
                  </a:lnTo>
                  <a:lnTo>
                    <a:pt x="402370" y="289592"/>
                  </a:lnTo>
                  <a:lnTo>
                    <a:pt x="396557" y="266643"/>
                  </a:lnTo>
                  <a:lnTo>
                    <a:pt x="386875" y="245255"/>
                  </a:lnTo>
                  <a:lnTo>
                    <a:pt x="373597" y="225915"/>
                  </a:lnTo>
                  <a:lnTo>
                    <a:pt x="356995" y="209109"/>
                  </a:lnTo>
                  <a:lnTo>
                    <a:pt x="76185" y="45267"/>
                  </a:lnTo>
                  <a:lnTo>
                    <a:pt x="54809" y="47893"/>
                  </a:lnTo>
                  <a:lnTo>
                    <a:pt x="34589" y="54693"/>
                  </a:lnTo>
                  <a:lnTo>
                    <a:pt x="16121" y="65399"/>
                  </a:lnTo>
                  <a:lnTo>
                    <a:pt x="0" y="79743"/>
                  </a:lnTo>
                  <a:lnTo>
                    <a:pt x="7942" y="59301"/>
                  </a:lnTo>
                  <a:lnTo>
                    <a:pt x="20162" y="41447"/>
                  </a:lnTo>
                  <a:lnTo>
                    <a:pt x="36091" y="26839"/>
                  </a:lnTo>
                  <a:lnTo>
                    <a:pt x="55161" y="16134"/>
                  </a:lnTo>
                  <a:lnTo>
                    <a:pt x="104180" y="0"/>
                  </a:lnTo>
                  <a:lnTo>
                    <a:pt x="414398" y="179272"/>
                  </a:lnTo>
                  <a:lnTo>
                    <a:pt x="443111" y="212658"/>
                  </a:lnTo>
                  <a:lnTo>
                    <a:pt x="453854" y="231901"/>
                  </a:lnTo>
                  <a:lnTo>
                    <a:pt x="461971" y="252509"/>
                  </a:lnTo>
                  <a:close/>
                </a:path>
              </a:pathLst>
            </a:custGeom>
            <a:ln w="84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753304" y="2443591"/>
              <a:ext cx="248490" cy="283042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1753304" y="2443591"/>
              <a:ext cx="248920" cy="283210"/>
            </a:xfrm>
            <a:custGeom>
              <a:avLst/>
              <a:gdLst/>
              <a:ahLst/>
              <a:cxnLst/>
              <a:rect l="l" t="t" r="r" b="b"/>
              <a:pathLst>
                <a:path w="248919" h="283210">
                  <a:moveTo>
                    <a:pt x="248490" y="143128"/>
                  </a:moveTo>
                  <a:lnTo>
                    <a:pt x="16562" y="276385"/>
                  </a:lnTo>
                  <a:lnTo>
                    <a:pt x="11595" y="279795"/>
                  </a:lnTo>
                  <a:lnTo>
                    <a:pt x="5937" y="282068"/>
                  </a:lnTo>
                  <a:lnTo>
                    <a:pt x="0" y="283042"/>
                  </a:lnTo>
                  <a:lnTo>
                    <a:pt x="0" y="209705"/>
                  </a:lnTo>
                  <a:lnTo>
                    <a:pt x="114373" y="20032"/>
                  </a:lnTo>
                  <a:lnTo>
                    <a:pt x="149089" y="0"/>
                  </a:lnTo>
                  <a:lnTo>
                    <a:pt x="248490" y="106515"/>
                  </a:lnTo>
                  <a:lnTo>
                    <a:pt x="248490" y="143128"/>
                  </a:lnTo>
                  <a:close/>
                </a:path>
              </a:pathLst>
            </a:custGeom>
            <a:ln w="8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676988" y="2330429"/>
              <a:ext cx="225404" cy="13319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99352" y="2272504"/>
              <a:ext cx="402441" cy="278827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672766" y="2326207"/>
              <a:ext cx="233849" cy="141639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1599352" y="2272504"/>
              <a:ext cx="402590" cy="279400"/>
            </a:xfrm>
            <a:custGeom>
              <a:avLst/>
              <a:gdLst/>
              <a:ahLst/>
              <a:cxnLst/>
              <a:rect l="l" t="t" r="r" b="b"/>
              <a:pathLst>
                <a:path w="402589" h="279400">
                  <a:moveTo>
                    <a:pt x="303041" y="171087"/>
                  </a:moveTo>
                  <a:lnTo>
                    <a:pt x="314952" y="213019"/>
                  </a:lnTo>
                  <a:lnTo>
                    <a:pt x="315583" y="249621"/>
                  </a:lnTo>
                  <a:lnTo>
                    <a:pt x="334268" y="264520"/>
                  </a:lnTo>
                  <a:lnTo>
                    <a:pt x="355624" y="274361"/>
                  </a:lnTo>
                  <a:lnTo>
                    <a:pt x="378674" y="278827"/>
                  </a:lnTo>
                  <a:lnTo>
                    <a:pt x="402441" y="277603"/>
                  </a:lnTo>
                  <a:lnTo>
                    <a:pt x="402441" y="244325"/>
                  </a:lnTo>
                  <a:lnTo>
                    <a:pt x="396553" y="221409"/>
                  </a:lnTo>
                  <a:lnTo>
                    <a:pt x="386850" y="200041"/>
                  </a:lnTo>
                  <a:lnTo>
                    <a:pt x="373599" y="180694"/>
                  </a:lnTo>
                  <a:lnTo>
                    <a:pt x="357066" y="163842"/>
                  </a:lnTo>
                  <a:lnTo>
                    <a:pt x="76257" y="0"/>
                  </a:lnTo>
                  <a:lnTo>
                    <a:pt x="54880" y="2625"/>
                  </a:lnTo>
                  <a:lnTo>
                    <a:pt x="34660" y="9426"/>
                  </a:lnTo>
                  <a:lnTo>
                    <a:pt x="16192" y="20132"/>
                  </a:lnTo>
                  <a:lnTo>
                    <a:pt x="71" y="34475"/>
                  </a:lnTo>
                  <a:lnTo>
                    <a:pt x="11677" y="85335"/>
                  </a:lnTo>
                  <a:lnTo>
                    <a:pt x="61470" y="108382"/>
                  </a:lnTo>
                  <a:lnTo>
                    <a:pt x="77636" y="79731"/>
                  </a:lnTo>
                  <a:lnTo>
                    <a:pt x="114186" y="57925"/>
                  </a:lnTo>
                  <a:lnTo>
                    <a:pt x="303041" y="171087"/>
                  </a:lnTo>
                  <a:close/>
                </a:path>
              </a:pathLst>
            </a:custGeom>
            <a:ln w="8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64439" y="2347726"/>
              <a:ext cx="303238" cy="305570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1564439" y="2347726"/>
              <a:ext cx="303530" cy="306070"/>
            </a:xfrm>
            <a:custGeom>
              <a:avLst/>
              <a:gdLst/>
              <a:ahLst/>
              <a:cxnLst/>
              <a:rect l="l" t="t" r="r" b="b"/>
              <a:pathLst>
                <a:path w="303530" h="306069">
                  <a:moveTo>
                    <a:pt x="0" y="195723"/>
                  </a:moveTo>
                  <a:lnTo>
                    <a:pt x="188864" y="305570"/>
                  </a:lnTo>
                  <a:lnTo>
                    <a:pt x="303238" y="115898"/>
                  </a:lnTo>
                  <a:lnTo>
                    <a:pt x="257781" y="89442"/>
                  </a:lnTo>
                  <a:lnTo>
                    <a:pt x="257045" y="61413"/>
                  </a:lnTo>
                  <a:lnTo>
                    <a:pt x="229868" y="46629"/>
                  </a:lnTo>
                  <a:lnTo>
                    <a:pt x="229751" y="72979"/>
                  </a:lnTo>
                  <a:lnTo>
                    <a:pt x="177070" y="42202"/>
                  </a:lnTo>
                  <a:lnTo>
                    <a:pt x="177152" y="14830"/>
                  </a:lnTo>
                  <a:lnTo>
                    <a:pt x="150631" y="0"/>
                  </a:lnTo>
                  <a:lnTo>
                    <a:pt x="150537" y="27653"/>
                  </a:lnTo>
                  <a:lnTo>
                    <a:pt x="112549" y="4509"/>
                  </a:lnTo>
                  <a:lnTo>
                    <a:pt x="0" y="195723"/>
                  </a:lnTo>
                  <a:close/>
                </a:path>
              </a:pathLst>
            </a:custGeom>
            <a:ln w="8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643516" y="2433716"/>
              <a:ext cx="156810" cy="173271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1643516" y="2433716"/>
              <a:ext cx="156845" cy="173355"/>
            </a:xfrm>
            <a:custGeom>
              <a:avLst/>
              <a:gdLst/>
              <a:ahLst/>
              <a:cxnLst/>
              <a:rect l="l" t="t" r="r" b="b"/>
              <a:pathLst>
                <a:path w="156844" h="173355">
                  <a:moveTo>
                    <a:pt x="75586" y="168962"/>
                  </a:moveTo>
                  <a:lnTo>
                    <a:pt x="83218" y="173271"/>
                  </a:lnTo>
                  <a:lnTo>
                    <a:pt x="99010" y="146604"/>
                  </a:lnTo>
                  <a:lnTo>
                    <a:pt x="91038" y="142647"/>
                  </a:lnTo>
                  <a:lnTo>
                    <a:pt x="75586" y="168962"/>
                  </a:lnTo>
                  <a:close/>
                </a:path>
                <a:path w="156844" h="173355">
                  <a:moveTo>
                    <a:pt x="95176" y="136353"/>
                  </a:moveTo>
                  <a:lnTo>
                    <a:pt x="102809" y="140662"/>
                  </a:lnTo>
                  <a:lnTo>
                    <a:pt x="118600" y="114007"/>
                  </a:lnTo>
                  <a:lnTo>
                    <a:pt x="110617" y="110050"/>
                  </a:lnTo>
                  <a:lnTo>
                    <a:pt x="95176" y="136353"/>
                  </a:lnTo>
                  <a:close/>
                </a:path>
                <a:path w="156844" h="173355">
                  <a:moveTo>
                    <a:pt x="114264" y="103392"/>
                  </a:moveTo>
                  <a:lnTo>
                    <a:pt x="121896" y="107701"/>
                  </a:lnTo>
                  <a:lnTo>
                    <a:pt x="137688" y="81046"/>
                  </a:lnTo>
                  <a:lnTo>
                    <a:pt x="129716" y="77089"/>
                  </a:lnTo>
                  <a:lnTo>
                    <a:pt x="114264" y="103392"/>
                  </a:lnTo>
                  <a:close/>
                </a:path>
                <a:path w="156844" h="173355">
                  <a:moveTo>
                    <a:pt x="133386" y="71030"/>
                  </a:moveTo>
                  <a:lnTo>
                    <a:pt x="141019" y="75339"/>
                  </a:lnTo>
                  <a:lnTo>
                    <a:pt x="156810" y="48672"/>
                  </a:lnTo>
                  <a:lnTo>
                    <a:pt x="148839" y="44715"/>
                  </a:lnTo>
                  <a:lnTo>
                    <a:pt x="133386" y="71030"/>
                  </a:lnTo>
                  <a:close/>
                </a:path>
                <a:path w="156844" h="173355">
                  <a:moveTo>
                    <a:pt x="96064" y="48437"/>
                  </a:moveTo>
                  <a:lnTo>
                    <a:pt x="103697" y="52747"/>
                  </a:lnTo>
                  <a:lnTo>
                    <a:pt x="119488" y="26080"/>
                  </a:lnTo>
                  <a:lnTo>
                    <a:pt x="111505" y="22122"/>
                  </a:lnTo>
                  <a:lnTo>
                    <a:pt x="96064" y="48437"/>
                  </a:lnTo>
                  <a:close/>
                </a:path>
                <a:path w="156844" h="173355">
                  <a:moveTo>
                    <a:pt x="76930" y="80811"/>
                  </a:moveTo>
                  <a:lnTo>
                    <a:pt x="84563" y="85109"/>
                  </a:lnTo>
                  <a:lnTo>
                    <a:pt x="100354" y="58453"/>
                  </a:lnTo>
                  <a:lnTo>
                    <a:pt x="92382" y="54496"/>
                  </a:lnTo>
                  <a:lnTo>
                    <a:pt x="76930" y="80811"/>
                  </a:lnTo>
                  <a:close/>
                </a:path>
                <a:path w="156844" h="173355">
                  <a:moveTo>
                    <a:pt x="57842" y="113772"/>
                  </a:moveTo>
                  <a:lnTo>
                    <a:pt x="65475" y="118082"/>
                  </a:lnTo>
                  <a:lnTo>
                    <a:pt x="81266" y="91415"/>
                  </a:lnTo>
                  <a:lnTo>
                    <a:pt x="73295" y="87457"/>
                  </a:lnTo>
                  <a:lnTo>
                    <a:pt x="57842" y="113772"/>
                  </a:lnTo>
                  <a:close/>
                </a:path>
                <a:path w="156844" h="173355">
                  <a:moveTo>
                    <a:pt x="38252" y="146369"/>
                  </a:moveTo>
                  <a:lnTo>
                    <a:pt x="45885" y="150679"/>
                  </a:lnTo>
                  <a:lnTo>
                    <a:pt x="61676" y="124023"/>
                  </a:lnTo>
                  <a:lnTo>
                    <a:pt x="53704" y="120066"/>
                  </a:lnTo>
                  <a:lnTo>
                    <a:pt x="38252" y="146369"/>
                  </a:lnTo>
                  <a:close/>
                </a:path>
                <a:path w="156844" h="173355">
                  <a:moveTo>
                    <a:pt x="0" y="124246"/>
                  </a:moveTo>
                  <a:lnTo>
                    <a:pt x="7633" y="128556"/>
                  </a:lnTo>
                  <a:lnTo>
                    <a:pt x="23431" y="101901"/>
                  </a:lnTo>
                  <a:lnTo>
                    <a:pt x="15450" y="97943"/>
                  </a:lnTo>
                  <a:lnTo>
                    <a:pt x="0" y="124246"/>
                  </a:lnTo>
                  <a:close/>
                </a:path>
                <a:path w="156844" h="173355">
                  <a:moveTo>
                    <a:pt x="19585" y="91649"/>
                  </a:moveTo>
                  <a:lnTo>
                    <a:pt x="27218" y="95959"/>
                  </a:lnTo>
                  <a:lnTo>
                    <a:pt x="43009" y="69292"/>
                  </a:lnTo>
                  <a:lnTo>
                    <a:pt x="35038" y="65335"/>
                  </a:lnTo>
                  <a:lnTo>
                    <a:pt x="19585" y="91649"/>
                  </a:lnTo>
                  <a:close/>
                </a:path>
                <a:path w="156844" h="173355">
                  <a:moveTo>
                    <a:pt x="38684" y="58677"/>
                  </a:moveTo>
                  <a:lnTo>
                    <a:pt x="46317" y="62986"/>
                  </a:lnTo>
                  <a:lnTo>
                    <a:pt x="62109" y="36331"/>
                  </a:lnTo>
                  <a:lnTo>
                    <a:pt x="54125" y="32373"/>
                  </a:lnTo>
                  <a:lnTo>
                    <a:pt x="38684" y="58677"/>
                  </a:lnTo>
                  <a:close/>
                </a:path>
                <a:path w="156844" h="173355">
                  <a:moveTo>
                    <a:pt x="57807" y="26314"/>
                  </a:moveTo>
                  <a:lnTo>
                    <a:pt x="65440" y="30624"/>
                  </a:lnTo>
                  <a:lnTo>
                    <a:pt x="81231" y="3957"/>
                  </a:lnTo>
                  <a:lnTo>
                    <a:pt x="73260" y="0"/>
                  </a:lnTo>
                  <a:lnTo>
                    <a:pt x="57807" y="263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618830" y="2419132"/>
              <a:ext cx="173990" cy="184150"/>
            </a:xfrm>
            <a:custGeom>
              <a:avLst/>
              <a:gdLst/>
              <a:ahLst/>
              <a:cxnLst/>
              <a:rect l="l" t="t" r="r" b="b"/>
              <a:pathLst>
                <a:path w="173989" h="184150">
                  <a:moveTo>
                    <a:pt x="91307" y="142647"/>
                  </a:moveTo>
                  <a:lnTo>
                    <a:pt x="75586" y="169420"/>
                  </a:lnTo>
                  <a:lnTo>
                    <a:pt x="100272" y="183546"/>
                  </a:lnTo>
                  <a:lnTo>
                    <a:pt x="115725" y="157231"/>
                  </a:lnTo>
                  <a:lnTo>
                    <a:pt x="91307" y="142647"/>
                  </a:lnTo>
                  <a:close/>
                </a:path>
                <a:path w="173989" h="184150">
                  <a:moveTo>
                    <a:pt x="53973" y="120054"/>
                  </a:moveTo>
                  <a:lnTo>
                    <a:pt x="38253" y="146827"/>
                  </a:lnTo>
                  <a:lnTo>
                    <a:pt x="62938" y="160953"/>
                  </a:lnTo>
                  <a:lnTo>
                    <a:pt x="78391" y="134650"/>
                  </a:lnTo>
                  <a:lnTo>
                    <a:pt x="53973" y="120054"/>
                  </a:lnTo>
                  <a:close/>
                </a:path>
                <a:path w="173989" h="184150">
                  <a:moveTo>
                    <a:pt x="110897" y="110038"/>
                  </a:moveTo>
                  <a:lnTo>
                    <a:pt x="95176" y="136811"/>
                  </a:lnTo>
                  <a:lnTo>
                    <a:pt x="119862" y="150937"/>
                  </a:lnTo>
                  <a:lnTo>
                    <a:pt x="135303" y="124634"/>
                  </a:lnTo>
                  <a:lnTo>
                    <a:pt x="110897" y="110038"/>
                  </a:lnTo>
                  <a:close/>
                </a:path>
                <a:path w="173989" h="184150">
                  <a:moveTo>
                    <a:pt x="15721" y="97932"/>
                  </a:moveTo>
                  <a:lnTo>
                    <a:pt x="0" y="124704"/>
                  </a:lnTo>
                  <a:lnTo>
                    <a:pt x="24686" y="138831"/>
                  </a:lnTo>
                  <a:lnTo>
                    <a:pt x="40136" y="112528"/>
                  </a:lnTo>
                  <a:lnTo>
                    <a:pt x="15721" y="97932"/>
                  </a:lnTo>
                  <a:close/>
                </a:path>
                <a:path w="173989" h="184150">
                  <a:moveTo>
                    <a:pt x="73564" y="87457"/>
                  </a:moveTo>
                  <a:lnTo>
                    <a:pt x="57842" y="114218"/>
                  </a:lnTo>
                  <a:lnTo>
                    <a:pt x="82529" y="128356"/>
                  </a:lnTo>
                  <a:lnTo>
                    <a:pt x="97981" y="102041"/>
                  </a:lnTo>
                  <a:lnTo>
                    <a:pt x="73564" y="87457"/>
                  </a:lnTo>
                  <a:close/>
                </a:path>
                <a:path w="173989" h="184150">
                  <a:moveTo>
                    <a:pt x="129985" y="77077"/>
                  </a:moveTo>
                  <a:lnTo>
                    <a:pt x="114264" y="103850"/>
                  </a:lnTo>
                  <a:lnTo>
                    <a:pt x="138950" y="117976"/>
                  </a:lnTo>
                  <a:lnTo>
                    <a:pt x="154403" y="91673"/>
                  </a:lnTo>
                  <a:lnTo>
                    <a:pt x="129985" y="77077"/>
                  </a:lnTo>
                  <a:close/>
                </a:path>
                <a:path w="173989" h="184150">
                  <a:moveTo>
                    <a:pt x="35308" y="65335"/>
                  </a:moveTo>
                  <a:lnTo>
                    <a:pt x="19587" y="92096"/>
                  </a:lnTo>
                  <a:lnTo>
                    <a:pt x="44272" y="106234"/>
                  </a:lnTo>
                  <a:lnTo>
                    <a:pt x="59724" y="79919"/>
                  </a:lnTo>
                  <a:lnTo>
                    <a:pt x="35308" y="65335"/>
                  </a:lnTo>
                  <a:close/>
                </a:path>
                <a:path w="173989" h="184150">
                  <a:moveTo>
                    <a:pt x="92651" y="54496"/>
                  </a:moveTo>
                  <a:lnTo>
                    <a:pt x="76930" y="81257"/>
                  </a:lnTo>
                  <a:lnTo>
                    <a:pt x="101616" y="95395"/>
                  </a:lnTo>
                  <a:lnTo>
                    <a:pt x="117069" y="69080"/>
                  </a:lnTo>
                  <a:lnTo>
                    <a:pt x="92651" y="54496"/>
                  </a:lnTo>
                  <a:close/>
                </a:path>
                <a:path w="173989" h="184150">
                  <a:moveTo>
                    <a:pt x="149108" y="44715"/>
                  </a:moveTo>
                  <a:lnTo>
                    <a:pt x="133386" y="71476"/>
                  </a:lnTo>
                  <a:lnTo>
                    <a:pt x="158073" y="85614"/>
                  </a:lnTo>
                  <a:lnTo>
                    <a:pt x="173525" y="59299"/>
                  </a:lnTo>
                  <a:lnTo>
                    <a:pt x="149108" y="44715"/>
                  </a:lnTo>
                  <a:close/>
                </a:path>
                <a:path w="173989" h="184150">
                  <a:moveTo>
                    <a:pt x="54406" y="32362"/>
                  </a:moveTo>
                  <a:lnTo>
                    <a:pt x="38681" y="59135"/>
                  </a:lnTo>
                  <a:lnTo>
                    <a:pt x="63371" y="73261"/>
                  </a:lnTo>
                  <a:lnTo>
                    <a:pt x="78812" y="46958"/>
                  </a:lnTo>
                  <a:lnTo>
                    <a:pt x="54406" y="32362"/>
                  </a:lnTo>
                  <a:close/>
                </a:path>
                <a:path w="173989" h="184150">
                  <a:moveTo>
                    <a:pt x="111786" y="22122"/>
                  </a:moveTo>
                  <a:lnTo>
                    <a:pt x="96064" y="48895"/>
                  </a:lnTo>
                  <a:lnTo>
                    <a:pt x="120751" y="63021"/>
                  </a:lnTo>
                  <a:lnTo>
                    <a:pt x="136192" y="36706"/>
                  </a:lnTo>
                  <a:lnTo>
                    <a:pt x="111786" y="22122"/>
                  </a:lnTo>
                  <a:close/>
                </a:path>
                <a:path w="173989" h="184150">
                  <a:moveTo>
                    <a:pt x="73528" y="0"/>
                  </a:moveTo>
                  <a:lnTo>
                    <a:pt x="57807" y="26772"/>
                  </a:lnTo>
                  <a:lnTo>
                    <a:pt x="82494" y="40898"/>
                  </a:lnTo>
                  <a:lnTo>
                    <a:pt x="97946" y="14584"/>
                  </a:lnTo>
                  <a:lnTo>
                    <a:pt x="73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18830" y="2419132"/>
              <a:ext cx="173990" cy="184150"/>
            </a:xfrm>
            <a:custGeom>
              <a:avLst/>
              <a:gdLst/>
              <a:ahLst/>
              <a:cxnLst/>
              <a:rect l="l" t="t" r="r" b="b"/>
              <a:pathLst>
                <a:path w="173989" h="184150">
                  <a:moveTo>
                    <a:pt x="57807" y="26772"/>
                  </a:moveTo>
                  <a:lnTo>
                    <a:pt x="82494" y="40898"/>
                  </a:lnTo>
                  <a:lnTo>
                    <a:pt x="97946" y="14584"/>
                  </a:lnTo>
                  <a:lnTo>
                    <a:pt x="73528" y="0"/>
                  </a:lnTo>
                  <a:lnTo>
                    <a:pt x="57807" y="26772"/>
                  </a:lnTo>
                  <a:close/>
                </a:path>
                <a:path w="173989" h="184150">
                  <a:moveTo>
                    <a:pt x="38681" y="59135"/>
                  </a:moveTo>
                  <a:lnTo>
                    <a:pt x="63371" y="73261"/>
                  </a:lnTo>
                  <a:lnTo>
                    <a:pt x="78812" y="46958"/>
                  </a:lnTo>
                  <a:lnTo>
                    <a:pt x="54406" y="32362"/>
                  </a:lnTo>
                  <a:lnTo>
                    <a:pt x="38681" y="59135"/>
                  </a:lnTo>
                  <a:close/>
                </a:path>
                <a:path w="173989" h="184150">
                  <a:moveTo>
                    <a:pt x="19587" y="92096"/>
                  </a:moveTo>
                  <a:lnTo>
                    <a:pt x="44272" y="106234"/>
                  </a:lnTo>
                  <a:lnTo>
                    <a:pt x="59724" y="79919"/>
                  </a:lnTo>
                  <a:lnTo>
                    <a:pt x="35308" y="65335"/>
                  </a:lnTo>
                  <a:lnTo>
                    <a:pt x="19587" y="92096"/>
                  </a:lnTo>
                  <a:close/>
                </a:path>
                <a:path w="173989" h="184150">
                  <a:moveTo>
                    <a:pt x="0" y="124704"/>
                  </a:moveTo>
                  <a:lnTo>
                    <a:pt x="24686" y="138831"/>
                  </a:lnTo>
                  <a:lnTo>
                    <a:pt x="40136" y="112528"/>
                  </a:lnTo>
                  <a:lnTo>
                    <a:pt x="15721" y="97932"/>
                  </a:lnTo>
                  <a:lnTo>
                    <a:pt x="0" y="124704"/>
                  </a:lnTo>
                  <a:close/>
                </a:path>
                <a:path w="173989" h="184150">
                  <a:moveTo>
                    <a:pt x="38253" y="146827"/>
                  </a:moveTo>
                  <a:lnTo>
                    <a:pt x="62938" y="160953"/>
                  </a:lnTo>
                  <a:lnTo>
                    <a:pt x="78391" y="134650"/>
                  </a:lnTo>
                  <a:lnTo>
                    <a:pt x="53973" y="120054"/>
                  </a:lnTo>
                  <a:lnTo>
                    <a:pt x="38253" y="146827"/>
                  </a:lnTo>
                  <a:close/>
                </a:path>
                <a:path w="173989" h="184150">
                  <a:moveTo>
                    <a:pt x="57842" y="114218"/>
                  </a:moveTo>
                  <a:lnTo>
                    <a:pt x="82529" y="128356"/>
                  </a:lnTo>
                  <a:lnTo>
                    <a:pt x="97981" y="102041"/>
                  </a:lnTo>
                  <a:lnTo>
                    <a:pt x="73564" y="87457"/>
                  </a:lnTo>
                  <a:lnTo>
                    <a:pt x="57842" y="114218"/>
                  </a:lnTo>
                  <a:close/>
                </a:path>
                <a:path w="173989" h="184150">
                  <a:moveTo>
                    <a:pt x="76930" y="81257"/>
                  </a:moveTo>
                  <a:lnTo>
                    <a:pt x="101616" y="95395"/>
                  </a:lnTo>
                  <a:lnTo>
                    <a:pt x="117069" y="69080"/>
                  </a:lnTo>
                  <a:lnTo>
                    <a:pt x="92651" y="54496"/>
                  </a:lnTo>
                  <a:lnTo>
                    <a:pt x="76930" y="81257"/>
                  </a:lnTo>
                  <a:close/>
                </a:path>
                <a:path w="173989" h="184150">
                  <a:moveTo>
                    <a:pt x="96064" y="48895"/>
                  </a:moveTo>
                  <a:lnTo>
                    <a:pt x="120751" y="63021"/>
                  </a:lnTo>
                  <a:lnTo>
                    <a:pt x="136192" y="36706"/>
                  </a:lnTo>
                  <a:lnTo>
                    <a:pt x="111786" y="22122"/>
                  </a:lnTo>
                  <a:lnTo>
                    <a:pt x="96064" y="48895"/>
                  </a:lnTo>
                  <a:close/>
                </a:path>
                <a:path w="173989" h="184150">
                  <a:moveTo>
                    <a:pt x="133386" y="71476"/>
                  </a:moveTo>
                  <a:lnTo>
                    <a:pt x="158073" y="85614"/>
                  </a:lnTo>
                  <a:lnTo>
                    <a:pt x="173525" y="59299"/>
                  </a:lnTo>
                  <a:lnTo>
                    <a:pt x="149108" y="44715"/>
                  </a:lnTo>
                  <a:lnTo>
                    <a:pt x="133386" y="71476"/>
                  </a:lnTo>
                  <a:close/>
                </a:path>
                <a:path w="173989" h="184150">
                  <a:moveTo>
                    <a:pt x="114264" y="103850"/>
                  </a:moveTo>
                  <a:lnTo>
                    <a:pt x="138950" y="117976"/>
                  </a:lnTo>
                  <a:lnTo>
                    <a:pt x="154403" y="91673"/>
                  </a:lnTo>
                  <a:lnTo>
                    <a:pt x="129985" y="77077"/>
                  </a:lnTo>
                  <a:lnTo>
                    <a:pt x="114264" y="103850"/>
                  </a:lnTo>
                  <a:close/>
                </a:path>
                <a:path w="173989" h="184150">
                  <a:moveTo>
                    <a:pt x="95176" y="136811"/>
                  </a:moveTo>
                  <a:lnTo>
                    <a:pt x="119862" y="150937"/>
                  </a:lnTo>
                  <a:lnTo>
                    <a:pt x="135303" y="124634"/>
                  </a:lnTo>
                  <a:lnTo>
                    <a:pt x="110897" y="110038"/>
                  </a:lnTo>
                  <a:lnTo>
                    <a:pt x="95176" y="136811"/>
                  </a:lnTo>
                  <a:close/>
                </a:path>
                <a:path w="173989" h="184150">
                  <a:moveTo>
                    <a:pt x="75586" y="169420"/>
                  </a:moveTo>
                  <a:lnTo>
                    <a:pt x="100272" y="183546"/>
                  </a:lnTo>
                  <a:lnTo>
                    <a:pt x="115725" y="157231"/>
                  </a:lnTo>
                  <a:lnTo>
                    <a:pt x="91307" y="142647"/>
                  </a:lnTo>
                  <a:lnTo>
                    <a:pt x="75586" y="1694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64439" y="2545011"/>
              <a:ext cx="188864" cy="181513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564439" y="2545011"/>
              <a:ext cx="189230" cy="181610"/>
            </a:xfrm>
            <a:custGeom>
              <a:avLst/>
              <a:gdLst/>
              <a:ahLst/>
              <a:cxnLst/>
              <a:rect l="l" t="t" r="r" b="b"/>
              <a:pathLst>
                <a:path w="189230" h="181610">
                  <a:moveTo>
                    <a:pt x="0" y="74999"/>
                  </a:moveTo>
                  <a:lnTo>
                    <a:pt x="172290" y="174855"/>
                  </a:lnTo>
                  <a:lnTo>
                    <a:pt x="177269" y="178266"/>
                  </a:lnTo>
                  <a:lnTo>
                    <a:pt x="182915" y="180539"/>
                  </a:lnTo>
                  <a:lnTo>
                    <a:pt x="188864" y="181513"/>
                  </a:lnTo>
                  <a:lnTo>
                    <a:pt x="188864" y="108285"/>
                  </a:lnTo>
                  <a:lnTo>
                    <a:pt x="0" y="0"/>
                  </a:lnTo>
                  <a:lnTo>
                    <a:pt x="0" y="74999"/>
                  </a:lnTo>
                  <a:close/>
                </a:path>
              </a:pathLst>
            </a:custGeom>
            <a:ln w="8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564414" y="2227237"/>
              <a:ext cx="497205" cy="499109"/>
            </a:xfrm>
            <a:custGeom>
              <a:avLst/>
              <a:gdLst/>
              <a:ahLst/>
              <a:cxnLst/>
              <a:rect l="l" t="t" r="r" b="b"/>
              <a:pathLst>
                <a:path w="497205" h="499110">
                  <a:moveTo>
                    <a:pt x="496980" y="252509"/>
                  </a:moveTo>
                  <a:lnTo>
                    <a:pt x="489188" y="231692"/>
                  </a:lnTo>
                  <a:lnTo>
                    <a:pt x="478532" y="212346"/>
                  </a:lnTo>
                  <a:lnTo>
                    <a:pt x="465207" y="194772"/>
                  </a:lnTo>
                  <a:lnTo>
                    <a:pt x="449407" y="179272"/>
                  </a:lnTo>
                  <a:lnTo>
                    <a:pt x="139189" y="0"/>
                  </a:lnTo>
                  <a:lnTo>
                    <a:pt x="90170" y="16134"/>
                  </a:lnTo>
                  <a:lnTo>
                    <a:pt x="71420" y="27131"/>
                  </a:lnTo>
                  <a:lnTo>
                    <a:pt x="55640" y="41787"/>
                  </a:lnTo>
                  <a:lnTo>
                    <a:pt x="43335" y="59518"/>
                  </a:lnTo>
                  <a:lnTo>
                    <a:pt x="35008" y="79743"/>
                  </a:lnTo>
                  <a:lnTo>
                    <a:pt x="46074" y="131349"/>
                  </a:lnTo>
                  <a:lnTo>
                    <a:pt x="96408" y="153650"/>
                  </a:lnTo>
                  <a:lnTo>
                    <a:pt x="9964" y="299573"/>
                  </a:lnTo>
                  <a:lnTo>
                    <a:pt x="5061" y="306088"/>
                  </a:lnTo>
                  <a:lnTo>
                    <a:pt x="1709" y="313437"/>
                  </a:lnTo>
                  <a:lnTo>
                    <a:pt x="0" y="321342"/>
                  </a:lnTo>
                  <a:lnTo>
                    <a:pt x="24" y="329528"/>
                  </a:lnTo>
                  <a:lnTo>
                    <a:pt x="24" y="392773"/>
                  </a:lnTo>
                  <a:lnTo>
                    <a:pt x="172314" y="492630"/>
                  </a:lnTo>
                  <a:lnTo>
                    <a:pt x="180188" y="497203"/>
                  </a:lnTo>
                  <a:lnTo>
                    <a:pt x="188883" y="498728"/>
                  </a:lnTo>
                  <a:lnTo>
                    <a:pt x="197578" y="497203"/>
                  </a:lnTo>
                  <a:lnTo>
                    <a:pt x="205452" y="492630"/>
                  </a:lnTo>
                  <a:lnTo>
                    <a:pt x="437379" y="359483"/>
                  </a:lnTo>
                  <a:lnTo>
                    <a:pt x="437379" y="322870"/>
                  </a:lnTo>
                  <a:lnTo>
                    <a:pt x="456251" y="321105"/>
                  </a:lnTo>
                  <a:lnTo>
                    <a:pt x="473265" y="313717"/>
                  </a:lnTo>
                  <a:lnTo>
                    <a:pt x="487248" y="301450"/>
                  </a:lnTo>
                  <a:lnTo>
                    <a:pt x="497027" y="285048"/>
                  </a:lnTo>
                  <a:lnTo>
                    <a:pt x="496980" y="252509"/>
                  </a:lnTo>
                  <a:close/>
                </a:path>
              </a:pathLst>
            </a:custGeom>
            <a:ln w="17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643096" y="2377432"/>
              <a:ext cx="102870" cy="59055"/>
            </a:xfrm>
            <a:custGeom>
              <a:avLst/>
              <a:gdLst/>
              <a:ahLst/>
              <a:cxnLst/>
              <a:rect l="l" t="t" r="r" b="b"/>
              <a:pathLst>
                <a:path w="102869" h="59055">
                  <a:moveTo>
                    <a:pt x="81316" y="0"/>
                  </a:moveTo>
                  <a:lnTo>
                    <a:pt x="76251" y="663"/>
                  </a:lnTo>
                  <a:lnTo>
                    <a:pt x="0" y="58546"/>
                  </a:lnTo>
                  <a:lnTo>
                    <a:pt x="47148" y="58256"/>
                  </a:lnTo>
                  <a:lnTo>
                    <a:pt x="88285" y="44743"/>
                  </a:lnTo>
                  <a:lnTo>
                    <a:pt x="102464" y="26542"/>
                  </a:lnTo>
                  <a:lnTo>
                    <a:pt x="101813" y="17642"/>
                  </a:lnTo>
                  <a:lnTo>
                    <a:pt x="97864" y="9636"/>
                  </a:lnTo>
                  <a:lnTo>
                    <a:pt x="90896" y="3547"/>
                  </a:lnTo>
                  <a:lnTo>
                    <a:pt x="86466" y="1008"/>
                  </a:lnTo>
                  <a:lnTo>
                    <a:pt x="813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42838" y="2365032"/>
              <a:ext cx="77711" cy="70949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642838" y="2365032"/>
              <a:ext cx="78105" cy="71120"/>
            </a:xfrm>
            <a:custGeom>
              <a:avLst/>
              <a:gdLst/>
              <a:ahLst/>
              <a:cxnLst/>
              <a:rect l="l" t="t" r="r" b="b"/>
              <a:pathLst>
                <a:path w="78105" h="71119">
                  <a:moveTo>
                    <a:pt x="0" y="70949"/>
                  </a:moveTo>
                  <a:lnTo>
                    <a:pt x="0" y="51263"/>
                  </a:lnTo>
                  <a:lnTo>
                    <a:pt x="77711" y="0"/>
                  </a:lnTo>
                  <a:lnTo>
                    <a:pt x="77711" y="25542"/>
                  </a:lnTo>
                  <a:lnTo>
                    <a:pt x="0" y="70949"/>
                  </a:lnTo>
                  <a:close/>
                </a:path>
              </a:pathLst>
            </a:custGeom>
            <a:ln w="4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476115" y="2267118"/>
              <a:ext cx="244434" cy="149178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1476115" y="2267118"/>
              <a:ext cx="244475" cy="149225"/>
            </a:xfrm>
            <a:custGeom>
              <a:avLst/>
              <a:gdLst/>
              <a:ahLst/>
              <a:cxnLst/>
              <a:rect l="l" t="t" r="r" b="b"/>
              <a:pathLst>
                <a:path w="244475" h="149225">
                  <a:moveTo>
                    <a:pt x="0" y="52504"/>
                  </a:moveTo>
                  <a:lnTo>
                    <a:pt x="74884" y="0"/>
                  </a:lnTo>
                  <a:lnTo>
                    <a:pt x="244434" y="97914"/>
                  </a:lnTo>
                  <a:lnTo>
                    <a:pt x="166722" y="149178"/>
                  </a:lnTo>
                  <a:lnTo>
                    <a:pt x="0" y="52504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58697" y="2223127"/>
              <a:ext cx="197485" cy="135255"/>
            </a:xfrm>
            <a:custGeom>
              <a:avLst/>
              <a:gdLst/>
              <a:ahLst/>
              <a:cxnLst/>
              <a:rect l="l" t="t" r="r" b="b"/>
              <a:pathLst>
                <a:path w="197485" h="135255">
                  <a:moveTo>
                    <a:pt x="154345" y="0"/>
                  </a:moveTo>
                  <a:lnTo>
                    <a:pt x="0" y="126297"/>
                  </a:lnTo>
                  <a:lnTo>
                    <a:pt x="56518" y="134811"/>
                  </a:lnTo>
                  <a:lnTo>
                    <a:pt x="91029" y="133993"/>
                  </a:lnTo>
                  <a:lnTo>
                    <a:pt x="155580" y="112384"/>
                  </a:lnTo>
                  <a:lnTo>
                    <a:pt x="194592" y="72419"/>
                  </a:lnTo>
                  <a:lnTo>
                    <a:pt x="197008" y="50686"/>
                  </a:lnTo>
                  <a:lnTo>
                    <a:pt x="191133" y="29629"/>
                  </a:lnTo>
                  <a:lnTo>
                    <a:pt x="160531" y="1957"/>
                  </a:lnTo>
                  <a:lnTo>
                    <a:pt x="1543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94094" y="2095416"/>
              <a:ext cx="318610" cy="185797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1594094" y="2095416"/>
              <a:ext cx="318770" cy="186055"/>
            </a:xfrm>
            <a:custGeom>
              <a:avLst/>
              <a:gdLst/>
              <a:ahLst/>
              <a:cxnLst/>
              <a:rect l="l" t="t" r="r" b="b"/>
              <a:pathLst>
                <a:path w="318769" h="186055">
                  <a:moveTo>
                    <a:pt x="164603" y="185797"/>
                  </a:moveTo>
                  <a:lnTo>
                    <a:pt x="318610" y="96494"/>
                  </a:lnTo>
                  <a:lnTo>
                    <a:pt x="153298" y="0"/>
                  </a:lnTo>
                  <a:lnTo>
                    <a:pt x="0" y="90820"/>
                  </a:lnTo>
                  <a:lnTo>
                    <a:pt x="36513" y="122115"/>
                  </a:lnTo>
                  <a:lnTo>
                    <a:pt x="76435" y="148560"/>
                  </a:lnTo>
                  <a:lnTo>
                    <a:pt x="119291" y="169879"/>
                  </a:lnTo>
                  <a:lnTo>
                    <a:pt x="164603" y="185797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770002" y="2076520"/>
              <a:ext cx="32356" cy="177830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770002" y="2076520"/>
              <a:ext cx="32384" cy="178435"/>
            </a:xfrm>
            <a:custGeom>
              <a:avLst/>
              <a:gdLst/>
              <a:ahLst/>
              <a:cxnLst/>
              <a:rect l="l" t="t" r="r" b="b"/>
              <a:pathLst>
                <a:path w="32385" h="178435">
                  <a:moveTo>
                    <a:pt x="0" y="177830"/>
                  </a:moveTo>
                  <a:lnTo>
                    <a:pt x="0" y="18896"/>
                  </a:lnTo>
                  <a:lnTo>
                    <a:pt x="32356" y="0"/>
                  </a:lnTo>
                  <a:lnTo>
                    <a:pt x="31081" y="150867"/>
                  </a:lnTo>
                  <a:lnTo>
                    <a:pt x="0" y="177830"/>
                  </a:lnTo>
                  <a:close/>
                </a:path>
              </a:pathLst>
            </a:custGeom>
            <a:ln w="44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801083" y="2068454"/>
              <a:ext cx="60757" cy="143325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1801083" y="2068454"/>
              <a:ext cx="60960" cy="143510"/>
            </a:xfrm>
            <a:custGeom>
              <a:avLst/>
              <a:gdLst/>
              <a:ahLst/>
              <a:cxnLst/>
              <a:rect l="l" t="t" r="r" b="b"/>
              <a:pathLst>
                <a:path w="60960" h="143510">
                  <a:moveTo>
                    <a:pt x="1145" y="22929"/>
                  </a:moveTo>
                  <a:lnTo>
                    <a:pt x="60757" y="0"/>
                  </a:lnTo>
                  <a:lnTo>
                    <a:pt x="60757" y="93654"/>
                  </a:lnTo>
                  <a:lnTo>
                    <a:pt x="0" y="143325"/>
                  </a:lnTo>
                  <a:lnTo>
                    <a:pt x="1145" y="22929"/>
                  </a:lnTo>
                  <a:close/>
                </a:path>
              </a:pathLst>
            </a:custGeom>
            <a:ln w="44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705006" y="2006022"/>
              <a:ext cx="156834" cy="85361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705006" y="2006022"/>
              <a:ext cx="156845" cy="85725"/>
            </a:xfrm>
            <a:custGeom>
              <a:avLst/>
              <a:gdLst/>
              <a:ahLst/>
              <a:cxnLst/>
              <a:rect l="l" t="t" r="r" b="b"/>
              <a:pathLst>
                <a:path w="156844" h="85725">
                  <a:moveTo>
                    <a:pt x="97223" y="85361"/>
                  </a:moveTo>
                  <a:lnTo>
                    <a:pt x="97352" y="70497"/>
                  </a:lnTo>
                  <a:lnTo>
                    <a:pt x="0" y="14188"/>
                  </a:lnTo>
                  <a:lnTo>
                    <a:pt x="49452" y="0"/>
                  </a:lnTo>
                  <a:lnTo>
                    <a:pt x="156834" y="62432"/>
                  </a:lnTo>
                  <a:lnTo>
                    <a:pt x="97223" y="85361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758697" y="2191911"/>
              <a:ext cx="154006" cy="157513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1758697" y="2191911"/>
              <a:ext cx="154305" cy="158115"/>
            </a:xfrm>
            <a:custGeom>
              <a:avLst/>
              <a:gdLst/>
              <a:ahLst/>
              <a:cxnLst/>
              <a:rect l="l" t="t" r="r" b="b"/>
              <a:pathLst>
                <a:path w="154305" h="158114">
                  <a:moveTo>
                    <a:pt x="0" y="89302"/>
                  </a:moveTo>
                  <a:lnTo>
                    <a:pt x="154006" y="0"/>
                  </a:lnTo>
                  <a:lnTo>
                    <a:pt x="154006" y="68112"/>
                  </a:lnTo>
                  <a:lnTo>
                    <a:pt x="0" y="157513"/>
                  </a:lnTo>
                  <a:lnTo>
                    <a:pt x="0" y="89302"/>
                  </a:lnTo>
                  <a:close/>
                </a:path>
              </a:pathLst>
            </a:custGeom>
            <a:ln w="4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631533" y="2000342"/>
              <a:ext cx="170825" cy="9507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1631533" y="2000342"/>
              <a:ext cx="171450" cy="95250"/>
            </a:xfrm>
            <a:custGeom>
              <a:avLst/>
              <a:gdLst/>
              <a:ahLst/>
              <a:cxnLst/>
              <a:rect l="l" t="t" r="r" b="b"/>
              <a:pathLst>
                <a:path w="171450" h="95250">
                  <a:moveTo>
                    <a:pt x="0" y="15614"/>
                  </a:moveTo>
                  <a:lnTo>
                    <a:pt x="39564" y="0"/>
                  </a:lnTo>
                  <a:lnTo>
                    <a:pt x="73565" y="19892"/>
                  </a:lnTo>
                  <a:lnTo>
                    <a:pt x="170825" y="76245"/>
                  </a:lnTo>
                  <a:lnTo>
                    <a:pt x="138469" y="95074"/>
                  </a:lnTo>
                  <a:lnTo>
                    <a:pt x="100908" y="80708"/>
                  </a:lnTo>
                  <a:lnTo>
                    <a:pt x="65122" y="62569"/>
                  </a:lnTo>
                  <a:lnTo>
                    <a:pt x="31392" y="40817"/>
                  </a:lnTo>
                  <a:lnTo>
                    <a:pt x="0" y="15614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76115" y="2319622"/>
              <a:ext cx="166722" cy="116359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1476115" y="2319622"/>
              <a:ext cx="167005" cy="116839"/>
            </a:xfrm>
            <a:custGeom>
              <a:avLst/>
              <a:gdLst/>
              <a:ahLst/>
              <a:cxnLst/>
              <a:rect l="l" t="t" r="r" b="b"/>
              <a:pathLst>
                <a:path w="167005" h="116839">
                  <a:moveTo>
                    <a:pt x="0" y="0"/>
                  </a:moveTo>
                  <a:lnTo>
                    <a:pt x="166722" y="96674"/>
                  </a:lnTo>
                  <a:lnTo>
                    <a:pt x="166722" y="116359"/>
                  </a:lnTo>
                  <a:lnTo>
                    <a:pt x="0" y="19868"/>
                  </a:lnTo>
                  <a:lnTo>
                    <a:pt x="0" y="0"/>
                  </a:lnTo>
                  <a:close/>
                </a:path>
              </a:pathLst>
            </a:custGeom>
            <a:ln w="4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494272" y="2276935"/>
              <a:ext cx="204470" cy="126364"/>
            </a:xfrm>
            <a:custGeom>
              <a:avLst/>
              <a:gdLst/>
              <a:ahLst/>
              <a:cxnLst/>
              <a:rect l="l" t="t" r="r" b="b"/>
              <a:pathLst>
                <a:path w="204469" h="126364">
                  <a:moveTo>
                    <a:pt x="146403" y="112397"/>
                  </a:moveTo>
                  <a:lnTo>
                    <a:pt x="136213" y="119080"/>
                  </a:lnTo>
                  <a:lnTo>
                    <a:pt x="148436" y="126338"/>
                  </a:lnTo>
                  <a:lnTo>
                    <a:pt x="158626" y="119660"/>
                  </a:lnTo>
                  <a:lnTo>
                    <a:pt x="146403" y="112397"/>
                  </a:lnTo>
                  <a:close/>
                </a:path>
                <a:path w="204469" h="126364">
                  <a:moveTo>
                    <a:pt x="161540" y="102230"/>
                  </a:moveTo>
                  <a:lnTo>
                    <a:pt x="151350" y="108912"/>
                  </a:lnTo>
                  <a:lnTo>
                    <a:pt x="163573" y="116172"/>
                  </a:lnTo>
                  <a:lnTo>
                    <a:pt x="173763" y="109496"/>
                  </a:lnTo>
                  <a:lnTo>
                    <a:pt x="161540" y="102230"/>
                  </a:lnTo>
                  <a:close/>
                </a:path>
                <a:path w="204469" h="126364">
                  <a:moveTo>
                    <a:pt x="123700" y="98750"/>
                  </a:moveTo>
                  <a:lnTo>
                    <a:pt x="113510" y="105432"/>
                  </a:lnTo>
                  <a:lnTo>
                    <a:pt x="125733" y="112686"/>
                  </a:lnTo>
                  <a:lnTo>
                    <a:pt x="135923" y="106010"/>
                  </a:lnTo>
                  <a:lnTo>
                    <a:pt x="123700" y="98750"/>
                  </a:lnTo>
                  <a:close/>
                </a:path>
                <a:path w="204469" h="126364">
                  <a:moveTo>
                    <a:pt x="176671" y="92062"/>
                  </a:moveTo>
                  <a:lnTo>
                    <a:pt x="166487" y="98744"/>
                  </a:lnTo>
                  <a:lnTo>
                    <a:pt x="178710" y="106004"/>
                  </a:lnTo>
                  <a:lnTo>
                    <a:pt x="188900" y="99328"/>
                  </a:lnTo>
                  <a:lnTo>
                    <a:pt x="176671" y="92062"/>
                  </a:lnTo>
                  <a:close/>
                </a:path>
                <a:path w="204469" h="126364">
                  <a:moveTo>
                    <a:pt x="138837" y="88583"/>
                  </a:moveTo>
                  <a:lnTo>
                    <a:pt x="128647" y="95265"/>
                  </a:lnTo>
                  <a:lnTo>
                    <a:pt x="140870" y="102525"/>
                  </a:lnTo>
                  <a:lnTo>
                    <a:pt x="151060" y="95843"/>
                  </a:lnTo>
                  <a:lnTo>
                    <a:pt x="138837" y="88583"/>
                  </a:lnTo>
                  <a:close/>
                </a:path>
                <a:path w="204469" h="126364">
                  <a:moveTo>
                    <a:pt x="55593" y="57797"/>
                  </a:moveTo>
                  <a:lnTo>
                    <a:pt x="45403" y="64479"/>
                  </a:lnTo>
                  <a:lnTo>
                    <a:pt x="103031" y="99039"/>
                  </a:lnTo>
                  <a:lnTo>
                    <a:pt x="113221" y="92363"/>
                  </a:lnTo>
                  <a:lnTo>
                    <a:pt x="55593" y="57797"/>
                  </a:lnTo>
                  <a:close/>
                </a:path>
                <a:path w="204469" h="126364">
                  <a:moveTo>
                    <a:pt x="191808" y="81900"/>
                  </a:moveTo>
                  <a:lnTo>
                    <a:pt x="181624" y="88583"/>
                  </a:lnTo>
                  <a:lnTo>
                    <a:pt x="193847" y="95836"/>
                  </a:lnTo>
                  <a:lnTo>
                    <a:pt x="204037" y="89160"/>
                  </a:lnTo>
                  <a:lnTo>
                    <a:pt x="191808" y="81900"/>
                  </a:lnTo>
                  <a:close/>
                </a:path>
                <a:path w="204469" h="126364">
                  <a:moveTo>
                    <a:pt x="153968" y="78415"/>
                  </a:moveTo>
                  <a:lnTo>
                    <a:pt x="143784" y="85097"/>
                  </a:lnTo>
                  <a:lnTo>
                    <a:pt x="156007" y="92357"/>
                  </a:lnTo>
                  <a:lnTo>
                    <a:pt x="166197" y="85675"/>
                  </a:lnTo>
                  <a:lnTo>
                    <a:pt x="153968" y="78415"/>
                  </a:lnTo>
                  <a:close/>
                </a:path>
                <a:path w="204469" h="126364">
                  <a:moveTo>
                    <a:pt x="116135" y="74929"/>
                  </a:moveTo>
                  <a:lnTo>
                    <a:pt x="105945" y="81612"/>
                  </a:lnTo>
                  <a:lnTo>
                    <a:pt x="118168" y="88872"/>
                  </a:lnTo>
                  <a:lnTo>
                    <a:pt x="128358" y="82196"/>
                  </a:lnTo>
                  <a:lnTo>
                    <a:pt x="116135" y="74929"/>
                  </a:lnTo>
                  <a:close/>
                </a:path>
                <a:path w="204469" h="126364">
                  <a:moveTo>
                    <a:pt x="169105" y="68247"/>
                  </a:moveTo>
                  <a:lnTo>
                    <a:pt x="158921" y="74929"/>
                  </a:lnTo>
                  <a:lnTo>
                    <a:pt x="171144" y="82189"/>
                  </a:lnTo>
                  <a:lnTo>
                    <a:pt x="181334" y="75507"/>
                  </a:lnTo>
                  <a:lnTo>
                    <a:pt x="169105" y="68247"/>
                  </a:lnTo>
                  <a:close/>
                </a:path>
                <a:path w="204469" h="126364">
                  <a:moveTo>
                    <a:pt x="131266" y="64768"/>
                  </a:moveTo>
                  <a:lnTo>
                    <a:pt x="121082" y="71450"/>
                  </a:lnTo>
                  <a:lnTo>
                    <a:pt x="133305" y="78704"/>
                  </a:lnTo>
                  <a:lnTo>
                    <a:pt x="143495" y="72028"/>
                  </a:lnTo>
                  <a:lnTo>
                    <a:pt x="131266" y="64768"/>
                  </a:lnTo>
                  <a:close/>
                </a:path>
                <a:path w="204469" h="126364">
                  <a:moveTo>
                    <a:pt x="93433" y="61282"/>
                  </a:moveTo>
                  <a:lnTo>
                    <a:pt x="83243" y="67964"/>
                  </a:lnTo>
                  <a:lnTo>
                    <a:pt x="95466" y="75224"/>
                  </a:lnTo>
                  <a:lnTo>
                    <a:pt x="105655" y="68542"/>
                  </a:lnTo>
                  <a:lnTo>
                    <a:pt x="93433" y="61282"/>
                  </a:lnTo>
                  <a:close/>
                </a:path>
                <a:path w="204469" h="126364">
                  <a:moveTo>
                    <a:pt x="146403" y="54600"/>
                  </a:moveTo>
                  <a:lnTo>
                    <a:pt x="136219" y="61282"/>
                  </a:lnTo>
                  <a:lnTo>
                    <a:pt x="148442" y="68536"/>
                  </a:lnTo>
                  <a:lnTo>
                    <a:pt x="158632" y="61860"/>
                  </a:lnTo>
                  <a:lnTo>
                    <a:pt x="146403" y="54600"/>
                  </a:lnTo>
                  <a:close/>
                </a:path>
                <a:path w="204469" h="126364">
                  <a:moveTo>
                    <a:pt x="108563" y="51115"/>
                  </a:moveTo>
                  <a:lnTo>
                    <a:pt x="98380" y="57797"/>
                  </a:lnTo>
                  <a:lnTo>
                    <a:pt x="110603" y="65057"/>
                  </a:lnTo>
                  <a:lnTo>
                    <a:pt x="120792" y="58375"/>
                  </a:lnTo>
                  <a:lnTo>
                    <a:pt x="108563" y="51115"/>
                  </a:lnTo>
                  <a:close/>
                </a:path>
                <a:path w="204469" h="126364">
                  <a:moveTo>
                    <a:pt x="70730" y="47635"/>
                  </a:moveTo>
                  <a:lnTo>
                    <a:pt x="60540" y="54317"/>
                  </a:lnTo>
                  <a:lnTo>
                    <a:pt x="72763" y="61571"/>
                  </a:lnTo>
                  <a:lnTo>
                    <a:pt x="82953" y="54895"/>
                  </a:lnTo>
                  <a:lnTo>
                    <a:pt x="70730" y="47635"/>
                  </a:lnTo>
                  <a:close/>
                </a:path>
                <a:path w="204469" h="126364">
                  <a:moveTo>
                    <a:pt x="32891" y="44150"/>
                  </a:moveTo>
                  <a:lnTo>
                    <a:pt x="22702" y="50832"/>
                  </a:lnTo>
                  <a:lnTo>
                    <a:pt x="34924" y="58092"/>
                  </a:lnTo>
                  <a:lnTo>
                    <a:pt x="45114" y="51410"/>
                  </a:lnTo>
                  <a:lnTo>
                    <a:pt x="32891" y="44150"/>
                  </a:lnTo>
                  <a:close/>
                </a:path>
                <a:path w="204469" h="126364">
                  <a:moveTo>
                    <a:pt x="123700" y="40947"/>
                  </a:moveTo>
                  <a:lnTo>
                    <a:pt x="113517" y="47629"/>
                  </a:lnTo>
                  <a:lnTo>
                    <a:pt x="125740" y="54889"/>
                  </a:lnTo>
                  <a:lnTo>
                    <a:pt x="135930" y="48213"/>
                  </a:lnTo>
                  <a:lnTo>
                    <a:pt x="123700" y="40947"/>
                  </a:lnTo>
                  <a:close/>
                </a:path>
                <a:path w="204469" h="126364">
                  <a:moveTo>
                    <a:pt x="85861" y="37468"/>
                  </a:moveTo>
                  <a:lnTo>
                    <a:pt x="75677" y="44150"/>
                  </a:lnTo>
                  <a:lnTo>
                    <a:pt x="87900" y="51404"/>
                  </a:lnTo>
                  <a:lnTo>
                    <a:pt x="98090" y="44728"/>
                  </a:lnTo>
                  <a:lnTo>
                    <a:pt x="85861" y="37468"/>
                  </a:lnTo>
                  <a:close/>
                </a:path>
                <a:path w="204469" h="126364">
                  <a:moveTo>
                    <a:pt x="48021" y="33982"/>
                  </a:moveTo>
                  <a:lnTo>
                    <a:pt x="37838" y="40664"/>
                  </a:lnTo>
                  <a:lnTo>
                    <a:pt x="50061" y="47924"/>
                  </a:lnTo>
                  <a:lnTo>
                    <a:pt x="60251" y="41242"/>
                  </a:lnTo>
                  <a:lnTo>
                    <a:pt x="48021" y="33982"/>
                  </a:lnTo>
                  <a:close/>
                </a:path>
                <a:path w="204469" h="126364">
                  <a:moveTo>
                    <a:pt x="10186" y="30503"/>
                  </a:moveTo>
                  <a:lnTo>
                    <a:pt x="0" y="37185"/>
                  </a:lnTo>
                  <a:lnTo>
                    <a:pt x="12222" y="44439"/>
                  </a:lnTo>
                  <a:lnTo>
                    <a:pt x="22410" y="37763"/>
                  </a:lnTo>
                  <a:lnTo>
                    <a:pt x="10186" y="30503"/>
                  </a:lnTo>
                  <a:close/>
                </a:path>
                <a:path w="204469" h="126364">
                  <a:moveTo>
                    <a:pt x="100998" y="27300"/>
                  </a:moveTo>
                  <a:lnTo>
                    <a:pt x="90814" y="33982"/>
                  </a:lnTo>
                  <a:lnTo>
                    <a:pt x="103037" y="41242"/>
                  </a:lnTo>
                  <a:lnTo>
                    <a:pt x="113227" y="34560"/>
                  </a:lnTo>
                  <a:lnTo>
                    <a:pt x="100998" y="27300"/>
                  </a:lnTo>
                  <a:close/>
                </a:path>
                <a:path w="204469" h="126364">
                  <a:moveTo>
                    <a:pt x="63158" y="23814"/>
                  </a:moveTo>
                  <a:lnTo>
                    <a:pt x="52975" y="30496"/>
                  </a:lnTo>
                  <a:lnTo>
                    <a:pt x="65198" y="37756"/>
                  </a:lnTo>
                  <a:lnTo>
                    <a:pt x="75388" y="31080"/>
                  </a:lnTo>
                  <a:lnTo>
                    <a:pt x="63158" y="23814"/>
                  </a:lnTo>
                  <a:close/>
                </a:path>
                <a:path w="204469" h="126364">
                  <a:moveTo>
                    <a:pt x="25322" y="20335"/>
                  </a:moveTo>
                  <a:lnTo>
                    <a:pt x="15136" y="27017"/>
                  </a:lnTo>
                  <a:lnTo>
                    <a:pt x="27358" y="34277"/>
                  </a:lnTo>
                  <a:lnTo>
                    <a:pt x="37548" y="27595"/>
                  </a:lnTo>
                  <a:lnTo>
                    <a:pt x="25322" y="20335"/>
                  </a:lnTo>
                  <a:close/>
                </a:path>
                <a:path w="204469" h="126364">
                  <a:moveTo>
                    <a:pt x="78295" y="13647"/>
                  </a:moveTo>
                  <a:lnTo>
                    <a:pt x="68112" y="20329"/>
                  </a:lnTo>
                  <a:lnTo>
                    <a:pt x="80335" y="27589"/>
                  </a:lnTo>
                  <a:lnTo>
                    <a:pt x="90518" y="20913"/>
                  </a:lnTo>
                  <a:lnTo>
                    <a:pt x="78295" y="13647"/>
                  </a:lnTo>
                  <a:close/>
                </a:path>
                <a:path w="204469" h="126364">
                  <a:moveTo>
                    <a:pt x="40456" y="10167"/>
                  </a:moveTo>
                  <a:lnTo>
                    <a:pt x="30272" y="16849"/>
                  </a:lnTo>
                  <a:lnTo>
                    <a:pt x="42495" y="24109"/>
                  </a:lnTo>
                  <a:lnTo>
                    <a:pt x="52685" y="17427"/>
                  </a:lnTo>
                  <a:lnTo>
                    <a:pt x="40456" y="10167"/>
                  </a:lnTo>
                  <a:close/>
                </a:path>
                <a:path w="204469" h="126364">
                  <a:moveTo>
                    <a:pt x="55593" y="0"/>
                  </a:moveTo>
                  <a:lnTo>
                    <a:pt x="45409" y="6682"/>
                  </a:lnTo>
                  <a:lnTo>
                    <a:pt x="57632" y="13942"/>
                  </a:lnTo>
                  <a:lnTo>
                    <a:pt x="67816" y="7260"/>
                  </a:lnTo>
                  <a:lnTo>
                    <a:pt x="55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494276" y="2283611"/>
              <a:ext cx="204470" cy="123189"/>
            </a:xfrm>
            <a:custGeom>
              <a:avLst/>
              <a:gdLst/>
              <a:ahLst/>
              <a:cxnLst/>
              <a:rect l="l" t="t" r="r" b="b"/>
              <a:pathLst>
                <a:path w="204469" h="123189">
                  <a:moveTo>
                    <a:pt x="45411" y="0"/>
                  </a:moveTo>
                  <a:lnTo>
                    <a:pt x="45411" y="2907"/>
                  </a:lnTo>
                  <a:lnTo>
                    <a:pt x="57624" y="10161"/>
                  </a:lnTo>
                  <a:lnTo>
                    <a:pt x="57613" y="7253"/>
                  </a:lnTo>
                  <a:lnTo>
                    <a:pt x="45411" y="0"/>
                  </a:lnTo>
                  <a:close/>
                </a:path>
                <a:path w="204469" h="123189">
                  <a:moveTo>
                    <a:pt x="57634" y="10157"/>
                  </a:moveTo>
                  <a:close/>
                </a:path>
                <a:path w="204469" h="123189">
                  <a:moveTo>
                    <a:pt x="67818" y="577"/>
                  </a:moveTo>
                  <a:lnTo>
                    <a:pt x="57628" y="7253"/>
                  </a:lnTo>
                  <a:lnTo>
                    <a:pt x="57634" y="10157"/>
                  </a:lnTo>
                  <a:lnTo>
                    <a:pt x="67818" y="3479"/>
                  </a:lnTo>
                  <a:lnTo>
                    <a:pt x="67818" y="577"/>
                  </a:lnTo>
                  <a:close/>
                </a:path>
                <a:path w="204469" h="123189">
                  <a:moveTo>
                    <a:pt x="68107" y="13653"/>
                  </a:moveTo>
                  <a:lnTo>
                    <a:pt x="68114" y="16560"/>
                  </a:lnTo>
                  <a:lnTo>
                    <a:pt x="80326" y="23814"/>
                  </a:lnTo>
                  <a:lnTo>
                    <a:pt x="80316" y="20907"/>
                  </a:lnTo>
                  <a:lnTo>
                    <a:pt x="68107" y="13653"/>
                  </a:lnTo>
                  <a:close/>
                </a:path>
                <a:path w="204469" h="123189">
                  <a:moveTo>
                    <a:pt x="80337" y="23810"/>
                  </a:moveTo>
                  <a:close/>
                </a:path>
                <a:path w="204469" h="123189">
                  <a:moveTo>
                    <a:pt x="90520" y="14231"/>
                  </a:moveTo>
                  <a:lnTo>
                    <a:pt x="80330" y="20907"/>
                  </a:lnTo>
                  <a:lnTo>
                    <a:pt x="80337" y="23810"/>
                  </a:lnTo>
                  <a:lnTo>
                    <a:pt x="90514" y="17132"/>
                  </a:lnTo>
                  <a:lnTo>
                    <a:pt x="90520" y="14231"/>
                  </a:lnTo>
                  <a:close/>
                </a:path>
                <a:path w="204469" h="123189">
                  <a:moveTo>
                    <a:pt x="90810" y="27300"/>
                  </a:moveTo>
                  <a:lnTo>
                    <a:pt x="90816" y="30201"/>
                  </a:lnTo>
                  <a:lnTo>
                    <a:pt x="103029" y="37461"/>
                  </a:lnTo>
                  <a:lnTo>
                    <a:pt x="103029" y="34560"/>
                  </a:lnTo>
                  <a:lnTo>
                    <a:pt x="90810" y="27300"/>
                  </a:lnTo>
                  <a:close/>
                </a:path>
                <a:path w="204469" h="123189">
                  <a:moveTo>
                    <a:pt x="103039" y="37457"/>
                  </a:moveTo>
                  <a:close/>
                </a:path>
                <a:path w="204469" h="123189">
                  <a:moveTo>
                    <a:pt x="113223" y="27878"/>
                  </a:moveTo>
                  <a:lnTo>
                    <a:pt x="103033" y="34560"/>
                  </a:lnTo>
                  <a:lnTo>
                    <a:pt x="103039" y="37457"/>
                  </a:lnTo>
                  <a:lnTo>
                    <a:pt x="113217" y="30785"/>
                  </a:lnTo>
                  <a:lnTo>
                    <a:pt x="113223" y="27878"/>
                  </a:lnTo>
                  <a:close/>
                </a:path>
                <a:path w="204469" h="123189">
                  <a:moveTo>
                    <a:pt x="113512" y="40947"/>
                  </a:moveTo>
                  <a:lnTo>
                    <a:pt x="113512" y="43855"/>
                  </a:lnTo>
                  <a:lnTo>
                    <a:pt x="125735" y="51115"/>
                  </a:lnTo>
                  <a:lnTo>
                    <a:pt x="125725" y="48207"/>
                  </a:lnTo>
                  <a:lnTo>
                    <a:pt x="113512" y="40947"/>
                  </a:lnTo>
                  <a:close/>
                </a:path>
                <a:path w="204469" h="123189">
                  <a:moveTo>
                    <a:pt x="135925" y="41531"/>
                  </a:moveTo>
                  <a:lnTo>
                    <a:pt x="125735" y="48207"/>
                  </a:lnTo>
                  <a:lnTo>
                    <a:pt x="125735" y="51115"/>
                  </a:lnTo>
                  <a:lnTo>
                    <a:pt x="135919" y="44432"/>
                  </a:lnTo>
                  <a:lnTo>
                    <a:pt x="135925" y="41531"/>
                  </a:lnTo>
                  <a:close/>
                </a:path>
                <a:path w="204469" h="123189">
                  <a:moveTo>
                    <a:pt x="136215" y="54594"/>
                  </a:moveTo>
                  <a:lnTo>
                    <a:pt x="136215" y="57502"/>
                  </a:lnTo>
                  <a:lnTo>
                    <a:pt x="148438" y="64768"/>
                  </a:lnTo>
                  <a:lnTo>
                    <a:pt x="148438" y="61860"/>
                  </a:lnTo>
                  <a:lnTo>
                    <a:pt x="136215" y="54594"/>
                  </a:lnTo>
                  <a:close/>
                </a:path>
                <a:path w="204469" h="123189">
                  <a:moveTo>
                    <a:pt x="158628" y="55184"/>
                  </a:moveTo>
                  <a:lnTo>
                    <a:pt x="148438" y="61860"/>
                  </a:lnTo>
                  <a:lnTo>
                    <a:pt x="148438" y="64762"/>
                  </a:lnTo>
                  <a:lnTo>
                    <a:pt x="158621" y="58086"/>
                  </a:lnTo>
                  <a:lnTo>
                    <a:pt x="158628" y="55184"/>
                  </a:lnTo>
                  <a:close/>
                </a:path>
                <a:path w="204469" h="123189">
                  <a:moveTo>
                    <a:pt x="158917" y="68253"/>
                  </a:moveTo>
                  <a:lnTo>
                    <a:pt x="158917" y="71161"/>
                  </a:lnTo>
                  <a:lnTo>
                    <a:pt x="171140" y="78421"/>
                  </a:lnTo>
                  <a:lnTo>
                    <a:pt x="171130" y="75513"/>
                  </a:lnTo>
                  <a:lnTo>
                    <a:pt x="158917" y="68253"/>
                  </a:lnTo>
                  <a:close/>
                </a:path>
                <a:path w="204469" h="123189">
                  <a:moveTo>
                    <a:pt x="181324" y="68831"/>
                  </a:moveTo>
                  <a:lnTo>
                    <a:pt x="171140" y="75513"/>
                  </a:lnTo>
                  <a:lnTo>
                    <a:pt x="171140" y="78415"/>
                  </a:lnTo>
                  <a:lnTo>
                    <a:pt x="181324" y="71739"/>
                  </a:lnTo>
                  <a:lnTo>
                    <a:pt x="181324" y="68831"/>
                  </a:lnTo>
                  <a:close/>
                </a:path>
                <a:path w="204469" h="123189">
                  <a:moveTo>
                    <a:pt x="181620" y="81894"/>
                  </a:moveTo>
                  <a:lnTo>
                    <a:pt x="181620" y="84802"/>
                  </a:lnTo>
                  <a:lnTo>
                    <a:pt x="193843" y="92068"/>
                  </a:lnTo>
                  <a:lnTo>
                    <a:pt x="193843" y="89160"/>
                  </a:lnTo>
                  <a:lnTo>
                    <a:pt x="181620" y="81894"/>
                  </a:lnTo>
                  <a:close/>
                </a:path>
                <a:path w="204469" h="123189">
                  <a:moveTo>
                    <a:pt x="204026" y="82484"/>
                  </a:moveTo>
                  <a:lnTo>
                    <a:pt x="193843" y="89160"/>
                  </a:lnTo>
                  <a:lnTo>
                    <a:pt x="193843" y="92068"/>
                  </a:lnTo>
                  <a:lnTo>
                    <a:pt x="204026" y="85386"/>
                  </a:lnTo>
                  <a:lnTo>
                    <a:pt x="204026" y="82484"/>
                  </a:lnTo>
                  <a:close/>
                </a:path>
                <a:path w="204469" h="123189">
                  <a:moveTo>
                    <a:pt x="30273" y="10161"/>
                  </a:moveTo>
                  <a:lnTo>
                    <a:pt x="30274" y="13069"/>
                  </a:lnTo>
                  <a:lnTo>
                    <a:pt x="42487" y="20329"/>
                  </a:lnTo>
                  <a:lnTo>
                    <a:pt x="42487" y="17421"/>
                  </a:lnTo>
                  <a:lnTo>
                    <a:pt x="30273" y="10161"/>
                  </a:lnTo>
                  <a:close/>
                </a:path>
                <a:path w="204469" h="123189">
                  <a:moveTo>
                    <a:pt x="42497" y="20325"/>
                  </a:moveTo>
                  <a:close/>
                </a:path>
                <a:path w="204469" h="123189">
                  <a:moveTo>
                    <a:pt x="52681" y="10745"/>
                  </a:moveTo>
                  <a:lnTo>
                    <a:pt x="42491" y="17421"/>
                  </a:lnTo>
                  <a:lnTo>
                    <a:pt x="42497" y="20325"/>
                  </a:lnTo>
                  <a:lnTo>
                    <a:pt x="52681" y="13647"/>
                  </a:lnTo>
                  <a:lnTo>
                    <a:pt x="52681" y="10745"/>
                  </a:lnTo>
                  <a:close/>
                </a:path>
                <a:path w="204469" h="123189">
                  <a:moveTo>
                    <a:pt x="65200" y="33976"/>
                  </a:moveTo>
                  <a:close/>
                </a:path>
                <a:path w="204469" h="123189">
                  <a:moveTo>
                    <a:pt x="52977" y="23820"/>
                  </a:moveTo>
                  <a:lnTo>
                    <a:pt x="52977" y="26728"/>
                  </a:lnTo>
                  <a:lnTo>
                    <a:pt x="65179" y="33976"/>
                  </a:lnTo>
                  <a:lnTo>
                    <a:pt x="65179" y="31074"/>
                  </a:lnTo>
                  <a:lnTo>
                    <a:pt x="52977" y="23820"/>
                  </a:lnTo>
                  <a:close/>
                </a:path>
                <a:path w="204469" h="123189">
                  <a:moveTo>
                    <a:pt x="65200" y="33972"/>
                  </a:moveTo>
                  <a:close/>
                </a:path>
                <a:path w="204469" h="123189">
                  <a:moveTo>
                    <a:pt x="75383" y="24398"/>
                  </a:moveTo>
                  <a:lnTo>
                    <a:pt x="65193" y="31074"/>
                  </a:lnTo>
                  <a:lnTo>
                    <a:pt x="65200" y="33972"/>
                  </a:lnTo>
                  <a:lnTo>
                    <a:pt x="75383" y="27300"/>
                  </a:lnTo>
                  <a:lnTo>
                    <a:pt x="75383" y="24398"/>
                  </a:lnTo>
                  <a:close/>
                </a:path>
                <a:path w="204469" h="123189">
                  <a:moveTo>
                    <a:pt x="75673" y="37461"/>
                  </a:moveTo>
                  <a:lnTo>
                    <a:pt x="75679" y="40369"/>
                  </a:lnTo>
                  <a:lnTo>
                    <a:pt x="87892" y="47629"/>
                  </a:lnTo>
                  <a:lnTo>
                    <a:pt x="87899" y="44726"/>
                  </a:lnTo>
                  <a:lnTo>
                    <a:pt x="75673" y="37461"/>
                  </a:lnTo>
                  <a:close/>
                </a:path>
                <a:path w="204469" h="123189">
                  <a:moveTo>
                    <a:pt x="87902" y="47625"/>
                  </a:moveTo>
                  <a:close/>
                </a:path>
                <a:path w="204469" h="123189">
                  <a:moveTo>
                    <a:pt x="98086" y="38045"/>
                  </a:moveTo>
                  <a:lnTo>
                    <a:pt x="87899" y="44726"/>
                  </a:lnTo>
                  <a:lnTo>
                    <a:pt x="87902" y="47625"/>
                  </a:lnTo>
                  <a:lnTo>
                    <a:pt x="98086" y="40953"/>
                  </a:lnTo>
                  <a:lnTo>
                    <a:pt x="98086" y="38045"/>
                  </a:lnTo>
                  <a:close/>
                </a:path>
                <a:path w="204469" h="123189">
                  <a:moveTo>
                    <a:pt x="136209" y="112397"/>
                  </a:moveTo>
                  <a:lnTo>
                    <a:pt x="136209" y="115305"/>
                  </a:lnTo>
                  <a:lnTo>
                    <a:pt x="148432" y="122567"/>
                  </a:lnTo>
                  <a:lnTo>
                    <a:pt x="148429" y="119662"/>
                  </a:lnTo>
                  <a:lnTo>
                    <a:pt x="136209" y="112397"/>
                  </a:lnTo>
                  <a:close/>
                </a:path>
                <a:path w="204469" h="123189">
                  <a:moveTo>
                    <a:pt x="158621" y="112984"/>
                  </a:moveTo>
                  <a:lnTo>
                    <a:pt x="148432" y="119662"/>
                  </a:lnTo>
                  <a:lnTo>
                    <a:pt x="148432" y="122567"/>
                  </a:lnTo>
                  <a:lnTo>
                    <a:pt x="158621" y="115888"/>
                  </a:lnTo>
                  <a:lnTo>
                    <a:pt x="158621" y="112984"/>
                  </a:lnTo>
                  <a:close/>
                </a:path>
                <a:path w="204469" h="123189">
                  <a:moveTo>
                    <a:pt x="151346" y="102230"/>
                  </a:moveTo>
                  <a:lnTo>
                    <a:pt x="151346" y="105137"/>
                  </a:lnTo>
                  <a:lnTo>
                    <a:pt x="163569" y="112400"/>
                  </a:lnTo>
                  <a:lnTo>
                    <a:pt x="163565" y="109495"/>
                  </a:lnTo>
                  <a:lnTo>
                    <a:pt x="151346" y="102230"/>
                  </a:lnTo>
                  <a:close/>
                </a:path>
                <a:path w="204469" h="123189">
                  <a:moveTo>
                    <a:pt x="173758" y="102820"/>
                  </a:moveTo>
                  <a:lnTo>
                    <a:pt x="163569" y="109495"/>
                  </a:lnTo>
                  <a:lnTo>
                    <a:pt x="163569" y="112400"/>
                  </a:lnTo>
                  <a:lnTo>
                    <a:pt x="173758" y="105721"/>
                  </a:lnTo>
                  <a:lnTo>
                    <a:pt x="173758" y="102820"/>
                  </a:lnTo>
                  <a:close/>
                </a:path>
                <a:path w="204469" h="123189">
                  <a:moveTo>
                    <a:pt x="113506" y="98750"/>
                  </a:moveTo>
                  <a:lnTo>
                    <a:pt x="113506" y="101658"/>
                  </a:lnTo>
                  <a:lnTo>
                    <a:pt x="125726" y="108916"/>
                  </a:lnTo>
                  <a:lnTo>
                    <a:pt x="125725" y="106010"/>
                  </a:lnTo>
                  <a:lnTo>
                    <a:pt x="113506" y="98750"/>
                  </a:lnTo>
                  <a:close/>
                </a:path>
                <a:path w="204469" h="123189">
                  <a:moveTo>
                    <a:pt x="125735" y="108912"/>
                  </a:moveTo>
                  <a:close/>
                </a:path>
                <a:path w="204469" h="123189">
                  <a:moveTo>
                    <a:pt x="135919" y="99334"/>
                  </a:moveTo>
                  <a:lnTo>
                    <a:pt x="125729" y="106010"/>
                  </a:lnTo>
                  <a:lnTo>
                    <a:pt x="125735" y="108912"/>
                  </a:lnTo>
                  <a:lnTo>
                    <a:pt x="135919" y="102236"/>
                  </a:lnTo>
                  <a:lnTo>
                    <a:pt x="135919" y="99334"/>
                  </a:lnTo>
                  <a:close/>
                </a:path>
                <a:path w="204469" h="123189">
                  <a:moveTo>
                    <a:pt x="166483" y="92062"/>
                  </a:moveTo>
                  <a:lnTo>
                    <a:pt x="166483" y="94970"/>
                  </a:lnTo>
                  <a:lnTo>
                    <a:pt x="178706" y="102236"/>
                  </a:lnTo>
                  <a:lnTo>
                    <a:pt x="178706" y="99328"/>
                  </a:lnTo>
                  <a:lnTo>
                    <a:pt x="166483" y="92062"/>
                  </a:lnTo>
                  <a:close/>
                </a:path>
                <a:path w="204469" h="123189">
                  <a:moveTo>
                    <a:pt x="188895" y="92652"/>
                  </a:moveTo>
                  <a:lnTo>
                    <a:pt x="178706" y="99328"/>
                  </a:lnTo>
                  <a:lnTo>
                    <a:pt x="178706" y="102236"/>
                  </a:lnTo>
                  <a:lnTo>
                    <a:pt x="188895" y="95554"/>
                  </a:lnTo>
                  <a:lnTo>
                    <a:pt x="188895" y="92652"/>
                  </a:lnTo>
                  <a:close/>
                </a:path>
                <a:path w="204469" h="123189">
                  <a:moveTo>
                    <a:pt x="128643" y="88583"/>
                  </a:moveTo>
                  <a:lnTo>
                    <a:pt x="128643" y="91490"/>
                  </a:lnTo>
                  <a:lnTo>
                    <a:pt x="140866" y="98756"/>
                  </a:lnTo>
                  <a:lnTo>
                    <a:pt x="140856" y="95843"/>
                  </a:lnTo>
                  <a:lnTo>
                    <a:pt x="128643" y="88583"/>
                  </a:lnTo>
                  <a:close/>
                </a:path>
                <a:path w="204469" h="123189">
                  <a:moveTo>
                    <a:pt x="151056" y="89167"/>
                  </a:moveTo>
                  <a:lnTo>
                    <a:pt x="140866" y="95843"/>
                  </a:lnTo>
                  <a:lnTo>
                    <a:pt x="140866" y="98750"/>
                  </a:lnTo>
                  <a:lnTo>
                    <a:pt x="151056" y="92068"/>
                  </a:lnTo>
                  <a:lnTo>
                    <a:pt x="151056" y="89167"/>
                  </a:lnTo>
                  <a:close/>
                </a:path>
                <a:path w="204469" h="123189">
                  <a:moveTo>
                    <a:pt x="45405" y="57797"/>
                  </a:moveTo>
                  <a:lnTo>
                    <a:pt x="45405" y="60704"/>
                  </a:lnTo>
                  <a:lnTo>
                    <a:pt x="103027" y="95261"/>
                  </a:lnTo>
                  <a:lnTo>
                    <a:pt x="103030" y="92361"/>
                  </a:lnTo>
                  <a:lnTo>
                    <a:pt x="45405" y="57797"/>
                  </a:lnTo>
                  <a:close/>
                </a:path>
                <a:path w="204469" h="123189">
                  <a:moveTo>
                    <a:pt x="113217" y="85681"/>
                  </a:moveTo>
                  <a:lnTo>
                    <a:pt x="103030" y="92361"/>
                  </a:lnTo>
                  <a:lnTo>
                    <a:pt x="103033" y="95261"/>
                  </a:lnTo>
                  <a:lnTo>
                    <a:pt x="113217" y="88589"/>
                  </a:lnTo>
                  <a:lnTo>
                    <a:pt x="113217" y="85681"/>
                  </a:lnTo>
                  <a:close/>
                </a:path>
                <a:path w="204469" h="123189">
                  <a:moveTo>
                    <a:pt x="143780" y="78421"/>
                  </a:moveTo>
                  <a:lnTo>
                    <a:pt x="143780" y="81329"/>
                  </a:lnTo>
                  <a:lnTo>
                    <a:pt x="156003" y="88589"/>
                  </a:lnTo>
                  <a:lnTo>
                    <a:pt x="155982" y="85675"/>
                  </a:lnTo>
                  <a:lnTo>
                    <a:pt x="143780" y="78421"/>
                  </a:lnTo>
                  <a:close/>
                </a:path>
                <a:path w="204469" h="123189">
                  <a:moveTo>
                    <a:pt x="166193" y="78999"/>
                  </a:moveTo>
                  <a:lnTo>
                    <a:pt x="156003" y="85675"/>
                  </a:lnTo>
                  <a:lnTo>
                    <a:pt x="156003" y="88583"/>
                  </a:lnTo>
                  <a:lnTo>
                    <a:pt x="166193" y="81900"/>
                  </a:lnTo>
                  <a:lnTo>
                    <a:pt x="166193" y="78999"/>
                  </a:lnTo>
                  <a:close/>
                </a:path>
                <a:path w="204469" h="123189">
                  <a:moveTo>
                    <a:pt x="105941" y="74929"/>
                  </a:moveTo>
                  <a:lnTo>
                    <a:pt x="105941" y="77837"/>
                  </a:lnTo>
                  <a:lnTo>
                    <a:pt x="118160" y="85097"/>
                  </a:lnTo>
                  <a:lnTo>
                    <a:pt x="118167" y="82194"/>
                  </a:lnTo>
                  <a:lnTo>
                    <a:pt x="105941" y="74929"/>
                  </a:lnTo>
                  <a:close/>
                </a:path>
                <a:path w="204469" h="123189">
                  <a:moveTo>
                    <a:pt x="118170" y="85093"/>
                  </a:moveTo>
                  <a:close/>
                </a:path>
                <a:path w="204469" h="123189">
                  <a:moveTo>
                    <a:pt x="128354" y="75513"/>
                  </a:moveTo>
                  <a:lnTo>
                    <a:pt x="118167" y="82194"/>
                  </a:lnTo>
                  <a:lnTo>
                    <a:pt x="118170" y="85093"/>
                  </a:lnTo>
                  <a:lnTo>
                    <a:pt x="128354" y="78421"/>
                  </a:lnTo>
                  <a:lnTo>
                    <a:pt x="128354" y="75513"/>
                  </a:lnTo>
                  <a:close/>
                </a:path>
                <a:path w="204469" h="123189">
                  <a:moveTo>
                    <a:pt x="121078" y="64762"/>
                  </a:moveTo>
                  <a:lnTo>
                    <a:pt x="121078" y="67669"/>
                  </a:lnTo>
                  <a:lnTo>
                    <a:pt x="133301" y="74936"/>
                  </a:lnTo>
                  <a:lnTo>
                    <a:pt x="133301" y="72028"/>
                  </a:lnTo>
                  <a:lnTo>
                    <a:pt x="121078" y="64762"/>
                  </a:lnTo>
                  <a:close/>
                </a:path>
                <a:path w="204469" h="123189">
                  <a:moveTo>
                    <a:pt x="143491" y="65346"/>
                  </a:moveTo>
                  <a:lnTo>
                    <a:pt x="133301" y="72028"/>
                  </a:lnTo>
                  <a:lnTo>
                    <a:pt x="133301" y="74929"/>
                  </a:lnTo>
                  <a:lnTo>
                    <a:pt x="143491" y="68253"/>
                  </a:lnTo>
                  <a:lnTo>
                    <a:pt x="143491" y="65346"/>
                  </a:lnTo>
                  <a:close/>
                </a:path>
                <a:path w="204469" h="123189">
                  <a:moveTo>
                    <a:pt x="83238" y="61282"/>
                  </a:moveTo>
                  <a:lnTo>
                    <a:pt x="83244" y="64190"/>
                  </a:lnTo>
                  <a:lnTo>
                    <a:pt x="95461" y="71446"/>
                  </a:lnTo>
                  <a:lnTo>
                    <a:pt x="95457" y="68542"/>
                  </a:lnTo>
                  <a:lnTo>
                    <a:pt x="83238" y="61282"/>
                  </a:lnTo>
                  <a:close/>
                </a:path>
                <a:path w="204469" h="123189">
                  <a:moveTo>
                    <a:pt x="105651" y="61866"/>
                  </a:moveTo>
                  <a:lnTo>
                    <a:pt x="95461" y="68542"/>
                  </a:lnTo>
                  <a:lnTo>
                    <a:pt x="95467" y="71446"/>
                  </a:lnTo>
                  <a:lnTo>
                    <a:pt x="105651" y="64768"/>
                  </a:lnTo>
                  <a:lnTo>
                    <a:pt x="105651" y="61866"/>
                  </a:lnTo>
                  <a:close/>
                </a:path>
                <a:path w="204469" h="123189">
                  <a:moveTo>
                    <a:pt x="98375" y="51115"/>
                  </a:moveTo>
                  <a:lnTo>
                    <a:pt x="98381" y="54022"/>
                  </a:lnTo>
                  <a:lnTo>
                    <a:pt x="110598" y="61279"/>
                  </a:lnTo>
                  <a:lnTo>
                    <a:pt x="110594" y="58375"/>
                  </a:lnTo>
                  <a:lnTo>
                    <a:pt x="98375" y="51115"/>
                  </a:lnTo>
                  <a:close/>
                </a:path>
                <a:path w="204469" h="123189">
                  <a:moveTo>
                    <a:pt x="120788" y="51699"/>
                  </a:moveTo>
                  <a:lnTo>
                    <a:pt x="110598" y="58375"/>
                  </a:lnTo>
                  <a:lnTo>
                    <a:pt x="110604" y="61278"/>
                  </a:lnTo>
                  <a:lnTo>
                    <a:pt x="120788" y="54600"/>
                  </a:lnTo>
                  <a:lnTo>
                    <a:pt x="120788" y="51699"/>
                  </a:lnTo>
                  <a:close/>
                </a:path>
                <a:path w="204469" h="123189">
                  <a:moveTo>
                    <a:pt x="60542" y="47629"/>
                  </a:moveTo>
                  <a:lnTo>
                    <a:pt x="60542" y="50537"/>
                  </a:lnTo>
                  <a:lnTo>
                    <a:pt x="72755" y="57797"/>
                  </a:lnTo>
                  <a:lnTo>
                    <a:pt x="72755" y="54889"/>
                  </a:lnTo>
                  <a:lnTo>
                    <a:pt x="60542" y="47629"/>
                  </a:lnTo>
                  <a:close/>
                </a:path>
                <a:path w="204469" h="123189">
                  <a:moveTo>
                    <a:pt x="72765" y="57793"/>
                  </a:moveTo>
                  <a:close/>
                </a:path>
                <a:path w="204469" h="123189">
                  <a:moveTo>
                    <a:pt x="82949" y="48213"/>
                  </a:moveTo>
                  <a:lnTo>
                    <a:pt x="72759" y="54889"/>
                  </a:lnTo>
                  <a:lnTo>
                    <a:pt x="72765" y="57793"/>
                  </a:lnTo>
                  <a:lnTo>
                    <a:pt x="82949" y="51115"/>
                  </a:lnTo>
                  <a:lnTo>
                    <a:pt x="82949" y="48213"/>
                  </a:lnTo>
                  <a:close/>
                </a:path>
                <a:path w="204469" h="123189">
                  <a:moveTo>
                    <a:pt x="27361" y="30496"/>
                  </a:moveTo>
                  <a:close/>
                </a:path>
                <a:path w="204469" h="123189">
                  <a:moveTo>
                    <a:pt x="15136" y="20329"/>
                  </a:moveTo>
                  <a:lnTo>
                    <a:pt x="15138" y="23236"/>
                  </a:lnTo>
                  <a:lnTo>
                    <a:pt x="27351" y="30496"/>
                  </a:lnTo>
                  <a:lnTo>
                    <a:pt x="27350" y="27589"/>
                  </a:lnTo>
                  <a:lnTo>
                    <a:pt x="15136" y="20329"/>
                  </a:lnTo>
                  <a:close/>
                </a:path>
                <a:path w="204469" h="123189">
                  <a:moveTo>
                    <a:pt x="37544" y="20913"/>
                  </a:moveTo>
                  <a:lnTo>
                    <a:pt x="27355" y="27589"/>
                  </a:lnTo>
                  <a:lnTo>
                    <a:pt x="27361" y="30492"/>
                  </a:lnTo>
                  <a:lnTo>
                    <a:pt x="37544" y="23814"/>
                  </a:lnTo>
                  <a:lnTo>
                    <a:pt x="37544" y="20913"/>
                  </a:lnTo>
                  <a:close/>
                </a:path>
                <a:path w="204469" h="123189">
                  <a:moveTo>
                    <a:pt x="50063" y="44144"/>
                  </a:moveTo>
                  <a:close/>
                </a:path>
                <a:path w="204469" h="123189">
                  <a:moveTo>
                    <a:pt x="37840" y="33988"/>
                  </a:moveTo>
                  <a:lnTo>
                    <a:pt x="37840" y="36896"/>
                  </a:lnTo>
                  <a:lnTo>
                    <a:pt x="50042" y="44144"/>
                  </a:lnTo>
                  <a:lnTo>
                    <a:pt x="50042" y="41242"/>
                  </a:lnTo>
                  <a:lnTo>
                    <a:pt x="37840" y="33988"/>
                  </a:lnTo>
                  <a:close/>
                </a:path>
                <a:path w="204469" h="123189">
                  <a:moveTo>
                    <a:pt x="50063" y="44139"/>
                  </a:moveTo>
                  <a:close/>
                </a:path>
                <a:path w="204469" h="123189">
                  <a:moveTo>
                    <a:pt x="60246" y="34560"/>
                  </a:moveTo>
                  <a:lnTo>
                    <a:pt x="50056" y="41242"/>
                  </a:lnTo>
                  <a:lnTo>
                    <a:pt x="50063" y="44139"/>
                  </a:lnTo>
                  <a:lnTo>
                    <a:pt x="60246" y="37468"/>
                  </a:lnTo>
                  <a:lnTo>
                    <a:pt x="60246" y="34560"/>
                  </a:lnTo>
                  <a:close/>
                </a:path>
                <a:path w="204469" h="123189">
                  <a:moveTo>
                    <a:pt x="12225" y="40664"/>
                  </a:moveTo>
                  <a:close/>
                </a:path>
                <a:path w="204469" h="123189">
                  <a:moveTo>
                    <a:pt x="0" y="30496"/>
                  </a:moveTo>
                  <a:lnTo>
                    <a:pt x="1" y="33404"/>
                  </a:lnTo>
                  <a:lnTo>
                    <a:pt x="12215" y="40664"/>
                  </a:lnTo>
                  <a:lnTo>
                    <a:pt x="12214" y="37756"/>
                  </a:lnTo>
                  <a:lnTo>
                    <a:pt x="0" y="30496"/>
                  </a:lnTo>
                  <a:close/>
                </a:path>
                <a:path w="204469" h="123189">
                  <a:moveTo>
                    <a:pt x="22406" y="31080"/>
                  </a:moveTo>
                  <a:lnTo>
                    <a:pt x="12219" y="37756"/>
                  </a:lnTo>
                  <a:lnTo>
                    <a:pt x="12225" y="40660"/>
                  </a:lnTo>
                  <a:lnTo>
                    <a:pt x="22406" y="33982"/>
                  </a:lnTo>
                  <a:lnTo>
                    <a:pt x="22406" y="31080"/>
                  </a:lnTo>
                  <a:close/>
                </a:path>
                <a:path w="204469" h="123189">
                  <a:moveTo>
                    <a:pt x="34926" y="54311"/>
                  </a:moveTo>
                  <a:close/>
                </a:path>
                <a:path w="204469" h="123189">
                  <a:moveTo>
                    <a:pt x="22701" y="44150"/>
                  </a:moveTo>
                  <a:lnTo>
                    <a:pt x="22703" y="47057"/>
                  </a:lnTo>
                  <a:lnTo>
                    <a:pt x="34905" y="54311"/>
                  </a:lnTo>
                  <a:lnTo>
                    <a:pt x="34915" y="51410"/>
                  </a:lnTo>
                  <a:lnTo>
                    <a:pt x="22701" y="44150"/>
                  </a:lnTo>
                  <a:close/>
                </a:path>
                <a:path w="204469" h="123189">
                  <a:moveTo>
                    <a:pt x="34926" y="54307"/>
                  </a:moveTo>
                  <a:close/>
                </a:path>
                <a:path w="204469" h="123189">
                  <a:moveTo>
                    <a:pt x="45109" y="44728"/>
                  </a:moveTo>
                  <a:lnTo>
                    <a:pt x="34919" y="51410"/>
                  </a:lnTo>
                  <a:lnTo>
                    <a:pt x="34926" y="54307"/>
                  </a:lnTo>
                  <a:lnTo>
                    <a:pt x="45109" y="47635"/>
                  </a:lnTo>
                  <a:lnTo>
                    <a:pt x="45109" y="447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876738" y="2213328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344" y="0"/>
                  </a:moveTo>
                  <a:lnTo>
                    <a:pt x="10534" y="5544"/>
                  </a:lnTo>
                  <a:lnTo>
                    <a:pt x="10534" y="41801"/>
                  </a:lnTo>
                  <a:lnTo>
                    <a:pt x="19344" y="36256"/>
                  </a:lnTo>
                  <a:lnTo>
                    <a:pt x="19344" y="0"/>
                  </a:lnTo>
                  <a:close/>
                </a:path>
                <a:path w="19685" h="47625">
                  <a:moveTo>
                    <a:pt x="4885" y="8384"/>
                  </a:moveTo>
                  <a:lnTo>
                    <a:pt x="0" y="11218"/>
                  </a:lnTo>
                  <a:lnTo>
                    <a:pt x="0" y="47475"/>
                  </a:lnTo>
                  <a:lnTo>
                    <a:pt x="4885" y="44635"/>
                  </a:lnTo>
                  <a:lnTo>
                    <a:pt x="4885" y="838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76738" y="2213328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534" y="5544"/>
                  </a:moveTo>
                  <a:lnTo>
                    <a:pt x="19344" y="0"/>
                  </a:lnTo>
                  <a:lnTo>
                    <a:pt x="19344" y="36256"/>
                  </a:lnTo>
                  <a:lnTo>
                    <a:pt x="10534" y="41801"/>
                  </a:lnTo>
                  <a:lnTo>
                    <a:pt x="10534" y="5544"/>
                  </a:lnTo>
                  <a:close/>
                </a:path>
                <a:path w="19685" h="47625">
                  <a:moveTo>
                    <a:pt x="0" y="11218"/>
                  </a:moveTo>
                  <a:lnTo>
                    <a:pt x="4885" y="8384"/>
                  </a:lnTo>
                  <a:lnTo>
                    <a:pt x="4885" y="44635"/>
                  </a:lnTo>
                  <a:lnTo>
                    <a:pt x="0" y="47475"/>
                  </a:lnTo>
                  <a:lnTo>
                    <a:pt x="0" y="1121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94094" y="2015956"/>
              <a:ext cx="175908" cy="333468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1594094" y="2015956"/>
              <a:ext cx="235585" cy="334010"/>
            </a:xfrm>
            <a:custGeom>
              <a:avLst/>
              <a:gdLst/>
              <a:ahLst/>
              <a:cxnLst/>
              <a:rect l="l" t="t" r="r" b="b"/>
              <a:pathLst>
                <a:path w="235585" h="334010">
                  <a:moveTo>
                    <a:pt x="175908" y="238393"/>
                  </a:moveTo>
                  <a:lnTo>
                    <a:pt x="137768" y="225684"/>
                  </a:lnTo>
                  <a:lnTo>
                    <a:pt x="101692" y="208280"/>
                  </a:lnTo>
                  <a:lnTo>
                    <a:pt x="68107" y="186420"/>
                  </a:lnTo>
                  <a:lnTo>
                    <a:pt x="37439" y="160347"/>
                  </a:lnTo>
                  <a:lnTo>
                    <a:pt x="37439" y="0"/>
                  </a:lnTo>
                  <a:lnTo>
                    <a:pt x="68777" y="25291"/>
                  </a:lnTo>
                  <a:lnTo>
                    <a:pt x="102494" y="47077"/>
                  </a:lnTo>
                  <a:lnTo>
                    <a:pt x="138301" y="65188"/>
                  </a:lnTo>
                  <a:lnTo>
                    <a:pt x="175908" y="79460"/>
                  </a:lnTo>
                  <a:lnTo>
                    <a:pt x="175908" y="238393"/>
                  </a:lnTo>
                  <a:close/>
                </a:path>
                <a:path w="235585" h="334010">
                  <a:moveTo>
                    <a:pt x="0" y="238393"/>
                  </a:moveTo>
                  <a:lnTo>
                    <a:pt x="36395" y="269888"/>
                  </a:lnTo>
                  <a:lnTo>
                    <a:pt x="76292" y="296424"/>
                  </a:lnTo>
                  <a:lnTo>
                    <a:pt x="119194" y="317713"/>
                  </a:lnTo>
                  <a:lnTo>
                    <a:pt x="164603" y="333468"/>
                  </a:lnTo>
                  <a:lnTo>
                    <a:pt x="164603" y="265257"/>
                  </a:lnTo>
                  <a:lnTo>
                    <a:pt x="119225" y="249473"/>
                  </a:lnTo>
                  <a:lnTo>
                    <a:pt x="76338" y="228193"/>
                  </a:lnTo>
                  <a:lnTo>
                    <a:pt x="36433" y="201701"/>
                  </a:lnTo>
                  <a:lnTo>
                    <a:pt x="0" y="170281"/>
                  </a:lnTo>
                  <a:lnTo>
                    <a:pt x="0" y="238393"/>
                  </a:lnTo>
                  <a:close/>
                </a:path>
                <a:path w="235585" h="334010">
                  <a:moveTo>
                    <a:pt x="12007" y="198657"/>
                  </a:moveTo>
                  <a:lnTo>
                    <a:pt x="20596" y="206831"/>
                  </a:lnTo>
                  <a:lnTo>
                    <a:pt x="29594" y="214533"/>
                  </a:lnTo>
                  <a:lnTo>
                    <a:pt x="38984" y="221748"/>
                  </a:lnTo>
                  <a:lnTo>
                    <a:pt x="48744" y="228459"/>
                  </a:lnTo>
                </a:path>
                <a:path w="235585" h="334010">
                  <a:moveTo>
                    <a:pt x="12007" y="208591"/>
                  </a:moveTo>
                  <a:lnTo>
                    <a:pt x="20596" y="216764"/>
                  </a:lnTo>
                  <a:lnTo>
                    <a:pt x="29594" y="224465"/>
                  </a:lnTo>
                  <a:lnTo>
                    <a:pt x="38984" y="231679"/>
                  </a:lnTo>
                  <a:lnTo>
                    <a:pt x="48744" y="238393"/>
                  </a:lnTo>
                </a:path>
                <a:path w="235585" h="334010">
                  <a:moveTo>
                    <a:pt x="12007" y="218525"/>
                  </a:moveTo>
                  <a:lnTo>
                    <a:pt x="20596" y="226696"/>
                  </a:lnTo>
                  <a:lnTo>
                    <a:pt x="29594" y="234397"/>
                  </a:lnTo>
                  <a:lnTo>
                    <a:pt x="38984" y="241612"/>
                  </a:lnTo>
                  <a:lnTo>
                    <a:pt x="48744" y="248327"/>
                  </a:lnTo>
                </a:path>
                <a:path w="235585" h="334010">
                  <a:moveTo>
                    <a:pt x="12007" y="228459"/>
                  </a:moveTo>
                  <a:lnTo>
                    <a:pt x="20596" y="236630"/>
                  </a:lnTo>
                  <a:lnTo>
                    <a:pt x="29594" y="244330"/>
                  </a:lnTo>
                  <a:lnTo>
                    <a:pt x="38984" y="251544"/>
                  </a:lnTo>
                  <a:lnTo>
                    <a:pt x="48744" y="258255"/>
                  </a:lnTo>
                </a:path>
                <a:path w="235585" h="334010">
                  <a:moveTo>
                    <a:pt x="144821" y="16235"/>
                  </a:moveTo>
                  <a:lnTo>
                    <a:pt x="209817" y="53918"/>
                  </a:lnTo>
                </a:path>
                <a:path w="235585" h="334010">
                  <a:moveTo>
                    <a:pt x="153298" y="13874"/>
                  </a:moveTo>
                  <a:lnTo>
                    <a:pt x="218294" y="51563"/>
                  </a:lnTo>
                </a:path>
                <a:path w="235585" h="334010">
                  <a:moveTo>
                    <a:pt x="161775" y="11520"/>
                  </a:moveTo>
                  <a:lnTo>
                    <a:pt x="226771" y="49209"/>
                  </a:lnTo>
                </a:path>
                <a:path w="235585" h="334010">
                  <a:moveTo>
                    <a:pt x="170252" y="9165"/>
                  </a:moveTo>
                  <a:lnTo>
                    <a:pt x="235249" y="46854"/>
                  </a:lnTo>
                </a:path>
              </a:pathLst>
            </a:custGeom>
            <a:ln w="4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648493" y="2051426"/>
              <a:ext cx="100330" cy="174625"/>
            </a:xfrm>
            <a:custGeom>
              <a:avLst/>
              <a:gdLst/>
              <a:ahLst/>
              <a:cxnLst/>
              <a:rect l="l" t="t" r="r" b="b"/>
              <a:pathLst>
                <a:path w="100330" h="174625">
                  <a:moveTo>
                    <a:pt x="0" y="0"/>
                  </a:moveTo>
                  <a:lnTo>
                    <a:pt x="0" y="114942"/>
                  </a:lnTo>
                  <a:lnTo>
                    <a:pt x="22988" y="133162"/>
                  </a:lnTo>
                  <a:lnTo>
                    <a:pt x="47473" y="149187"/>
                  </a:lnTo>
                  <a:lnTo>
                    <a:pt x="73300" y="162926"/>
                  </a:lnTo>
                  <a:lnTo>
                    <a:pt x="100315" y="174289"/>
                  </a:lnTo>
                </a:path>
              </a:pathLst>
            </a:custGeom>
            <a:ln w="44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594094" y="2000342"/>
              <a:ext cx="318770" cy="349250"/>
            </a:xfrm>
            <a:custGeom>
              <a:avLst/>
              <a:gdLst/>
              <a:ahLst/>
              <a:cxnLst/>
              <a:rect l="l" t="t" r="r" b="b"/>
              <a:pathLst>
                <a:path w="318769" h="349250">
                  <a:moveTo>
                    <a:pt x="164603" y="349082"/>
                  </a:moveTo>
                  <a:lnTo>
                    <a:pt x="318610" y="259681"/>
                  </a:lnTo>
                  <a:lnTo>
                    <a:pt x="318610" y="191569"/>
                  </a:lnTo>
                  <a:lnTo>
                    <a:pt x="267747" y="161767"/>
                  </a:lnTo>
                  <a:lnTo>
                    <a:pt x="267747" y="68112"/>
                  </a:lnTo>
                  <a:lnTo>
                    <a:pt x="160364" y="5680"/>
                  </a:lnTo>
                  <a:lnTo>
                    <a:pt x="110912" y="19868"/>
                  </a:lnTo>
                  <a:lnTo>
                    <a:pt x="77003" y="0"/>
                  </a:lnTo>
                  <a:lnTo>
                    <a:pt x="37439" y="15614"/>
                  </a:lnTo>
                  <a:lnTo>
                    <a:pt x="37439" y="164607"/>
                  </a:lnTo>
                  <a:lnTo>
                    <a:pt x="0" y="185895"/>
                  </a:lnTo>
                  <a:lnTo>
                    <a:pt x="0" y="254007"/>
                  </a:lnTo>
                  <a:lnTo>
                    <a:pt x="36481" y="285369"/>
                  </a:lnTo>
                  <a:lnTo>
                    <a:pt x="76396" y="311854"/>
                  </a:lnTo>
                  <a:lnTo>
                    <a:pt x="119264" y="333184"/>
                  </a:lnTo>
                  <a:lnTo>
                    <a:pt x="164603" y="349082"/>
                  </a:lnTo>
                  <a:close/>
                </a:path>
              </a:pathLst>
            </a:custGeom>
            <a:ln w="9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471501" y="2261757"/>
              <a:ext cx="280406" cy="178839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9132" y="2226103"/>
              <a:ext cx="11705" cy="13567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1729132" y="2226103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69">
                  <a:moveTo>
                    <a:pt x="9955" y="4419"/>
                  </a:moveTo>
                  <a:lnTo>
                    <a:pt x="8206" y="1395"/>
                  </a:lnTo>
                  <a:lnTo>
                    <a:pt x="4947" y="0"/>
                  </a:lnTo>
                  <a:lnTo>
                    <a:pt x="2686" y="1303"/>
                  </a:lnTo>
                  <a:lnTo>
                    <a:pt x="418" y="2612"/>
                  </a:lnTo>
                  <a:lnTo>
                    <a:pt x="0" y="6122"/>
                  </a:lnTo>
                  <a:lnTo>
                    <a:pt x="1749" y="9147"/>
                  </a:lnTo>
                  <a:lnTo>
                    <a:pt x="3499" y="12171"/>
                  </a:lnTo>
                  <a:lnTo>
                    <a:pt x="6752" y="13567"/>
                  </a:lnTo>
                  <a:lnTo>
                    <a:pt x="9019" y="12257"/>
                  </a:lnTo>
                  <a:lnTo>
                    <a:pt x="11286" y="10954"/>
                  </a:lnTo>
                  <a:lnTo>
                    <a:pt x="11705" y="7444"/>
                  </a:lnTo>
                  <a:lnTo>
                    <a:pt x="9955" y="44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648493" y="2051426"/>
              <a:ext cx="100315" cy="169162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1648493" y="2051426"/>
              <a:ext cx="100330" cy="174625"/>
            </a:xfrm>
            <a:custGeom>
              <a:avLst/>
              <a:gdLst/>
              <a:ahLst/>
              <a:cxnLst/>
              <a:rect l="l" t="t" r="r" b="b"/>
              <a:pathLst>
                <a:path w="100330" h="174625">
                  <a:moveTo>
                    <a:pt x="4250" y="112281"/>
                  </a:moveTo>
                  <a:lnTo>
                    <a:pt x="4250" y="4241"/>
                  </a:lnTo>
                  <a:lnTo>
                    <a:pt x="0" y="0"/>
                  </a:lnTo>
                  <a:lnTo>
                    <a:pt x="22242" y="19398"/>
                  </a:lnTo>
                  <a:lnTo>
                    <a:pt x="46560" y="35905"/>
                  </a:lnTo>
                  <a:lnTo>
                    <a:pt x="72677" y="49360"/>
                  </a:lnTo>
                  <a:lnTo>
                    <a:pt x="100315" y="59598"/>
                  </a:lnTo>
                  <a:lnTo>
                    <a:pt x="100315" y="174289"/>
                  </a:lnTo>
                  <a:lnTo>
                    <a:pt x="100315" y="169162"/>
                  </a:lnTo>
                  <a:lnTo>
                    <a:pt x="74435" y="158288"/>
                  </a:lnTo>
                  <a:lnTo>
                    <a:pt x="49698" y="145124"/>
                  </a:lnTo>
                  <a:lnTo>
                    <a:pt x="26253" y="129759"/>
                  </a:lnTo>
                  <a:lnTo>
                    <a:pt x="4250" y="112281"/>
                  </a:lnTo>
                  <a:close/>
                </a:path>
              </a:pathLst>
            </a:custGeom>
            <a:ln w="44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61429" y="2234566"/>
              <a:ext cx="471611" cy="413984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1061429" y="2234565"/>
              <a:ext cx="471805" cy="414020"/>
            </a:xfrm>
            <a:custGeom>
              <a:avLst/>
              <a:gdLst/>
              <a:ahLst/>
              <a:cxnLst/>
              <a:rect l="l" t="t" r="r" b="b"/>
              <a:pathLst>
                <a:path w="471805" h="414019">
                  <a:moveTo>
                    <a:pt x="76209" y="358438"/>
                  </a:moveTo>
                  <a:lnTo>
                    <a:pt x="121092" y="378704"/>
                  </a:lnTo>
                  <a:lnTo>
                    <a:pt x="167597" y="394473"/>
                  </a:lnTo>
                  <a:lnTo>
                    <a:pt x="215381" y="405663"/>
                  </a:lnTo>
                  <a:lnTo>
                    <a:pt x="264098" y="412193"/>
                  </a:lnTo>
                  <a:lnTo>
                    <a:pt x="313404" y="413984"/>
                  </a:lnTo>
                  <a:lnTo>
                    <a:pt x="333334" y="412481"/>
                  </a:lnTo>
                  <a:lnTo>
                    <a:pt x="352855" y="408589"/>
                  </a:lnTo>
                  <a:lnTo>
                    <a:pt x="371749" y="402364"/>
                  </a:lnTo>
                  <a:lnTo>
                    <a:pt x="389799" y="393864"/>
                  </a:lnTo>
                  <a:lnTo>
                    <a:pt x="396530" y="398754"/>
                  </a:lnTo>
                  <a:lnTo>
                    <a:pt x="404279" y="401279"/>
                  </a:lnTo>
                  <a:lnTo>
                    <a:pt x="412439" y="401341"/>
                  </a:lnTo>
                  <a:lnTo>
                    <a:pt x="420399" y="398841"/>
                  </a:lnTo>
                  <a:lnTo>
                    <a:pt x="436578" y="389072"/>
                  </a:lnTo>
                  <a:lnTo>
                    <a:pt x="450704" y="376775"/>
                  </a:lnTo>
                  <a:lnTo>
                    <a:pt x="462480" y="362256"/>
                  </a:lnTo>
                  <a:lnTo>
                    <a:pt x="471611" y="345822"/>
                  </a:lnTo>
                  <a:lnTo>
                    <a:pt x="471611" y="194420"/>
                  </a:lnTo>
                  <a:lnTo>
                    <a:pt x="463733" y="148100"/>
                  </a:lnTo>
                  <a:lnTo>
                    <a:pt x="445834" y="105538"/>
                  </a:lnTo>
                  <a:lnTo>
                    <a:pt x="418964" y="68193"/>
                  </a:lnTo>
                  <a:lnTo>
                    <a:pt x="384171" y="37523"/>
                  </a:lnTo>
                  <a:lnTo>
                    <a:pt x="342506" y="14986"/>
                  </a:lnTo>
                </a:path>
                <a:path w="471805" h="414019">
                  <a:moveTo>
                    <a:pt x="129459" y="0"/>
                  </a:moveTo>
                  <a:lnTo>
                    <a:pt x="87483" y="23298"/>
                  </a:lnTo>
                  <a:lnTo>
                    <a:pt x="52510" y="54724"/>
                  </a:lnTo>
                  <a:lnTo>
                    <a:pt x="25579" y="92809"/>
                  </a:lnTo>
                  <a:lnTo>
                    <a:pt x="7729" y="136084"/>
                  </a:lnTo>
                  <a:lnTo>
                    <a:pt x="0" y="183079"/>
                  </a:lnTo>
                  <a:lnTo>
                    <a:pt x="697" y="268892"/>
                  </a:lnTo>
                  <a:lnTo>
                    <a:pt x="16089" y="313938"/>
                  </a:lnTo>
                  <a:lnTo>
                    <a:pt x="50450" y="332891"/>
                  </a:lnTo>
                  <a:lnTo>
                    <a:pt x="58478" y="330599"/>
                  </a:lnTo>
                  <a:lnTo>
                    <a:pt x="60324" y="338966"/>
                  </a:lnTo>
                  <a:lnTo>
                    <a:pt x="64019" y="346590"/>
                  </a:lnTo>
                  <a:lnTo>
                    <a:pt x="69375" y="353178"/>
                  </a:lnTo>
                  <a:lnTo>
                    <a:pt x="76209" y="358438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63152" y="2012640"/>
              <a:ext cx="280606" cy="277563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114060" y="2012640"/>
              <a:ext cx="342265" cy="615950"/>
            </a:xfrm>
            <a:custGeom>
              <a:avLst/>
              <a:gdLst/>
              <a:ahLst/>
              <a:cxnLst/>
              <a:rect l="l" t="t" r="r" b="b"/>
              <a:pathLst>
                <a:path w="342265" h="615950">
                  <a:moveTo>
                    <a:pt x="329699" y="138781"/>
                  </a:moveTo>
                  <a:lnTo>
                    <a:pt x="322545" y="94915"/>
                  </a:lnTo>
                  <a:lnTo>
                    <a:pt x="302627" y="56818"/>
                  </a:lnTo>
                  <a:lnTo>
                    <a:pt x="272255" y="26776"/>
                  </a:lnTo>
                  <a:lnTo>
                    <a:pt x="233740" y="7075"/>
                  </a:lnTo>
                  <a:lnTo>
                    <a:pt x="189395" y="0"/>
                  </a:lnTo>
                  <a:lnTo>
                    <a:pt x="145046" y="7075"/>
                  </a:lnTo>
                  <a:lnTo>
                    <a:pt x="106531" y="26776"/>
                  </a:lnTo>
                  <a:lnTo>
                    <a:pt x="76160" y="56818"/>
                  </a:lnTo>
                  <a:lnTo>
                    <a:pt x="56244" y="94915"/>
                  </a:lnTo>
                  <a:lnTo>
                    <a:pt x="49092" y="138781"/>
                  </a:lnTo>
                  <a:lnTo>
                    <a:pt x="56244" y="182648"/>
                  </a:lnTo>
                  <a:lnTo>
                    <a:pt x="76160" y="220745"/>
                  </a:lnTo>
                  <a:lnTo>
                    <a:pt x="106531" y="250787"/>
                  </a:lnTo>
                  <a:lnTo>
                    <a:pt x="145046" y="270488"/>
                  </a:lnTo>
                  <a:lnTo>
                    <a:pt x="189395" y="277563"/>
                  </a:lnTo>
                  <a:lnTo>
                    <a:pt x="233740" y="270488"/>
                  </a:lnTo>
                  <a:lnTo>
                    <a:pt x="272255" y="250787"/>
                  </a:lnTo>
                  <a:lnTo>
                    <a:pt x="302627" y="220745"/>
                  </a:lnTo>
                  <a:lnTo>
                    <a:pt x="322545" y="182648"/>
                  </a:lnTo>
                  <a:lnTo>
                    <a:pt x="329699" y="138781"/>
                  </a:lnTo>
                  <a:close/>
                </a:path>
                <a:path w="342265" h="615950">
                  <a:moveTo>
                    <a:pt x="5847" y="552524"/>
                  </a:moveTo>
                  <a:lnTo>
                    <a:pt x="0" y="498105"/>
                  </a:lnTo>
                  <a:lnTo>
                    <a:pt x="1479" y="444184"/>
                  </a:lnTo>
                  <a:lnTo>
                    <a:pt x="10206" y="391238"/>
                  </a:lnTo>
                  <a:lnTo>
                    <a:pt x="26103" y="339746"/>
                  </a:lnTo>
                  <a:lnTo>
                    <a:pt x="49092" y="290183"/>
                  </a:lnTo>
                </a:path>
                <a:path w="342265" h="615950">
                  <a:moveTo>
                    <a:pt x="337202" y="615825"/>
                  </a:moveTo>
                  <a:lnTo>
                    <a:pt x="340884" y="569149"/>
                  </a:lnTo>
                  <a:lnTo>
                    <a:pt x="341723" y="522518"/>
                  </a:lnTo>
                  <a:lnTo>
                    <a:pt x="339724" y="476016"/>
                  </a:lnTo>
                  <a:lnTo>
                    <a:pt x="334893" y="429727"/>
                  </a:lnTo>
                  <a:lnTo>
                    <a:pt x="327236" y="383736"/>
                  </a:lnTo>
                  <a:lnTo>
                    <a:pt x="316757" y="338126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87175" y="2228208"/>
              <a:ext cx="219930" cy="63696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1061429" y="2014221"/>
              <a:ext cx="471805" cy="634365"/>
            </a:xfrm>
            <a:custGeom>
              <a:avLst/>
              <a:gdLst/>
              <a:ahLst/>
              <a:cxnLst/>
              <a:rect l="l" t="t" r="r" b="b"/>
              <a:pathLst>
                <a:path w="471805" h="634364">
                  <a:moveTo>
                    <a:pt x="129459" y="220344"/>
                  </a:moveTo>
                  <a:lnTo>
                    <a:pt x="87824" y="243998"/>
                  </a:lnTo>
                  <a:lnTo>
                    <a:pt x="53069" y="275541"/>
                  </a:lnTo>
                  <a:lnTo>
                    <a:pt x="26186" y="313572"/>
                  </a:lnTo>
                  <a:lnTo>
                    <a:pt x="8165" y="356689"/>
                  </a:lnTo>
                  <a:lnTo>
                    <a:pt x="0" y="403490"/>
                  </a:lnTo>
                  <a:lnTo>
                    <a:pt x="697" y="489236"/>
                  </a:lnTo>
                  <a:lnTo>
                    <a:pt x="16089" y="534282"/>
                  </a:lnTo>
                  <a:lnTo>
                    <a:pt x="50450" y="553236"/>
                  </a:lnTo>
                  <a:lnTo>
                    <a:pt x="58478" y="550943"/>
                  </a:lnTo>
                  <a:lnTo>
                    <a:pt x="60324" y="559310"/>
                  </a:lnTo>
                  <a:lnTo>
                    <a:pt x="121092" y="599049"/>
                  </a:lnTo>
                  <a:lnTo>
                    <a:pt x="167597" y="614817"/>
                  </a:lnTo>
                  <a:lnTo>
                    <a:pt x="215381" y="626007"/>
                  </a:lnTo>
                  <a:lnTo>
                    <a:pt x="264098" y="632537"/>
                  </a:lnTo>
                  <a:lnTo>
                    <a:pt x="313404" y="634328"/>
                  </a:lnTo>
                  <a:lnTo>
                    <a:pt x="333334" y="632825"/>
                  </a:lnTo>
                  <a:lnTo>
                    <a:pt x="352855" y="628933"/>
                  </a:lnTo>
                  <a:lnTo>
                    <a:pt x="371749" y="622708"/>
                  </a:lnTo>
                  <a:lnTo>
                    <a:pt x="389799" y="614208"/>
                  </a:lnTo>
                  <a:lnTo>
                    <a:pt x="396530" y="619098"/>
                  </a:lnTo>
                  <a:lnTo>
                    <a:pt x="404279" y="621623"/>
                  </a:lnTo>
                  <a:lnTo>
                    <a:pt x="412439" y="621685"/>
                  </a:lnTo>
                  <a:lnTo>
                    <a:pt x="420399" y="619186"/>
                  </a:lnTo>
                  <a:lnTo>
                    <a:pt x="436578" y="609416"/>
                  </a:lnTo>
                  <a:lnTo>
                    <a:pt x="450704" y="597119"/>
                  </a:lnTo>
                  <a:lnTo>
                    <a:pt x="462480" y="582600"/>
                  </a:lnTo>
                  <a:lnTo>
                    <a:pt x="471611" y="566166"/>
                  </a:lnTo>
                  <a:lnTo>
                    <a:pt x="471611" y="428831"/>
                  </a:lnTo>
                  <a:lnTo>
                    <a:pt x="466616" y="379153"/>
                  </a:lnTo>
                  <a:lnTo>
                    <a:pt x="449993" y="333140"/>
                  </a:lnTo>
                  <a:lnTo>
                    <a:pt x="422956" y="292616"/>
                  </a:lnTo>
                  <a:lnTo>
                    <a:pt x="386722" y="259405"/>
                  </a:lnTo>
                  <a:lnTo>
                    <a:pt x="342506" y="235330"/>
                  </a:lnTo>
                  <a:lnTo>
                    <a:pt x="341318" y="235252"/>
                  </a:lnTo>
                  <a:lnTo>
                    <a:pt x="367566" y="199171"/>
                  </a:lnTo>
                  <a:lnTo>
                    <a:pt x="380649" y="158264"/>
                  </a:lnTo>
                  <a:lnTo>
                    <a:pt x="380574" y="115761"/>
                  </a:lnTo>
                  <a:lnTo>
                    <a:pt x="367347" y="74896"/>
                  </a:lnTo>
                  <a:lnTo>
                    <a:pt x="340974" y="38902"/>
                  </a:lnTo>
                  <a:lnTo>
                    <a:pt x="304499" y="12940"/>
                  </a:lnTo>
                  <a:lnTo>
                    <a:pt x="263143" y="0"/>
                  </a:lnTo>
                  <a:lnTo>
                    <a:pt x="220174" y="73"/>
                  </a:lnTo>
                  <a:lnTo>
                    <a:pt x="178863" y="13155"/>
                  </a:lnTo>
                  <a:lnTo>
                    <a:pt x="142478" y="39239"/>
                  </a:lnTo>
                  <a:lnTo>
                    <a:pt x="113837" y="80364"/>
                  </a:lnTo>
                  <a:lnTo>
                    <a:pt x="101893" y="127393"/>
                  </a:lnTo>
                  <a:lnTo>
                    <a:pt x="106987" y="175622"/>
                  </a:lnTo>
                  <a:lnTo>
                    <a:pt x="129459" y="220344"/>
                  </a:lnTo>
                  <a:close/>
                </a:path>
              </a:pathLst>
            </a:custGeom>
            <a:ln w="22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" name="object 179"/>
          <p:cNvSpPr txBox="1"/>
          <p:nvPr/>
        </p:nvSpPr>
        <p:spPr>
          <a:xfrm>
            <a:off x="6882765" y="1035002"/>
            <a:ext cx="1275715" cy="19939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spc="135" dirty="0">
                <a:latin typeface="MS UI Gothic"/>
                <a:cs typeface="MS UI Gothic"/>
              </a:rPr>
              <a:t>03-xxxx-1111</a:t>
            </a:r>
            <a:endParaRPr sz="1400">
              <a:latin typeface="MS UI Gothic"/>
              <a:cs typeface="MS UI Gothic"/>
            </a:endParaRPr>
          </a:p>
          <a:p>
            <a:pPr marL="159385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135" dirty="0">
                <a:latin typeface="MS UI Gothic"/>
                <a:cs typeface="MS UI Gothic"/>
              </a:rPr>
              <a:t>03-xxxx-2222</a:t>
            </a:r>
            <a:endParaRPr sz="1400">
              <a:latin typeface="MS UI Gothic"/>
              <a:cs typeface="MS UI Gothic"/>
            </a:endParaRPr>
          </a:p>
          <a:p>
            <a:pPr marL="159385">
              <a:lnSpc>
                <a:spcPct val="100000"/>
              </a:lnSpc>
              <a:spcBef>
                <a:spcPts val="44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400" spc="135" dirty="0">
                <a:latin typeface="MS UI Gothic"/>
                <a:cs typeface="MS UI Gothic"/>
              </a:rPr>
              <a:t>03-xxxx-3333</a:t>
            </a:r>
            <a:endParaRPr sz="1400">
              <a:latin typeface="MS UI Gothic"/>
              <a:cs typeface="MS UI Gothic"/>
            </a:endParaRPr>
          </a:p>
          <a:p>
            <a:pPr marL="159385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2050034" y="1434083"/>
            <a:ext cx="3891279" cy="1531620"/>
          </a:xfrm>
          <a:custGeom>
            <a:avLst/>
            <a:gdLst/>
            <a:ahLst/>
            <a:cxnLst/>
            <a:rect l="l" t="t" r="r" b="b"/>
            <a:pathLst>
              <a:path w="3891279" h="1531620">
                <a:moveTo>
                  <a:pt x="3891280" y="1486662"/>
                </a:moveTo>
                <a:lnTo>
                  <a:pt x="3783584" y="1417828"/>
                </a:lnTo>
                <a:lnTo>
                  <a:pt x="3779609" y="1455724"/>
                </a:lnTo>
                <a:lnTo>
                  <a:pt x="4064" y="1059307"/>
                </a:lnTo>
                <a:lnTo>
                  <a:pt x="0" y="1097153"/>
                </a:lnTo>
                <a:lnTo>
                  <a:pt x="3775621" y="1493697"/>
                </a:lnTo>
                <a:lnTo>
                  <a:pt x="3771646" y="1531620"/>
                </a:lnTo>
                <a:lnTo>
                  <a:pt x="3867277" y="1495679"/>
                </a:lnTo>
                <a:lnTo>
                  <a:pt x="3891280" y="1486662"/>
                </a:lnTo>
                <a:close/>
              </a:path>
              <a:path w="3891279" h="1531620">
                <a:moveTo>
                  <a:pt x="3891280" y="904494"/>
                </a:moveTo>
                <a:lnTo>
                  <a:pt x="3853180" y="885444"/>
                </a:lnTo>
                <a:lnTo>
                  <a:pt x="3776980" y="847344"/>
                </a:lnTo>
                <a:lnTo>
                  <a:pt x="3776980" y="885444"/>
                </a:lnTo>
                <a:lnTo>
                  <a:pt x="2032" y="885444"/>
                </a:lnTo>
                <a:lnTo>
                  <a:pt x="2032" y="923544"/>
                </a:lnTo>
                <a:lnTo>
                  <a:pt x="3776980" y="923544"/>
                </a:lnTo>
                <a:lnTo>
                  <a:pt x="3776980" y="961644"/>
                </a:lnTo>
                <a:lnTo>
                  <a:pt x="3853180" y="923544"/>
                </a:lnTo>
                <a:lnTo>
                  <a:pt x="3891280" y="904494"/>
                </a:lnTo>
                <a:close/>
              </a:path>
              <a:path w="3891279" h="1531620">
                <a:moveTo>
                  <a:pt x="3891280" y="57150"/>
                </a:moveTo>
                <a:lnTo>
                  <a:pt x="3853180" y="38100"/>
                </a:lnTo>
                <a:lnTo>
                  <a:pt x="3776980" y="0"/>
                </a:lnTo>
                <a:lnTo>
                  <a:pt x="3776980" y="38100"/>
                </a:lnTo>
                <a:lnTo>
                  <a:pt x="2032" y="38100"/>
                </a:lnTo>
                <a:lnTo>
                  <a:pt x="2032" y="76200"/>
                </a:lnTo>
                <a:lnTo>
                  <a:pt x="3776980" y="76200"/>
                </a:lnTo>
                <a:lnTo>
                  <a:pt x="3776980" y="114300"/>
                </a:lnTo>
                <a:lnTo>
                  <a:pt x="3853180" y="76200"/>
                </a:lnTo>
                <a:lnTo>
                  <a:pt x="3891280" y="5715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1" name="object 181"/>
          <p:cNvGrpSpPr/>
          <p:nvPr/>
        </p:nvGrpSpPr>
        <p:grpSpPr>
          <a:xfrm>
            <a:off x="195070" y="3370707"/>
            <a:ext cx="8781797" cy="3047365"/>
            <a:chOff x="195070" y="3370707"/>
            <a:chExt cx="8781797" cy="3047365"/>
          </a:xfrm>
        </p:grpSpPr>
        <p:pic>
          <p:nvPicPr>
            <p:cNvPr id="182" name="object 18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23087" y="3380232"/>
              <a:ext cx="8644128" cy="3028187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313562" y="3370707"/>
              <a:ext cx="8663305" cy="3047365"/>
            </a:xfrm>
            <a:custGeom>
              <a:avLst/>
              <a:gdLst/>
              <a:ahLst/>
              <a:cxnLst/>
              <a:rect l="l" t="t" r="r" b="b"/>
              <a:pathLst>
                <a:path w="8663305" h="3047365">
                  <a:moveTo>
                    <a:pt x="0" y="3047237"/>
                  </a:moveTo>
                  <a:lnTo>
                    <a:pt x="8663178" y="3047237"/>
                  </a:lnTo>
                  <a:lnTo>
                    <a:pt x="8663178" y="0"/>
                  </a:lnTo>
                  <a:lnTo>
                    <a:pt x="0" y="0"/>
                  </a:lnTo>
                  <a:lnTo>
                    <a:pt x="0" y="3047237"/>
                  </a:lnTo>
                  <a:close/>
                </a:path>
              </a:pathLst>
            </a:custGeom>
            <a:ln w="1904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95070" y="5579364"/>
              <a:ext cx="1597749" cy="735317"/>
            </a:xfrm>
            <a:prstGeom prst="rect">
              <a:avLst/>
            </a:prstGeom>
          </p:spPr>
        </p:pic>
      </p:grpSp>
      <p:sp>
        <p:nvSpPr>
          <p:cNvPr id="185" name="object 185"/>
          <p:cNvSpPr txBox="1"/>
          <p:nvPr/>
        </p:nvSpPr>
        <p:spPr>
          <a:xfrm>
            <a:off x="339953" y="3107182"/>
            <a:ext cx="9512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30" dirty="0">
                <a:latin typeface="MS UI Gothic"/>
                <a:cs typeface="MS UI Gothic"/>
              </a:rPr>
              <a:t>■発信リスト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323088" y="5555234"/>
            <a:ext cx="1375654" cy="637353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29209" marR="92710">
              <a:lnSpc>
                <a:spcPct val="100000"/>
              </a:lnSpc>
              <a:spcBef>
                <a:spcPts val="409"/>
              </a:spcBef>
            </a:pPr>
            <a:r>
              <a:rPr lang="ja-JP" altLang="en-US" sz="1400" spc="60" dirty="0">
                <a:solidFill>
                  <a:srgbClr val="FFFFFF"/>
                </a:solidFill>
                <a:latin typeface="MS UI Gothic"/>
                <a:cs typeface="MS UI Gothic"/>
              </a:rPr>
              <a:t>発信開始ボタン</a:t>
            </a:r>
            <a:r>
              <a:rPr lang="ja-JP" altLang="en-US" sz="1400" dirty="0">
                <a:solidFill>
                  <a:schemeClr val="bg1"/>
                </a:solidFill>
              </a:rPr>
              <a:t>発信停止ボタン</a:t>
            </a:r>
            <a:r>
              <a:rPr lang="en-US" altLang="ja-JP" sz="1000" dirty="0">
                <a:solidFill>
                  <a:schemeClr val="bg1"/>
                </a:solidFill>
              </a:rPr>
              <a:t>(</a:t>
            </a:r>
            <a:r>
              <a:rPr lang="ja-JP" altLang="en-US" sz="1000" dirty="0">
                <a:solidFill>
                  <a:schemeClr val="bg1"/>
                </a:solidFill>
              </a:rPr>
              <a:t>左下の箇所</a:t>
            </a:r>
            <a:r>
              <a:rPr lang="en-US" altLang="ja-JP" sz="1000" dirty="0">
                <a:solidFill>
                  <a:schemeClr val="bg1"/>
                </a:solidFill>
              </a:rPr>
              <a:t>)</a:t>
            </a:r>
            <a:endParaRPr sz="1000" dirty="0">
              <a:solidFill>
                <a:schemeClr val="bg1"/>
              </a:solidFill>
              <a:latin typeface="MS UI Gothic"/>
              <a:cs typeface="MS UI Gothic"/>
            </a:endParaRPr>
          </a:p>
        </p:txBody>
      </p:sp>
      <p:grpSp>
        <p:nvGrpSpPr>
          <p:cNvPr id="187" name="object 187"/>
          <p:cNvGrpSpPr/>
          <p:nvPr/>
        </p:nvGrpSpPr>
        <p:grpSpPr>
          <a:xfrm>
            <a:off x="2308860" y="4908803"/>
            <a:ext cx="2748915" cy="1949450"/>
            <a:chOff x="2308860" y="4908803"/>
            <a:chExt cx="2748915" cy="1949450"/>
          </a:xfrm>
        </p:grpSpPr>
        <p:pic>
          <p:nvPicPr>
            <p:cNvPr id="188" name="object 18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324100" y="4919449"/>
              <a:ext cx="2719578" cy="1938547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308860" y="4908803"/>
              <a:ext cx="2748534" cy="735317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2374392" y="4969763"/>
              <a:ext cx="2571115" cy="1798320"/>
            </a:xfrm>
            <a:custGeom>
              <a:avLst/>
              <a:gdLst/>
              <a:ahLst/>
              <a:cxnLst/>
              <a:rect l="l" t="t" r="r" b="b"/>
              <a:pathLst>
                <a:path w="2571115" h="1798320">
                  <a:moveTo>
                    <a:pt x="2570987" y="0"/>
                  </a:moveTo>
                  <a:lnTo>
                    <a:pt x="0" y="0"/>
                  </a:lnTo>
                  <a:lnTo>
                    <a:pt x="0" y="1798320"/>
                  </a:lnTo>
                  <a:lnTo>
                    <a:pt x="2570987" y="1798320"/>
                  </a:lnTo>
                  <a:lnTo>
                    <a:pt x="2570987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1" name="object 191"/>
          <p:cNvSpPr txBox="1"/>
          <p:nvPr/>
        </p:nvSpPr>
        <p:spPr>
          <a:xfrm>
            <a:off x="323088" y="5007990"/>
            <a:ext cx="86442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3125" marR="4104640"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solidFill>
                  <a:srgbClr val="FFFFFF"/>
                </a:solidFill>
                <a:latin typeface="MS UI Gothic"/>
                <a:cs typeface="MS UI Gothic"/>
              </a:rPr>
              <a:t>リス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400" spc="45" dirty="0">
                <a:solidFill>
                  <a:srgbClr val="FFFFFF"/>
                </a:solidFill>
                <a:latin typeface="MS UI Gothic"/>
                <a:cs typeface="MS UI Gothic"/>
              </a:rPr>
              <a:t>件数と発信件数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表</a:t>
            </a:r>
            <a:r>
              <a:rPr sz="1400" spc="50" dirty="0">
                <a:solidFill>
                  <a:srgbClr val="FFFFFF"/>
                </a:solidFill>
                <a:latin typeface="MS UI Gothic"/>
                <a:cs typeface="MS UI Gothic"/>
              </a:rPr>
              <a:t>示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65" dirty="0">
                <a:solidFill>
                  <a:srgbClr val="FFFFFF"/>
                </a:solidFill>
                <a:latin typeface="MS UI Gothic"/>
                <a:cs typeface="MS UI Gothic"/>
              </a:rPr>
              <a:t>ま </a:t>
            </a:r>
            <a:r>
              <a:rPr sz="1400" spc="20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2485389" y="5605068"/>
            <a:ext cx="182245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30" dirty="0">
                <a:solidFill>
                  <a:srgbClr val="FFFFFF"/>
                </a:solidFill>
                <a:latin typeface="MS UI Gothic"/>
                <a:cs typeface="MS UI Gothic"/>
              </a:rPr>
              <a:t>全件数：</a:t>
            </a:r>
            <a:r>
              <a:rPr sz="1050" spc="25" dirty="0">
                <a:solidFill>
                  <a:srgbClr val="FFFFFF"/>
                </a:solidFill>
                <a:latin typeface="MS UI Gothic"/>
                <a:cs typeface="MS UI Gothic"/>
              </a:rPr>
              <a:t>リ</a:t>
            </a:r>
            <a:r>
              <a:rPr sz="1050" spc="114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050" spc="-10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050" spc="11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全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件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数</a:t>
            </a:r>
            <a:endParaRPr sz="105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050" spc="20" dirty="0">
                <a:solidFill>
                  <a:srgbClr val="FFFFFF"/>
                </a:solidFill>
                <a:latin typeface="MS UI Gothic"/>
                <a:cs typeface="MS UI Gothic"/>
              </a:rPr>
              <a:t>待機中：待機リ</a:t>
            </a:r>
            <a:r>
              <a:rPr sz="1050" spc="105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050" spc="-10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050" spc="11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全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件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数</a:t>
            </a:r>
            <a:endParaRPr sz="105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</a:pP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発信待：発信待</a:t>
            </a:r>
            <a:r>
              <a:rPr sz="1050" spc="-15" dirty="0">
                <a:solidFill>
                  <a:srgbClr val="FFFFFF"/>
                </a:solidFill>
                <a:latin typeface="MS UI Gothic"/>
                <a:cs typeface="MS UI Gothic"/>
              </a:rPr>
              <a:t>（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未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発</a:t>
            </a:r>
            <a:r>
              <a:rPr sz="1050" spc="40" dirty="0">
                <a:solidFill>
                  <a:srgbClr val="FFFFFF"/>
                </a:solidFill>
                <a:latin typeface="MS UI Gothic"/>
                <a:cs typeface="MS UI Gothic"/>
              </a:rPr>
              <a:t>信）</a:t>
            </a:r>
            <a:r>
              <a:rPr sz="1050" spc="3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dirty="0">
                <a:solidFill>
                  <a:srgbClr val="FFFFFF"/>
                </a:solidFill>
                <a:latin typeface="MS UI Gothic"/>
                <a:cs typeface="MS UI Gothic"/>
              </a:rPr>
              <a:t>件数 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作業中</a:t>
            </a:r>
            <a:r>
              <a:rPr sz="1050" dirty="0">
                <a:solidFill>
                  <a:srgbClr val="FFFFFF"/>
                </a:solidFill>
                <a:latin typeface="MS UI Gothic"/>
                <a:cs typeface="MS UI Gothic"/>
              </a:rPr>
              <a:t>：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現在通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話</a:t>
            </a:r>
            <a:r>
              <a:rPr sz="1050" spc="65" dirty="0">
                <a:solidFill>
                  <a:srgbClr val="FFFFFF"/>
                </a:solidFill>
                <a:latin typeface="MS UI Gothic"/>
                <a:cs typeface="MS UI Gothic"/>
              </a:rPr>
              <a:t>中</a:t>
            </a:r>
            <a:r>
              <a:rPr sz="1050" spc="4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件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数</a:t>
            </a:r>
            <a:endParaRPr sz="1050">
              <a:latin typeface="MS UI Gothic"/>
              <a:cs typeface="MS UI Gothic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2485389" y="6245148"/>
            <a:ext cx="15544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作業保存済：通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話</a:t>
            </a:r>
            <a:r>
              <a:rPr sz="1050" spc="65" dirty="0">
                <a:solidFill>
                  <a:srgbClr val="FFFFFF"/>
                </a:solidFill>
                <a:latin typeface="MS UI Gothic"/>
                <a:cs typeface="MS UI Gothic"/>
              </a:rPr>
              <a:t>後</a:t>
            </a:r>
            <a:r>
              <a:rPr sz="1050" spc="4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件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数</a:t>
            </a:r>
            <a:endParaRPr sz="1050">
              <a:latin typeface="MS UI Gothic"/>
              <a:cs typeface="MS UI Gothic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2485389" y="6404864"/>
            <a:ext cx="235648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自</a:t>
            </a:r>
            <a:r>
              <a:rPr sz="1050" spc="-5" dirty="0">
                <a:solidFill>
                  <a:srgbClr val="FFFFFF"/>
                </a:solidFill>
                <a:latin typeface="MS UI Gothic"/>
                <a:cs typeface="MS UI Gothic"/>
              </a:rPr>
              <a:t>動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発</a:t>
            </a:r>
            <a:r>
              <a:rPr sz="1050" spc="-5" dirty="0">
                <a:solidFill>
                  <a:srgbClr val="FFFFFF"/>
                </a:solidFill>
                <a:latin typeface="MS UI Gothic"/>
                <a:cs typeface="MS UI Gothic"/>
              </a:rPr>
              <a:t>信</a:t>
            </a:r>
            <a:r>
              <a:rPr sz="1050" dirty="0">
                <a:solidFill>
                  <a:srgbClr val="FFFFFF"/>
                </a:solidFill>
                <a:latin typeface="MS UI Gothic"/>
                <a:cs typeface="MS UI Gothic"/>
              </a:rPr>
              <a:t>：自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動</a:t>
            </a:r>
            <a:r>
              <a:rPr sz="1050" spc="-15" dirty="0">
                <a:solidFill>
                  <a:srgbClr val="FFFFFF"/>
                </a:solidFill>
                <a:latin typeface="MS UI Gothic"/>
                <a:cs typeface="MS UI Gothic"/>
              </a:rPr>
              <a:t>発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信</a:t>
            </a:r>
            <a:r>
              <a:rPr sz="1050" spc="-20" dirty="0">
                <a:solidFill>
                  <a:srgbClr val="FFFFFF"/>
                </a:solidFill>
                <a:latin typeface="MS UI Gothic"/>
                <a:cs typeface="MS UI Gothic"/>
              </a:rPr>
              <a:t>（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自</a:t>
            </a:r>
            <a:r>
              <a:rPr sz="1050" spc="-15" dirty="0">
                <a:solidFill>
                  <a:srgbClr val="FFFFFF"/>
                </a:solidFill>
                <a:latin typeface="MS UI Gothic"/>
                <a:cs typeface="MS UI Gothic"/>
              </a:rPr>
              <a:t>動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再</a:t>
            </a:r>
            <a:r>
              <a:rPr sz="1050" spc="-5" dirty="0">
                <a:solidFill>
                  <a:srgbClr val="FFFFFF"/>
                </a:solidFill>
                <a:latin typeface="MS UI Gothic"/>
                <a:cs typeface="MS UI Gothic"/>
              </a:rPr>
              <a:t>架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電</a:t>
            </a:r>
            <a:r>
              <a:rPr sz="1050" spc="45" dirty="0">
                <a:solidFill>
                  <a:srgbClr val="FFFFFF"/>
                </a:solidFill>
                <a:latin typeface="MS UI Gothic"/>
                <a:cs typeface="MS UI Gothic"/>
              </a:rPr>
              <a:t>）</a:t>
            </a:r>
            <a:r>
              <a:rPr sz="1050" spc="6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件数</a:t>
            </a:r>
            <a:endParaRPr sz="1050">
              <a:latin typeface="MS UI Gothic"/>
              <a:cs typeface="MS UI Gothic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5388864" y="5265420"/>
            <a:ext cx="3583940" cy="1499235"/>
            <a:chOff x="5388864" y="5265420"/>
            <a:chExt cx="3583940" cy="1499235"/>
          </a:xfrm>
        </p:grpSpPr>
        <p:pic>
          <p:nvPicPr>
            <p:cNvPr id="196" name="object 19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404104" y="5276086"/>
              <a:ext cx="3568446" cy="1488186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388864" y="5265420"/>
              <a:ext cx="2657093" cy="522046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5454396" y="5326380"/>
              <a:ext cx="3420110" cy="1339850"/>
            </a:xfrm>
            <a:custGeom>
              <a:avLst/>
              <a:gdLst/>
              <a:ahLst/>
              <a:cxnLst/>
              <a:rect l="l" t="t" r="r" b="b"/>
              <a:pathLst>
                <a:path w="3420109" h="1339850">
                  <a:moveTo>
                    <a:pt x="3419855" y="0"/>
                  </a:moveTo>
                  <a:lnTo>
                    <a:pt x="0" y="0"/>
                  </a:lnTo>
                  <a:lnTo>
                    <a:pt x="0" y="1339596"/>
                  </a:lnTo>
                  <a:lnTo>
                    <a:pt x="3419855" y="1339596"/>
                  </a:lnTo>
                  <a:lnTo>
                    <a:pt x="341985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5454396" y="5326379"/>
            <a:ext cx="3420110" cy="133985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5"/>
              </a:spcBef>
            </a:pP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会話結果の件数を表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示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ます。</a:t>
            </a:r>
            <a:endParaRPr sz="1400">
              <a:latin typeface="MS UI Gothic"/>
              <a:cs typeface="MS UI Gothic"/>
            </a:endParaRPr>
          </a:p>
        </p:txBody>
      </p:sp>
      <p:pic>
        <p:nvPicPr>
          <p:cNvPr id="200" name="object 200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5608320" y="5602223"/>
            <a:ext cx="3112007" cy="1010412"/>
          </a:xfrm>
          <a:prstGeom prst="rect">
            <a:avLst/>
          </a:prstGeom>
        </p:spPr>
      </p:pic>
      <p:sp>
        <p:nvSpPr>
          <p:cNvPr id="201" name="object 20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793495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6985" algn="l"/>
              </a:tabLst>
            </a:pPr>
            <a:r>
              <a:rPr sz="3200" b="0" spc="409" dirty="0">
                <a:latin typeface="MS UI Gothic"/>
                <a:cs typeface="MS UI Gothic"/>
              </a:rPr>
              <a:t>ア</a:t>
            </a:r>
            <a:r>
              <a:rPr sz="3200" b="0" spc="415" dirty="0">
                <a:latin typeface="MS UI Gothic"/>
                <a:cs typeface="MS UI Gothic"/>
              </a:rPr>
              <a:t>ウ</a:t>
            </a:r>
            <a:r>
              <a:rPr sz="3200" b="0" spc="55" dirty="0">
                <a:latin typeface="MS UI Gothic"/>
                <a:cs typeface="MS UI Gothic"/>
              </a:rPr>
              <a:t>ト</a:t>
            </a:r>
            <a:r>
              <a:rPr sz="3200" b="0" spc="70" dirty="0">
                <a:latin typeface="MS UI Gothic"/>
                <a:cs typeface="MS UI Gothic"/>
              </a:rPr>
              <a:t>バ</a:t>
            </a:r>
            <a:r>
              <a:rPr sz="3200" b="0" spc="60" dirty="0">
                <a:latin typeface="MS UI Gothic"/>
                <a:cs typeface="MS UI Gothic"/>
              </a:rPr>
              <a:t>ウン</a:t>
            </a:r>
            <a:r>
              <a:rPr sz="3200" b="0" spc="55" dirty="0">
                <a:latin typeface="MS UI Gothic"/>
                <a:cs typeface="MS UI Gothic"/>
              </a:rPr>
              <a:t>ド</a:t>
            </a:r>
            <a:r>
              <a:rPr sz="3200" b="0" spc="80" dirty="0">
                <a:latin typeface="MS UI Gothic"/>
                <a:cs typeface="MS UI Gothic"/>
              </a:rPr>
              <a:t>機能</a:t>
            </a:r>
            <a:r>
              <a:rPr sz="3200" b="0" spc="85" dirty="0">
                <a:latin typeface="MS UI Gothic"/>
                <a:cs typeface="MS UI Gothic"/>
              </a:rPr>
              <a:t>③	</a:t>
            </a:r>
            <a:r>
              <a:rPr sz="3200" b="0" spc="90" dirty="0">
                <a:latin typeface="MS UI Gothic"/>
                <a:cs typeface="MS UI Gothic"/>
              </a:rPr>
              <a:t>自動発信</a:t>
            </a:r>
            <a:r>
              <a:rPr sz="3200" b="0" spc="75" dirty="0">
                <a:latin typeface="MS UI Gothic"/>
                <a:cs typeface="MS UI Gothic"/>
              </a:rPr>
              <a:t>ア</a:t>
            </a:r>
            <a:r>
              <a:rPr sz="3200" b="0" spc="65" dirty="0">
                <a:latin typeface="MS UI Gothic"/>
                <a:cs typeface="MS UI Gothic"/>
              </a:rPr>
              <a:t>ン</a:t>
            </a:r>
            <a:r>
              <a:rPr sz="3200" b="0" spc="70" dirty="0">
                <a:latin typeface="MS UI Gothic"/>
                <a:cs typeface="MS UI Gothic"/>
              </a:rPr>
              <a:t>ケ</a:t>
            </a:r>
            <a:r>
              <a:rPr sz="3200" b="0" spc="75" dirty="0">
                <a:latin typeface="MS UI Gothic"/>
                <a:cs typeface="MS UI Gothic"/>
              </a:rPr>
              <a:t>ー</a:t>
            </a:r>
            <a:r>
              <a:rPr sz="3200" b="0" spc="60" dirty="0">
                <a:latin typeface="MS UI Gothic"/>
                <a:cs typeface="MS UI Gothic"/>
              </a:rPr>
              <a:t>ト</a:t>
            </a:r>
            <a:r>
              <a:rPr sz="3200" b="0" spc="90" dirty="0">
                <a:latin typeface="MS UI Gothic"/>
                <a:cs typeface="MS UI Gothic"/>
              </a:rPr>
              <a:t>機能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4500" y="4842764"/>
            <a:ext cx="8064500" cy="1816100"/>
            <a:chOff x="444500" y="4842764"/>
            <a:chExt cx="8064500" cy="1816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855464"/>
              <a:ext cx="7922591" cy="16276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0850" y="4849114"/>
              <a:ext cx="8051800" cy="1640839"/>
            </a:xfrm>
            <a:custGeom>
              <a:avLst/>
              <a:gdLst/>
              <a:ahLst/>
              <a:cxnLst/>
              <a:rect l="l" t="t" r="r" b="b"/>
              <a:pathLst>
                <a:path w="8051800" h="1640839">
                  <a:moveTo>
                    <a:pt x="0" y="1640332"/>
                  </a:moveTo>
                  <a:lnTo>
                    <a:pt x="8051800" y="1640332"/>
                  </a:lnTo>
                  <a:lnTo>
                    <a:pt x="8051800" y="0"/>
                  </a:lnTo>
                  <a:lnTo>
                    <a:pt x="0" y="0"/>
                  </a:lnTo>
                  <a:lnTo>
                    <a:pt x="0" y="1640332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96534" y="5176266"/>
              <a:ext cx="1511935" cy="1463040"/>
            </a:xfrm>
            <a:custGeom>
              <a:avLst/>
              <a:gdLst/>
              <a:ahLst/>
              <a:cxnLst/>
              <a:rect l="l" t="t" r="r" b="b"/>
              <a:pathLst>
                <a:path w="1511934" h="1463040">
                  <a:moveTo>
                    <a:pt x="0" y="731519"/>
                  </a:moveTo>
                  <a:lnTo>
                    <a:pt x="1607" y="683424"/>
                  </a:lnTo>
                  <a:lnTo>
                    <a:pt x="6365" y="636159"/>
                  </a:lnTo>
                  <a:lnTo>
                    <a:pt x="14172" y="589821"/>
                  </a:lnTo>
                  <a:lnTo>
                    <a:pt x="24930" y="544506"/>
                  </a:lnTo>
                  <a:lnTo>
                    <a:pt x="38538" y="500310"/>
                  </a:lnTo>
                  <a:lnTo>
                    <a:pt x="54898" y="457331"/>
                  </a:lnTo>
                  <a:lnTo>
                    <a:pt x="73908" y="415664"/>
                  </a:lnTo>
                  <a:lnTo>
                    <a:pt x="95471" y="375406"/>
                  </a:lnTo>
                  <a:lnTo>
                    <a:pt x="119485" y="336653"/>
                  </a:lnTo>
                  <a:lnTo>
                    <a:pt x="145852" y="299502"/>
                  </a:lnTo>
                  <a:lnTo>
                    <a:pt x="174472" y="264049"/>
                  </a:lnTo>
                  <a:lnTo>
                    <a:pt x="205245" y="230391"/>
                  </a:lnTo>
                  <a:lnTo>
                    <a:pt x="238072" y="198623"/>
                  </a:lnTo>
                  <a:lnTo>
                    <a:pt x="272852" y="168843"/>
                  </a:lnTo>
                  <a:lnTo>
                    <a:pt x="309487" y="141146"/>
                  </a:lnTo>
                  <a:lnTo>
                    <a:pt x="347877" y="115630"/>
                  </a:lnTo>
                  <a:lnTo>
                    <a:pt x="387921" y="92390"/>
                  </a:lnTo>
                  <a:lnTo>
                    <a:pt x="429521" y="71524"/>
                  </a:lnTo>
                  <a:lnTo>
                    <a:pt x="472577" y="53126"/>
                  </a:lnTo>
                  <a:lnTo>
                    <a:pt x="516989" y="37295"/>
                  </a:lnTo>
                  <a:lnTo>
                    <a:pt x="562657" y="24126"/>
                  </a:lnTo>
                  <a:lnTo>
                    <a:pt x="609483" y="13715"/>
                  </a:lnTo>
                  <a:lnTo>
                    <a:pt x="657365" y="6160"/>
                  </a:lnTo>
                  <a:lnTo>
                    <a:pt x="706205" y="1556"/>
                  </a:lnTo>
                  <a:lnTo>
                    <a:pt x="755904" y="0"/>
                  </a:lnTo>
                  <a:lnTo>
                    <a:pt x="805602" y="1556"/>
                  </a:lnTo>
                  <a:lnTo>
                    <a:pt x="854442" y="6160"/>
                  </a:lnTo>
                  <a:lnTo>
                    <a:pt x="902324" y="13715"/>
                  </a:lnTo>
                  <a:lnTo>
                    <a:pt x="949150" y="24126"/>
                  </a:lnTo>
                  <a:lnTo>
                    <a:pt x="994818" y="37295"/>
                  </a:lnTo>
                  <a:lnTo>
                    <a:pt x="1039230" y="53126"/>
                  </a:lnTo>
                  <a:lnTo>
                    <a:pt x="1082286" y="71524"/>
                  </a:lnTo>
                  <a:lnTo>
                    <a:pt x="1123886" y="92390"/>
                  </a:lnTo>
                  <a:lnTo>
                    <a:pt x="1163930" y="115630"/>
                  </a:lnTo>
                  <a:lnTo>
                    <a:pt x="1202320" y="141146"/>
                  </a:lnTo>
                  <a:lnTo>
                    <a:pt x="1238955" y="168843"/>
                  </a:lnTo>
                  <a:lnTo>
                    <a:pt x="1273735" y="198623"/>
                  </a:lnTo>
                  <a:lnTo>
                    <a:pt x="1306562" y="230391"/>
                  </a:lnTo>
                  <a:lnTo>
                    <a:pt x="1337335" y="264049"/>
                  </a:lnTo>
                  <a:lnTo>
                    <a:pt x="1365955" y="299502"/>
                  </a:lnTo>
                  <a:lnTo>
                    <a:pt x="1392322" y="336653"/>
                  </a:lnTo>
                  <a:lnTo>
                    <a:pt x="1416336" y="375406"/>
                  </a:lnTo>
                  <a:lnTo>
                    <a:pt x="1437899" y="415664"/>
                  </a:lnTo>
                  <a:lnTo>
                    <a:pt x="1456909" y="457331"/>
                  </a:lnTo>
                  <a:lnTo>
                    <a:pt x="1473269" y="500310"/>
                  </a:lnTo>
                  <a:lnTo>
                    <a:pt x="1486877" y="544506"/>
                  </a:lnTo>
                  <a:lnTo>
                    <a:pt x="1497635" y="589821"/>
                  </a:lnTo>
                  <a:lnTo>
                    <a:pt x="1505442" y="636159"/>
                  </a:lnTo>
                  <a:lnTo>
                    <a:pt x="1510200" y="683424"/>
                  </a:lnTo>
                  <a:lnTo>
                    <a:pt x="1511808" y="731519"/>
                  </a:lnTo>
                  <a:lnTo>
                    <a:pt x="1510200" y="779618"/>
                  </a:lnTo>
                  <a:lnTo>
                    <a:pt x="1505442" y="826885"/>
                  </a:lnTo>
                  <a:lnTo>
                    <a:pt x="1497635" y="873225"/>
                  </a:lnTo>
                  <a:lnTo>
                    <a:pt x="1486877" y="918542"/>
                  </a:lnTo>
                  <a:lnTo>
                    <a:pt x="1473269" y="962738"/>
                  </a:lnTo>
                  <a:lnTo>
                    <a:pt x="1456909" y="1005719"/>
                  </a:lnTo>
                  <a:lnTo>
                    <a:pt x="1437899" y="1047386"/>
                  </a:lnTo>
                  <a:lnTo>
                    <a:pt x="1416336" y="1087644"/>
                  </a:lnTo>
                  <a:lnTo>
                    <a:pt x="1392322" y="1126397"/>
                  </a:lnTo>
                  <a:lnTo>
                    <a:pt x="1365955" y="1163548"/>
                  </a:lnTo>
                  <a:lnTo>
                    <a:pt x="1337335" y="1199000"/>
                  </a:lnTo>
                  <a:lnTo>
                    <a:pt x="1306562" y="1232658"/>
                  </a:lnTo>
                  <a:lnTo>
                    <a:pt x="1273735" y="1264425"/>
                  </a:lnTo>
                  <a:lnTo>
                    <a:pt x="1238955" y="1294205"/>
                  </a:lnTo>
                  <a:lnTo>
                    <a:pt x="1202320" y="1321900"/>
                  </a:lnTo>
                  <a:lnTo>
                    <a:pt x="1163930" y="1347415"/>
                  </a:lnTo>
                  <a:lnTo>
                    <a:pt x="1123886" y="1370654"/>
                  </a:lnTo>
                  <a:lnTo>
                    <a:pt x="1082286" y="1391520"/>
                  </a:lnTo>
                  <a:lnTo>
                    <a:pt x="1039230" y="1409916"/>
                  </a:lnTo>
                  <a:lnTo>
                    <a:pt x="994818" y="1425747"/>
                  </a:lnTo>
                  <a:lnTo>
                    <a:pt x="949150" y="1438915"/>
                  </a:lnTo>
                  <a:lnTo>
                    <a:pt x="902324" y="1449325"/>
                  </a:lnTo>
                  <a:lnTo>
                    <a:pt x="854442" y="1456880"/>
                  </a:lnTo>
                  <a:lnTo>
                    <a:pt x="805602" y="1461484"/>
                  </a:lnTo>
                  <a:lnTo>
                    <a:pt x="755904" y="1463039"/>
                  </a:lnTo>
                  <a:lnTo>
                    <a:pt x="706205" y="1461484"/>
                  </a:lnTo>
                  <a:lnTo>
                    <a:pt x="657365" y="1456880"/>
                  </a:lnTo>
                  <a:lnTo>
                    <a:pt x="609483" y="1449325"/>
                  </a:lnTo>
                  <a:lnTo>
                    <a:pt x="562657" y="1438915"/>
                  </a:lnTo>
                  <a:lnTo>
                    <a:pt x="516989" y="1425747"/>
                  </a:lnTo>
                  <a:lnTo>
                    <a:pt x="472577" y="1409916"/>
                  </a:lnTo>
                  <a:lnTo>
                    <a:pt x="429521" y="1391520"/>
                  </a:lnTo>
                  <a:lnTo>
                    <a:pt x="387921" y="1370654"/>
                  </a:lnTo>
                  <a:lnTo>
                    <a:pt x="347877" y="1347415"/>
                  </a:lnTo>
                  <a:lnTo>
                    <a:pt x="309487" y="1321900"/>
                  </a:lnTo>
                  <a:lnTo>
                    <a:pt x="272852" y="1294205"/>
                  </a:lnTo>
                  <a:lnTo>
                    <a:pt x="238072" y="1264425"/>
                  </a:lnTo>
                  <a:lnTo>
                    <a:pt x="205245" y="1232658"/>
                  </a:lnTo>
                  <a:lnTo>
                    <a:pt x="174472" y="1199000"/>
                  </a:lnTo>
                  <a:lnTo>
                    <a:pt x="145852" y="1163548"/>
                  </a:lnTo>
                  <a:lnTo>
                    <a:pt x="119485" y="1126397"/>
                  </a:lnTo>
                  <a:lnTo>
                    <a:pt x="95471" y="1087644"/>
                  </a:lnTo>
                  <a:lnTo>
                    <a:pt x="73908" y="1047386"/>
                  </a:lnTo>
                  <a:lnTo>
                    <a:pt x="54898" y="1005719"/>
                  </a:lnTo>
                  <a:lnTo>
                    <a:pt x="38538" y="962738"/>
                  </a:lnTo>
                  <a:lnTo>
                    <a:pt x="24930" y="918542"/>
                  </a:lnTo>
                  <a:lnTo>
                    <a:pt x="14172" y="873225"/>
                  </a:lnTo>
                  <a:lnTo>
                    <a:pt x="6365" y="826885"/>
                  </a:lnTo>
                  <a:lnTo>
                    <a:pt x="1607" y="779618"/>
                  </a:lnTo>
                  <a:lnTo>
                    <a:pt x="0" y="73151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7256" y="924306"/>
            <a:ext cx="810539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70" dirty="0">
                <a:latin typeface="MS UI Gothic"/>
                <a:cs typeface="MS UI Gothic"/>
              </a:rPr>
              <a:t>自動発信後</a:t>
            </a:r>
            <a:r>
              <a:rPr sz="1400" spc="55" dirty="0">
                <a:latin typeface="MS UI Gothic"/>
                <a:cs typeface="MS UI Gothic"/>
              </a:rPr>
              <a:t>に</a:t>
            </a:r>
            <a:r>
              <a:rPr sz="1400" spc="50" dirty="0">
                <a:latin typeface="MS UI Gothic"/>
                <a:cs typeface="MS UI Gothic"/>
              </a:rPr>
              <a:t>コ</a:t>
            </a:r>
            <a:r>
              <a:rPr sz="1400" spc="60" dirty="0">
                <a:latin typeface="MS UI Gothic"/>
                <a:cs typeface="MS UI Gothic"/>
              </a:rPr>
              <a:t>ール</a:t>
            </a:r>
            <a:r>
              <a:rPr sz="1400" spc="45" dirty="0">
                <a:latin typeface="MS UI Gothic"/>
                <a:cs typeface="MS UI Gothic"/>
              </a:rPr>
              <a:t>を</a:t>
            </a:r>
            <a:r>
              <a:rPr sz="1400" spc="40" dirty="0">
                <a:latin typeface="MS UI Gothic"/>
                <a:cs typeface="MS UI Gothic"/>
              </a:rPr>
              <a:t>IVR(</a:t>
            </a:r>
            <a:r>
              <a:rPr sz="1400" dirty="0">
                <a:latin typeface="MS UI Gothic"/>
                <a:cs typeface="MS UI Gothic"/>
              </a:rPr>
              <a:t>自動</a:t>
            </a:r>
            <a:r>
              <a:rPr sz="1400" spc="-15" dirty="0">
                <a:latin typeface="MS UI Gothic"/>
                <a:cs typeface="MS UI Gothic"/>
              </a:rPr>
              <a:t>音</a:t>
            </a:r>
            <a:r>
              <a:rPr sz="1400" dirty="0">
                <a:latin typeface="MS UI Gothic"/>
                <a:cs typeface="MS UI Gothic"/>
              </a:rPr>
              <a:t>声</a:t>
            </a:r>
            <a:r>
              <a:rPr sz="1400" spc="320" dirty="0">
                <a:latin typeface="MS UI Gothic"/>
                <a:cs typeface="MS UI Gothic"/>
              </a:rPr>
              <a:t>)</a:t>
            </a:r>
            <a:r>
              <a:rPr sz="1400" spc="160" dirty="0">
                <a:latin typeface="MS UI Gothic"/>
                <a:cs typeface="MS UI Gothic"/>
              </a:rPr>
              <a:t>へ</a:t>
            </a:r>
            <a:r>
              <a:rPr sz="1400" dirty="0">
                <a:latin typeface="MS UI Gothic"/>
                <a:cs typeface="MS UI Gothic"/>
              </a:rPr>
              <a:t>接</a:t>
            </a:r>
            <a:r>
              <a:rPr sz="1400" spc="-15" dirty="0">
                <a:latin typeface="MS UI Gothic"/>
                <a:cs typeface="MS UI Gothic"/>
              </a:rPr>
              <a:t>続</a:t>
            </a:r>
            <a:r>
              <a:rPr sz="1400" spc="-10" dirty="0">
                <a:latin typeface="MS UI Gothic"/>
                <a:cs typeface="MS UI Gothic"/>
              </a:rPr>
              <a:t>。</a:t>
            </a:r>
            <a:r>
              <a:rPr sz="1400" spc="160" dirty="0">
                <a:latin typeface="MS UI Gothic"/>
                <a:cs typeface="MS UI Gothic"/>
              </a:rPr>
              <a:t>そ</a:t>
            </a:r>
            <a:r>
              <a:rPr sz="1400" spc="35" dirty="0">
                <a:latin typeface="MS UI Gothic"/>
                <a:cs typeface="MS UI Gothic"/>
              </a:rPr>
              <a:t>の</a:t>
            </a:r>
            <a:r>
              <a:rPr sz="1400" spc="45" dirty="0">
                <a:latin typeface="MS UI Gothic"/>
                <a:cs typeface="MS UI Gothic"/>
              </a:rPr>
              <a:t>後</a:t>
            </a:r>
            <a:r>
              <a:rPr sz="1400" spc="30" dirty="0">
                <a:latin typeface="MS UI Gothic"/>
                <a:cs typeface="MS UI Gothic"/>
              </a:rPr>
              <a:t>、分</a:t>
            </a:r>
            <a:r>
              <a:rPr sz="1400" spc="35" dirty="0">
                <a:latin typeface="MS UI Gothic"/>
                <a:cs typeface="MS UI Gothic"/>
              </a:rPr>
              <a:t>岐</a:t>
            </a:r>
            <a:r>
              <a:rPr sz="1400" spc="30" dirty="0">
                <a:latin typeface="MS UI Gothic"/>
                <a:cs typeface="MS UI Gothic"/>
              </a:rPr>
              <a:t>で</a:t>
            </a:r>
            <a:r>
              <a:rPr sz="1400" spc="15" dirty="0">
                <a:latin typeface="MS UI Gothic"/>
                <a:cs typeface="MS UI Gothic"/>
              </a:rPr>
              <a:t>押</a:t>
            </a:r>
            <a:r>
              <a:rPr sz="1400" spc="165" dirty="0">
                <a:latin typeface="MS UI Gothic"/>
                <a:cs typeface="MS UI Gothic"/>
              </a:rPr>
              <a:t>さ</a:t>
            </a:r>
            <a:r>
              <a:rPr sz="1400" spc="40" dirty="0">
                <a:latin typeface="MS UI Gothic"/>
                <a:cs typeface="MS UI Gothic"/>
              </a:rPr>
              <a:t>れ</a:t>
            </a:r>
            <a:r>
              <a:rPr sz="1400" spc="165" dirty="0">
                <a:latin typeface="MS UI Gothic"/>
                <a:cs typeface="MS UI Gothic"/>
              </a:rPr>
              <a:t>た</a:t>
            </a:r>
            <a:r>
              <a:rPr sz="1400" spc="155" dirty="0">
                <a:latin typeface="MS UI Gothic"/>
                <a:cs typeface="MS UI Gothic"/>
              </a:rPr>
              <a:t>ボ</a:t>
            </a:r>
            <a:r>
              <a:rPr sz="1400" spc="125" dirty="0">
                <a:latin typeface="MS UI Gothic"/>
                <a:cs typeface="MS UI Gothic"/>
              </a:rPr>
              <a:t>タ</a:t>
            </a:r>
            <a:r>
              <a:rPr sz="1400" spc="145" dirty="0">
                <a:latin typeface="MS UI Gothic"/>
                <a:cs typeface="MS UI Gothic"/>
              </a:rPr>
              <a:t>ン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dirty="0">
                <a:latin typeface="MS UI Gothic"/>
                <a:cs typeface="MS UI Gothic"/>
              </a:rPr>
              <a:t>発</a:t>
            </a:r>
            <a:r>
              <a:rPr sz="1400" spc="-15" dirty="0">
                <a:latin typeface="MS UI Gothic"/>
                <a:cs typeface="MS UI Gothic"/>
              </a:rPr>
              <a:t>着</a:t>
            </a:r>
            <a:r>
              <a:rPr sz="1400" dirty="0">
                <a:latin typeface="MS UI Gothic"/>
                <a:cs typeface="MS UI Gothic"/>
              </a:rPr>
              <a:t>信履</a:t>
            </a:r>
            <a:r>
              <a:rPr sz="1400" spc="-15" dirty="0">
                <a:latin typeface="MS UI Gothic"/>
                <a:cs typeface="MS UI Gothic"/>
              </a:rPr>
              <a:t>歴</a:t>
            </a:r>
            <a:r>
              <a:rPr sz="1400" spc="185" dirty="0">
                <a:latin typeface="MS UI Gothic"/>
                <a:cs typeface="MS UI Gothic"/>
              </a:rPr>
              <a:t>に</a:t>
            </a:r>
            <a:r>
              <a:rPr sz="1400" spc="30" dirty="0">
                <a:latin typeface="MS UI Gothic"/>
                <a:cs typeface="MS UI Gothic"/>
              </a:rPr>
              <a:t>表示</a:t>
            </a:r>
            <a:r>
              <a:rPr sz="1400" spc="15" dirty="0">
                <a:latin typeface="MS UI Gothic"/>
                <a:cs typeface="MS UI Gothic"/>
              </a:rPr>
              <a:t>し</a:t>
            </a:r>
            <a:r>
              <a:rPr sz="1400" spc="40" dirty="0">
                <a:latin typeface="MS UI Gothic"/>
                <a:cs typeface="MS UI Gothic"/>
              </a:rPr>
              <a:t>ま</a:t>
            </a:r>
            <a:r>
              <a:rPr sz="1400" spc="45" dirty="0">
                <a:latin typeface="MS UI Gothic"/>
                <a:cs typeface="MS UI Gothic"/>
              </a:rPr>
              <a:t>す</a:t>
            </a:r>
            <a:r>
              <a:rPr sz="1400" spc="30" dirty="0">
                <a:latin typeface="MS UI Gothic"/>
                <a:cs typeface="MS UI Gothic"/>
              </a:rPr>
              <a:t>。</a:t>
            </a:r>
            <a:endParaRPr sz="1400" dirty="0">
              <a:latin typeface="MS UI Gothic"/>
              <a:cs typeface="MS UI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3782" y="1475130"/>
            <a:ext cx="7218482" cy="307096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715" y="2670000"/>
            <a:ext cx="7472959" cy="63330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98529" y="1407985"/>
            <a:ext cx="1954530" cy="369570"/>
            <a:chOff x="4998529" y="1407985"/>
            <a:chExt cx="1954530" cy="369570"/>
          </a:xfrm>
        </p:grpSpPr>
        <p:sp>
          <p:nvSpPr>
            <p:cNvPr id="4" name="object 4"/>
            <p:cNvSpPr/>
            <p:nvPr/>
          </p:nvSpPr>
          <p:spPr>
            <a:xfrm>
              <a:off x="5003291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4" h="360044">
                  <a:moveTo>
                    <a:pt x="972312" y="0"/>
                  </a:moveTo>
                  <a:lnTo>
                    <a:pt x="896331" y="541"/>
                  </a:lnTo>
                  <a:lnTo>
                    <a:pt x="821948" y="2137"/>
                  </a:lnTo>
                  <a:lnTo>
                    <a:pt x="749381" y="4749"/>
                  </a:lnTo>
                  <a:lnTo>
                    <a:pt x="678844" y="8337"/>
                  </a:lnTo>
                  <a:lnTo>
                    <a:pt x="610555" y="12860"/>
                  </a:lnTo>
                  <a:lnTo>
                    <a:pt x="544730" y="18279"/>
                  </a:lnTo>
                  <a:lnTo>
                    <a:pt x="481584" y="24553"/>
                  </a:lnTo>
                  <a:lnTo>
                    <a:pt x="421333" y="31643"/>
                  </a:lnTo>
                  <a:lnTo>
                    <a:pt x="364196" y="39508"/>
                  </a:lnTo>
                  <a:lnTo>
                    <a:pt x="310386" y="48109"/>
                  </a:lnTo>
                  <a:lnTo>
                    <a:pt x="260121" y="57405"/>
                  </a:lnTo>
                  <a:lnTo>
                    <a:pt x="213617" y="67358"/>
                  </a:lnTo>
                  <a:lnTo>
                    <a:pt x="171090" y="77925"/>
                  </a:lnTo>
                  <a:lnTo>
                    <a:pt x="132757" y="89069"/>
                  </a:lnTo>
                  <a:lnTo>
                    <a:pt x="69535" y="112923"/>
                  </a:lnTo>
                  <a:lnTo>
                    <a:pt x="25681" y="138599"/>
                  </a:lnTo>
                  <a:lnTo>
                    <a:pt x="0" y="179831"/>
                  </a:lnTo>
                  <a:lnTo>
                    <a:pt x="2925" y="193885"/>
                  </a:lnTo>
                  <a:lnTo>
                    <a:pt x="45079" y="234110"/>
                  </a:lnTo>
                  <a:lnTo>
                    <a:pt x="98833" y="258915"/>
                  </a:lnTo>
                  <a:lnTo>
                    <a:pt x="171090" y="281738"/>
                  </a:lnTo>
                  <a:lnTo>
                    <a:pt x="213617" y="292305"/>
                  </a:lnTo>
                  <a:lnTo>
                    <a:pt x="260121" y="302258"/>
                  </a:lnTo>
                  <a:lnTo>
                    <a:pt x="310386" y="311554"/>
                  </a:lnTo>
                  <a:lnTo>
                    <a:pt x="364196" y="320155"/>
                  </a:lnTo>
                  <a:lnTo>
                    <a:pt x="421333" y="328020"/>
                  </a:lnTo>
                  <a:lnTo>
                    <a:pt x="481584" y="335110"/>
                  </a:lnTo>
                  <a:lnTo>
                    <a:pt x="544730" y="341384"/>
                  </a:lnTo>
                  <a:lnTo>
                    <a:pt x="610555" y="346803"/>
                  </a:lnTo>
                  <a:lnTo>
                    <a:pt x="678844" y="351326"/>
                  </a:lnTo>
                  <a:lnTo>
                    <a:pt x="749381" y="354914"/>
                  </a:lnTo>
                  <a:lnTo>
                    <a:pt x="821948" y="357526"/>
                  </a:lnTo>
                  <a:lnTo>
                    <a:pt x="896331" y="359122"/>
                  </a:lnTo>
                  <a:lnTo>
                    <a:pt x="972312" y="359663"/>
                  </a:lnTo>
                  <a:lnTo>
                    <a:pt x="1048292" y="359122"/>
                  </a:lnTo>
                  <a:lnTo>
                    <a:pt x="1122675" y="357526"/>
                  </a:lnTo>
                  <a:lnTo>
                    <a:pt x="1195242" y="354914"/>
                  </a:lnTo>
                  <a:lnTo>
                    <a:pt x="1265779" y="351326"/>
                  </a:lnTo>
                  <a:lnTo>
                    <a:pt x="1334068" y="346803"/>
                  </a:lnTo>
                  <a:lnTo>
                    <a:pt x="1399893" y="341384"/>
                  </a:lnTo>
                  <a:lnTo>
                    <a:pt x="1463039" y="335110"/>
                  </a:lnTo>
                  <a:lnTo>
                    <a:pt x="1523290" y="328020"/>
                  </a:lnTo>
                  <a:lnTo>
                    <a:pt x="1580427" y="320155"/>
                  </a:lnTo>
                  <a:lnTo>
                    <a:pt x="1634237" y="311554"/>
                  </a:lnTo>
                  <a:lnTo>
                    <a:pt x="1684502" y="302258"/>
                  </a:lnTo>
                  <a:lnTo>
                    <a:pt x="1731006" y="292305"/>
                  </a:lnTo>
                  <a:lnTo>
                    <a:pt x="1773533" y="281738"/>
                  </a:lnTo>
                  <a:lnTo>
                    <a:pt x="1811866" y="270594"/>
                  </a:lnTo>
                  <a:lnTo>
                    <a:pt x="1875088" y="246740"/>
                  </a:lnTo>
                  <a:lnTo>
                    <a:pt x="1918942" y="221064"/>
                  </a:lnTo>
                  <a:lnTo>
                    <a:pt x="1944624" y="179831"/>
                  </a:lnTo>
                  <a:lnTo>
                    <a:pt x="1941698" y="165778"/>
                  </a:lnTo>
                  <a:lnTo>
                    <a:pt x="1899544" y="125553"/>
                  </a:lnTo>
                  <a:lnTo>
                    <a:pt x="1845790" y="100748"/>
                  </a:lnTo>
                  <a:lnTo>
                    <a:pt x="1773533" y="77925"/>
                  </a:lnTo>
                  <a:lnTo>
                    <a:pt x="1731006" y="67358"/>
                  </a:lnTo>
                  <a:lnTo>
                    <a:pt x="1684502" y="57405"/>
                  </a:lnTo>
                  <a:lnTo>
                    <a:pt x="1634237" y="48109"/>
                  </a:lnTo>
                  <a:lnTo>
                    <a:pt x="1580427" y="39508"/>
                  </a:lnTo>
                  <a:lnTo>
                    <a:pt x="1523290" y="31643"/>
                  </a:lnTo>
                  <a:lnTo>
                    <a:pt x="1463039" y="24553"/>
                  </a:lnTo>
                  <a:lnTo>
                    <a:pt x="1399893" y="18279"/>
                  </a:lnTo>
                  <a:lnTo>
                    <a:pt x="1334068" y="12860"/>
                  </a:lnTo>
                  <a:lnTo>
                    <a:pt x="1265779" y="8337"/>
                  </a:lnTo>
                  <a:lnTo>
                    <a:pt x="1195242" y="4749"/>
                  </a:lnTo>
                  <a:lnTo>
                    <a:pt x="1122675" y="2137"/>
                  </a:lnTo>
                  <a:lnTo>
                    <a:pt x="1048292" y="541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03291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4" h="360044">
                  <a:moveTo>
                    <a:pt x="0" y="179831"/>
                  </a:moveTo>
                  <a:lnTo>
                    <a:pt x="25681" y="138599"/>
                  </a:lnTo>
                  <a:lnTo>
                    <a:pt x="69535" y="112923"/>
                  </a:lnTo>
                  <a:lnTo>
                    <a:pt x="132757" y="89069"/>
                  </a:lnTo>
                  <a:lnTo>
                    <a:pt x="171090" y="77925"/>
                  </a:lnTo>
                  <a:lnTo>
                    <a:pt x="213617" y="67358"/>
                  </a:lnTo>
                  <a:lnTo>
                    <a:pt x="260121" y="57405"/>
                  </a:lnTo>
                  <a:lnTo>
                    <a:pt x="310386" y="48109"/>
                  </a:lnTo>
                  <a:lnTo>
                    <a:pt x="364196" y="39508"/>
                  </a:lnTo>
                  <a:lnTo>
                    <a:pt x="421333" y="31643"/>
                  </a:lnTo>
                  <a:lnTo>
                    <a:pt x="481584" y="24553"/>
                  </a:lnTo>
                  <a:lnTo>
                    <a:pt x="544730" y="18279"/>
                  </a:lnTo>
                  <a:lnTo>
                    <a:pt x="610555" y="12860"/>
                  </a:lnTo>
                  <a:lnTo>
                    <a:pt x="678844" y="8337"/>
                  </a:lnTo>
                  <a:lnTo>
                    <a:pt x="749381" y="4749"/>
                  </a:lnTo>
                  <a:lnTo>
                    <a:pt x="821948" y="2137"/>
                  </a:lnTo>
                  <a:lnTo>
                    <a:pt x="896331" y="541"/>
                  </a:lnTo>
                  <a:lnTo>
                    <a:pt x="972312" y="0"/>
                  </a:lnTo>
                  <a:lnTo>
                    <a:pt x="1048292" y="541"/>
                  </a:lnTo>
                  <a:lnTo>
                    <a:pt x="1122675" y="2137"/>
                  </a:lnTo>
                  <a:lnTo>
                    <a:pt x="1195242" y="4749"/>
                  </a:lnTo>
                  <a:lnTo>
                    <a:pt x="1265779" y="8337"/>
                  </a:lnTo>
                  <a:lnTo>
                    <a:pt x="1334068" y="12860"/>
                  </a:lnTo>
                  <a:lnTo>
                    <a:pt x="1399893" y="18279"/>
                  </a:lnTo>
                  <a:lnTo>
                    <a:pt x="1463039" y="24553"/>
                  </a:lnTo>
                  <a:lnTo>
                    <a:pt x="1523290" y="31643"/>
                  </a:lnTo>
                  <a:lnTo>
                    <a:pt x="1580427" y="39508"/>
                  </a:lnTo>
                  <a:lnTo>
                    <a:pt x="1634237" y="48109"/>
                  </a:lnTo>
                  <a:lnTo>
                    <a:pt x="1684502" y="57405"/>
                  </a:lnTo>
                  <a:lnTo>
                    <a:pt x="1731006" y="67358"/>
                  </a:lnTo>
                  <a:lnTo>
                    <a:pt x="1773533" y="77925"/>
                  </a:lnTo>
                  <a:lnTo>
                    <a:pt x="1811866" y="89069"/>
                  </a:lnTo>
                  <a:lnTo>
                    <a:pt x="1875088" y="112923"/>
                  </a:lnTo>
                  <a:lnTo>
                    <a:pt x="1918942" y="138599"/>
                  </a:lnTo>
                  <a:lnTo>
                    <a:pt x="1944624" y="179831"/>
                  </a:lnTo>
                  <a:lnTo>
                    <a:pt x="1941698" y="193885"/>
                  </a:lnTo>
                  <a:lnTo>
                    <a:pt x="1899544" y="234110"/>
                  </a:lnTo>
                  <a:lnTo>
                    <a:pt x="1845790" y="258915"/>
                  </a:lnTo>
                  <a:lnTo>
                    <a:pt x="1773533" y="281738"/>
                  </a:lnTo>
                  <a:lnTo>
                    <a:pt x="1731006" y="292305"/>
                  </a:lnTo>
                  <a:lnTo>
                    <a:pt x="1684502" y="302258"/>
                  </a:lnTo>
                  <a:lnTo>
                    <a:pt x="1634237" y="311554"/>
                  </a:lnTo>
                  <a:lnTo>
                    <a:pt x="1580427" y="320155"/>
                  </a:lnTo>
                  <a:lnTo>
                    <a:pt x="1523290" y="328020"/>
                  </a:lnTo>
                  <a:lnTo>
                    <a:pt x="1463039" y="335110"/>
                  </a:lnTo>
                  <a:lnTo>
                    <a:pt x="1399893" y="341384"/>
                  </a:lnTo>
                  <a:lnTo>
                    <a:pt x="1334068" y="346803"/>
                  </a:lnTo>
                  <a:lnTo>
                    <a:pt x="1265779" y="351326"/>
                  </a:lnTo>
                  <a:lnTo>
                    <a:pt x="1195242" y="354914"/>
                  </a:lnTo>
                  <a:lnTo>
                    <a:pt x="1122675" y="357526"/>
                  </a:lnTo>
                  <a:lnTo>
                    <a:pt x="1048292" y="359122"/>
                  </a:lnTo>
                  <a:lnTo>
                    <a:pt x="972312" y="359663"/>
                  </a:lnTo>
                  <a:lnTo>
                    <a:pt x="896331" y="359122"/>
                  </a:lnTo>
                  <a:lnTo>
                    <a:pt x="821948" y="357526"/>
                  </a:lnTo>
                  <a:lnTo>
                    <a:pt x="749381" y="354914"/>
                  </a:lnTo>
                  <a:lnTo>
                    <a:pt x="678844" y="351326"/>
                  </a:lnTo>
                  <a:lnTo>
                    <a:pt x="610555" y="346803"/>
                  </a:lnTo>
                  <a:lnTo>
                    <a:pt x="544730" y="341384"/>
                  </a:lnTo>
                  <a:lnTo>
                    <a:pt x="481584" y="335110"/>
                  </a:lnTo>
                  <a:lnTo>
                    <a:pt x="421333" y="328020"/>
                  </a:lnTo>
                  <a:lnTo>
                    <a:pt x="364196" y="320155"/>
                  </a:lnTo>
                  <a:lnTo>
                    <a:pt x="310386" y="311554"/>
                  </a:lnTo>
                  <a:lnTo>
                    <a:pt x="260121" y="302258"/>
                  </a:lnTo>
                  <a:lnTo>
                    <a:pt x="213617" y="292305"/>
                  </a:lnTo>
                  <a:lnTo>
                    <a:pt x="171090" y="281738"/>
                  </a:lnTo>
                  <a:lnTo>
                    <a:pt x="132757" y="270594"/>
                  </a:lnTo>
                  <a:lnTo>
                    <a:pt x="69535" y="246740"/>
                  </a:lnTo>
                  <a:lnTo>
                    <a:pt x="25681" y="221064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093333" y="145097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20289" y="3986021"/>
            <a:ext cx="1839595" cy="1356360"/>
            <a:chOff x="2320289" y="3986021"/>
            <a:chExt cx="1839595" cy="13563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339" y="4005071"/>
              <a:ext cx="1801367" cy="13182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29814" y="3995546"/>
              <a:ext cx="1820545" cy="1337310"/>
            </a:xfrm>
            <a:custGeom>
              <a:avLst/>
              <a:gdLst/>
              <a:ahLst/>
              <a:cxnLst/>
              <a:rect l="l" t="t" r="r" b="b"/>
              <a:pathLst>
                <a:path w="1820545" h="1337310">
                  <a:moveTo>
                    <a:pt x="0" y="1337309"/>
                  </a:moveTo>
                  <a:lnTo>
                    <a:pt x="1820417" y="1337309"/>
                  </a:lnTo>
                  <a:lnTo>
                    <a:pt x="1820417" y="0"/>
                  </a:lnTo>
                  <a:lnTo>
                    <a:pt x="0" y="0"/>
                  </a:lnTo>
                  <a:lnTo>
                    <a:pt x="0" y="1337309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35098" y="4240783"/>
            <a:ext cx="16300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業務</a:t>
            </a:r>
            <a:r>
              <a:rPr sz="1200" spc="335" dirty="0">
                <a:latin typeface="MS UI Gothic"/>
                <a:cs typeface="MS UI Gothic"/>
              </a:rPr>
              <a:t> </a:t>
            </a:r>
            <a:r>
              <a:rPr sz="1200" spc="40" dirty="0">
                <a:latin typeface="MS UI Gothic"/>
                <a:cs typeface="MS UI Gothic"/>
              </a:rPr>
              <a:t>Ａ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90" dirty="0">
                <a:latin typeface="MS UI Gothic"/>
                <a:cs typeface="MS UI Gothic"/>
              </a:rPr>
              <a:t>氏名</a:t>
            </a:r>
            <a:r>
              <a:rPr sz="1200" spc="45" dirty="0">
                <a:latin typeface="MS UI Gothic"/>
                <a:cs typeface="MS UI Gothic"/>
              </a:rPr>
              <a:t>：</a:t>
            </a:r>
            <a:r>
              <a:rPr sz="1200" spc="65" dirty="0">
                <a:latin typeface="MS UI Gothic"/>
                <a:cs typeface="MS UI Gothic"/>
              </a:rPr>
              <a:t>ソ</a:t>
            </a:r>
            <a:r>
              <a:rPr sz="1200" spc="60" dirty="0">
                <a:latin typeface="MS UI Gothic"/>
                <a:cs typeface="MS UI Gothic"/>
              </a:rPr>
              <a:t>フ</a:t>
            </a:r>
            <a:r>
              <a:rPr sz="1200" spc="65" dirty="0">
                <a:latin typeface="MS UI Gothic"/>
                <a:cs typeface="MS UI Gothic"/>
              </a:rPr>
              <a:t>ツ</a:t>
            </a:r>
            <a:r>
              <a:rPr sz="1200" spc="70" dirty="0">
                <a:latin typeface="MS UI Gothic"/>
                <a:cs typeface="MS UI Gothic"/>
              </a:rPr>
              <a:t>ー</a:t>
            </a:r>
            <a:r>
              <a:rPr sz="1200" spc="340" dirty="0">
                <a:latin typeface="MS UI Gothic"/>
                <a:cs typeface="MS UI Gothic"/>
              </a:rPr>
              <a:t> </a:t>
            </a:r>
            <a:r>
              <a:rPr sz="1200" dirty="0">
                <a:latin typeface="MS UI Gothic"/>
                <a:cs typeface="MS UI Gothic"/>
              </a:rPr>
              <a:t>太郎</a:t>
            </a:r>
            <a:endParaRPr sz="120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MS UI Gothic"/>
                <a:cs typeface="MS UI Gothic"/>
              </a:rPr>
              <a:t>連絡先：</a:t>
            </a:r>
            <a:r>
              <a:rPr sz="1200" spc="150" dirty="0">
                <a:latin typeface="MS UI Gothic"/>
                <a:cs typeface="MS UI Gothic"/>
              </a:rPr>
              <a:t>03-</a:t>
            </a:r>
            <a:r>
              <a:rPr sz="1200" spc="45" dirty="0">
                <a:latin typeface="MS UI Gothic"/>
                <a:cs typeface="MS UI Gothic"/>
              </a:rPr>
              <a:t>xxxx</a:t>
            </a:r>
            <a:r>
              <a:rPr sz="1200" spc="150" dirty="0">
                <a:latin typeface="MS UI Gothic"/>
                <a:cs typeface="MS UI Gothic"/>
              </a:rPr>
              <a:t>-11</a:t>
            </a:r>
            <a:r>
              <a:rPr sz="1200" spc="140" dirty="0">
                <a:latin typeface="MS UI Gothic"/>
                <a:cs typeface="MS UI Gothic"/>
              </a:rPr>
              <a:t>1</a:t>
            </a:r>
            <a:r>
              <a:rPr sz="1200" spc="120" dirty="0">
                <a:latin typeface="MS UI Gothic"/>
                <a:cs typeface="MS UI Gothic"/>
              </a:rPr>
              <a:t>1 </a:t>
            </a:r>
            <a:r>
              <a:rPr sz="1200" dirty="0">
                <a:latin typeface="MS UI Gothic"/>
                <a:cs typeface="MS UI Gothic"/>
              </a:rPr>
              <a:t>住所：東京都中央区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5098" y="4972304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購入履歴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1448" y="5052186"/>
            <a:ext cx="7232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0" dirty="0">
                <a:solidFill>
                  <a:srgbClr val="B1B1B1"/>
                </a:solidFill>
                <a:latin typeface="MS UI Gothic"/>
                <a:cs typeface="MS UI Gothic"/>
              </a:rPr>
              <a:t>ブ</a:t>
            </a:r>
            <a:r>
              <a:rPr sz="1000" spc="105" dirty="0">
                <a:solidFill>
                  <a:srgbClr val="B1B1B1"/>
                </a:solidFill>
                <a:latin typeface="MS UI Gothic"/>
                <a:cs typeface="MS UI Gothic"/>
              </a:rPr>
              <a:t>ラウザ</a:t>
            </a:r>
            <a:r>
              <a:rPr sz="1000" spc="-5" dirty="0">
                <a:solidFill>
                  <a:srgbClr val="B1B1B1"/>
                </a:solidFill>
                <a:latin typeface="MS UI Gothic"/>
                <a:cs typeface="MS UI Gothic"/>
              </a:rPr>
              <a:t>画面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32689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155" dirty="0">
                <a:latin typeface="MS UI Gothic"/>
                <a:cs typeface="MS UI Gothic"/>
              </a:rPr>
              <a:t>インバウンド機能①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6346" y="101853"/>
            <a:ext cx="4785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00" dirty="0">
                <a:solidFill>
                  <a:srgbClr val="2C2C89"/>
                </a:solidFill>
                <a:latin typeface="MS UI Gothic"/>
                <a:cs typeface="MS UI Gothic"/>
              </a:rPr>
              <a:t>マル</a:t>
            </a:r>
            <a:r>
              <a:rPr sz="3200" spc="290" dirty="0">
                <a:solidFill>
                  <a:srgbClr val="2C2C89"/>
                </a:solidFill>
                <a:latin typeface="MS UI Gothic"/>
                <a:cs typeface="MS UI Gothic"/>
              </a:rPr>
              <a:t>チ</a:t>
            </a:r>
            <a:r>
              <a:rPr sz="3200" spc="265" dirty="0">
                <a:solidFill>
                  <a:srgbClr val="2C2C89"/>
                </a:solidFill>
                <a:latin typeface="MS UI Gothic"/>
                <a:cs typeface="MS UI Gothic"/>
              </a:rPr>
              <a:t>着信ポップアップ機能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17787" y="2771838"/>
            <a:ext cx="2395220" cy="414020"/>
            <a:chOff x="2617787" y="2771838"/>
            <a:chExt cx="2395220" cy="41402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375" y="2781300"/>
              <a:ext cx="2375916" cy="3947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622550" y="2776601"/>
              <a:ext cx="2385695" cy="404495"/>
            </a:xfrm>
            <a:custGeom>
              <a:avLst/>
              <a:gdLst/>
              <a:ahLst/>
              <a:cxnLst/>
              <a:rect l="l" t="t" r="r" b="b"/>
              <a:pathLst>
                <a:path w="2385695" h="404494">
                  <a:moveTo>
                    <a:pt x="0" y="404240"/>
                  </a:moveTo>
                  <a:lnTo>
                    <a:pt x="2385441" y="404240"/>
                  </a:lnTo>
                  <a:lnTo>
                    <a:pt x="2385441" y="0"/>
                  </a:lnTo>
                  <a:lnTo>
                    <a:pt x="0" y="0"/>
                  </a:lnTo>
                  <a:lnTo>
                    <a:pt x="0" y="40424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254061" y="1067679"/>
            <a:ext cx="1954530" cy="709930"/>
            <a:chOff x="1254061" y="1067679"/>
            <a:chExt cx="1954530" cy="709930"/>
          </a:xfrm>
        </p:grpSpPr>
        <p:sp>
          <p:nvSpPr>
            <p:cNvPr id="19" name="object 19"/>
            <p:cNvSpPr/>
            <p:nvPr/>
          </p:nvSpPr>
          <p:spPr>
            <a:xfrm>
              <a:off x="1258824" y="1412748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5" h="360044">
                  <a:moveTo>
                    <a:pt x="972312" y="0"/>
                  </a:moveTo>
                  <a:lnTo>
                    <a:pt x="896331" y="541"/>
                  </a:lnTo>
                  <a:lnTo>
                    <a:pt x="821948" y="2137"/>
                  </a:lnTo>
                  <a:lnTo>
                    <a:pt x="749381" y="4749"/>
                  </a:lnTo>
                  <a:lnTo>
                    <a:pt x="678844" y="8337"/>
                  </a:lnTo>
                  <a:lnTo>
                    <a:pt x="610555" y="12860"/>
                  </a:lnTo>
                  <a:lnTo>
                    <a:pt x="544730" y="18279"/>
                  </a:lnTo>
                  <a:lnTo>
                    <a:pt x="481583" y="24553"/>
                  </a:lnTo>
                  <a:lnTo>
                    <a:pt x="421333" y="31643"/>
                  </a:lnTo>
                  <a:lnTo>
                    <a:pt x="364196" y="39508"/>
                  </a:lnTo>
                  <a:lnTo>
                    <a:pt x="310386" y="48109"/>
                  </a:lnTo>
                  <a:lnTo>
                    <a:pt x="260121" y="57405"/>
                  </a:lnTo>
                  <a:lnTo>
                    <a:pt x="213617" y="67358"/>
                  </a:lnTo>
                  <a:lnTo>
                    <a:pt x="171090" y="77925"/>
                  </a:lnTo>
                  <a:lnTo>
                    <a:pt x="132757" y="89069"/>
                  </a:lnTo>
                  <a:lnTo>
                    <a:pt x="69535" y="112923"/>
                  </a:lnTo>
                  <a:lnTo>
                    <a:pt x="25681" y="138599"/>
                  </a:lnTo>
                  <a:lnTo>
                    <a:pt x="0" y="179831"/>
                  </a:lnTo>
                  <a:lnTo>
                    <a:pt x="2925" y="193885"/>
                  </a:lnTo>
                  <a:lnTo>
                    <a:pt x="45079" y="234110"/>
                  </a:lnTo>
                  <a:lnTo>
                    <a:pt x="98833" y="258915"/>
                  </a:lnTo>
                  <a:lnTo>
                    <a:pt x="171090" y="281738"/>
                  </a:lnTo>
                  <a:lnTo>
                    <a:pt x="213617" y="292305"/>
                  </a:lnTo>
                  <a:lnTo>
                    <a:pt x="260121" y="302258"/>
                  </a:lnTo>
                  <a:lnTo>
                    <a:pt x="310386" y="311554"/>
                  </a:lnTo>
                  <a:lnTo>
                    <a:pt x="364196" y="320155"/>
                  </a:lnTo>
                  <a:lnTo>
                    <a:pt x="421333" y="328020"/>
                  </a:lnTo>
                  <a:lnTo>
                    <a:pt x="481584" y="335110"/>
                  </a:lnTo>
                  <a:lnTo>
                    <a:pt x="544730" y="341384"/>
                  </a:lnTo>
                  <a:lnTo>
                    <a:pt x="610555" y="346803"/>
                  </a:lnTo>
                  <a:lnTo>
                    <a:pt x="678844" y="351326"/>
                  </a:lnTo>
                  <a:lnTo>
                    <a:pt x="749381" y="354914"/>
                  </a:lnTo>
                  <a:lnTo>
                    <a:pt x="821948" y="357526"/>
                  </a:lnTo>
                  <a:lnTo>
                    <a:pt x="896331" y="359122"/>
                  </a:lnTo>
                  <a:lnTo>
                    <a:pt x="972312" y="359663"/>
                  </a:lnTo>
                  <a:lnTo>
                    <a:pt x="1048292" y="359122"/>
                  </a:lnTo>
                  <a:lnTo>
                    <a:pt x="1122675" y="357526"/>
                  </a:lnTo>
                  <a:lnTo>
                    <a:pt x="1195242" y="354914"/>
                  </a:lnTo>
                  <a:lnTo>
                    <a:pt x="1265779" y="351326"/>
                  </a:lnTo>
                  <a:lnTo>
                    <a:pt x="1334068" y="346803"/>
                  </a:lnTo>
                  <a:lnTo>
                    <a:pt x="1399893" y="341384"/>
                  </a:lnTo>
                  <a:lnTo>
                    <a:pt x="1463040" y="335110"/>
                  </a:lnTo>
                  <a:lnTo>
                    <a:pt x="1523290" y="328020"/>
                  </a:lnTo>
                  <a:lnTo>
                    <a:pt x="1580427" y="320155"/>
                  </a:lnTo>
                  <a:lnTo>
                    <a:pt x="1634237" y="311554"/>
                  </a:lnTo>
                  <a:lnTo>
                    <a:pt x="1684502" y="302258"/>
                  </a:lnTo>
                  <a:lnTo>
                    <a:pt x="1731006" y="292305"/>
                  </a:lnTo>
                  <a:lnTo>
                    <a:pt x="1773533" y="281738"/>
                  </a:lnTo>
                  <a:lnTo>
                    <a:pt x="1811866" y="270594"/>
                  </a:lnTo>
                  <a:lnTo>
                    <a:pt x="1875088" y="246740"/>
                  </a:lnTo>
                  <a:lnTo>
                    <a:pt x="1918942" y="221064"/>
                  </a:lnTo>
                  <a:lnTo>
                    <a:pt x="1944624" y="179831"/>
                  </a:lnTo>
                  <a:lnTo>
                    <a:pt x="1941698" y="165778"/>
                  </a:lnTo>
                  <a:lnTo>
                    <a:pt x="1899544" y="125553"/>
                  </a:lnTo>
                  <a:lnTo>
                    <a:pt x="1845790" y="100748"/>
                  </a:lnTo>
                  <a:lnTo>
                    <a:pt x="1773533" y="77925"/>
                  </a:lnTo>
                  <a:lnTo>
                    <a:pt x="1731006" y="67358"/>
                  </a:lnTo>
                  <a:lnTo>
                    <a:pt x="1684502" y="57405"/>
                  </a:lnTo>
                  <a:lnTo>
                    <a:pt x="1634237" y="48109"/>
                  </a:lnTo>
                  <a:lnTo>
                    <a:pt x="1580427" y="39508"/>
                  </a:lnTo>
                  <a:lnTo>
                    <a:pt x="1523290" y="31643"/>
                  </a:lnTo>
                  <a:lnTo>
                    <a:pt x="1463039" y="24553"/>
                  </a:lnTo>
                  <a:lnTo>
                    <a:pt x="1399893" y="18279"/>
                  </a:lnTo>
                  <a:lnTo>
                    <a:pt x="1334068" y="12860"/>
                  </a:lnTo>
                  <a:lnTo>
                    <a:pt x="1265779" y="8337"/>
                  </a:lnTo>
                  <a:lnTo>
                    <a:pt x="1195242" y="4749"/>
                  </a:lnTo>
                  <a:lnTo>
                    <a:pt x="1122675" y="2137"/>
                  </a:lnTo>
                  <a:lnTo>
                    <a:pt x="1048292" y="541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58824" y="1412748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5" h="360044">
                  <a:moveTo>
                    <a:pt x="0" y="179831"/>
                  </a:moveTo>
                  <a:lnTo>
                    <a:pt x="25681" y="138599"/>
                  </a:lnTo>
                  <a:lnTo>
                    <a:pt x="69535" y="112923"/>
                  </a:lnTo>
                  <a:lnTo>
                    <a:pt x="132757" y="89069"/>
                  </a:lnTo>
                  <a:lnTo>
                    <a:pt x="171090" y="77925"/>
                  </a:lnTo>
                  <a:lnTo>
                    <a:pt x="213617" y="67358"/>
                  </a:lnTo>
                  <a:lnTo>
                    <a:pt x="260121" y="57405"/>
                  </a:lnTo>
                  <a:lnTo>
                    <a:pt x="310386" y="48109"/>
                  </a:lnTo>
                  <a:lnTo>
                    <a:pt x="364196" y="39508"/>
                  </a:lnTo>
                  <a:lnTo>
                    <a:pt x="421333" y="31643"/>
                  </a:lnTo>
                  <a:lnTo>
                    <a:pt x="481583" y="24553"/>
                  </a:lnTo>
                  <a:lnTo>
                    <a:pt x="544730" y="18279"/>
                  </a:lnTo>
                  <a:lnTo>
                    <a:pt x="610555" y="12860"/>
                  </a:lnTo>
                  <a:lnTo>
                    <a:pt x="678844" y="8337"/>
                  </a:lnTo>
                  <a:lnTo>
                    <a:pt x="749381" y="4749"/>
                  </a:lnTo>
                  <a:lnTo>
                    <a:pt x="821948" y="2137"/>
                  </a:lnTo>
                  <a:lnTo>
                    <a:pt x="896331" y="541"/>
                  </a:lnTo>
                  <a:lnTo>
                    <a:pt x="972312" y="0"/>
                  </a:lnTo>
                  <a:lnTo>
                    <a:pt x="1048292" y="541"/>
                  </a:lnTo>
                  <a:lnTo>
                    <a:pt x="1122675" y="2137"/>
                  </a:lnTo>
                  <a:lnTo>
                    <a:pt x="1195242" y="4749"/>
                  </a:lnTo>
                  <a:lnTo>
                    <a:pt x="1265779" y="8337"/>
                  </a:lnTo>
                  <a:lnTo>
                    <a:pt x="1334068" y="12860"/>
                  </a:lnTo>
                  <a:lnTo>
                    <a:pt x="1399893" y="18279"/>
                  </a:lnTo>
                  <a:lnTo>
                    <a:pt x="1463039" y="24553"/>
                  </a:lnTo>
                  <a:lnTo>
                    <a:pt x="1523290" y="31643"/>
                  </a:lnTo>
                  <a:lnTo>
                    <a:pt x="1580427" y="39508"/>
                  </a:lnTo>
                  <a:lnTo>
                    <a:pt x="1634237" y="48109"/>
                  </a:lnTo>
                  <a:lnTo>
                    <a:pt x="1684502" y="57405"/>
                  </a:lnTo>
                  <a:lnTo>
                    <a:pt x="1731006" y="67358"/>
                  </a:lnTo>
                  <a:lnTo>
                    <a:pt x="1773533" y="77925"/>
                  </a:lnTo>
                  <a:lnTo>
                    <a:pt x="1811866" y="89069"/>
                  </a:lnTo>
                  <a:lnTo>
                    <a:pt x="1875088" y="112923"/>
                  </a:lnTo>
                  <a:lnTo>
                    <a:pt x="1918942" y="138599"/>
                  </a:lnTo>
                  <a:lnTo>
                    <a:pt x="1944624" y="179831"/>
                  </a:lnTo>
                  <a:lnTo>
                    <a:pt x="1941698" y="193885"/>
                  </a:lnTo>
                  <a:lnTo>
                    <a:pt x="1899544" y="234110"/>
                  </a:lnTo>
                  <a:lnTo>
                    <a:pt x="1845790" y="258915"/>
                  </a:lnTo>
                  <a:lnTo>
                    <a:pt x="1773533" y="281738"/>
                  </a:lnTo>
                  <a:lnTo>
                    <a:pt x="1731006" y="292305"/>
                  </a:lnTo>
                  <a:lnTo>
                    <a:pt x="1684502" y="302258"/>
                  </a:lnTo>
                  <a:lnTo>
                    <a:pt x="1634237" y="311554"/>
                  </a:lnTo>
                  <a:lnTo>
                    <a:pt x="1580427" y="320155"/>
                  </a:lnTo>
                  <a:lnTo>
                    <a:pt x="1523290" y="328020"/>
                  </a:lnTo>
                  <a:lnTo>
                    <a:pt x="1463040" y="335110"/>
                  </a:lnTo>
                  <a:lnTo>
                    <a:pt x="1399893" y="341384"/>
                  </a:lnTo>
                  <a:lnTo>
                    <a:pt x="1334068" y="346803"/>
                  </a:lnTo>
                  <a:lnTo>
                    <a:pt x="1265779" y="351326"/>
                  </a:lnTo>
                  <a:lnTo>
                    <a:pt x="1195242" y="354914"/>
                  </a:lnTo>
                  <a:lnTo>
                    <a:pt x="1122675" y="357526"/>
                  </a:lnTo>
                  <a:lnTo>
                    <a:pt x="1048292" y="359122"/>
                  </a:lnTo>
                  <a:lnTo>
                    <a:pt x="972312" y="359663"/>
                  </a:lnTo>
                  <a:lnTo>
                    <a:pt x="896331" y="359122"/>
                  </a:lnTo>
                  <a:lnTo>
                    <a:pt x="821948" y="357526"/>
                  </a:lnTo>
                  <a:lnTo>
                    <a:pt x="749381" y="354914"/>
                  </a:lnTo>
                  <a:lnTo>
                    <a:pt x="678844" y="351326"/>
                  </a:lnTo>
                  <a:lnTo>
                    <a:pt x="610555" y="346803"/>
                  </a:lnTo>
                  <a:lnTo>
                    <a:pt x="544730" y="341384"/>
                  </a:lnTo>
                  <a:lnTo>
                    <a:pt x="481584" y="335110"/>
                  </a:lnTo>
                  <a:lnTo>
                    <a:pt x="421333" y="328020"/>
                  </a:lnTo>
                  <a:lnTo>
                    <a:pt x="364196" y="320155"/>
                  </a:lnTo>
                  <a:lnTo>
                    <a:pt x="310386" y="311554"/>
                  </a:lnTo>
                  <a:lnTo>
                    <a:pt x="260121" y="302258"/>
                  </a:lnTo>
                  <a:lnTo>
                    <a:pt x="213617" y="292305"/>
                  </a:lnTo>
                  <a:lnTo>
                    <a:pt x="171090" y="281738"/>
                  </a:lnTo>
                  <a:lnTo>
                    <a:pt x="132757" y="270594"/>
                  </a:lnTo>
                  <a:lnTo>
                    <a:pt x="69535" y="246740"/>
                  </a:lnTo>
                  <a:lnTo>
                    <a:pt x="25681" y="221064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76537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4181" y="1077521"/>
              <a:ext cx="512815" cy="35854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04181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4980" y="1317784"/>
              <a:ext cx="275810" cy="31431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774980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0274" y="1192117"/>
              <a:ext cx="250187" cy="14791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90274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04102" y="1127791"/>
              <a:ext cx="446689" cy="30963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604102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5350" y="1211325"/>
              <a:ext cx="336579" cy="33933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565350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3122" y="1306817"/>
              <a:ext cx="174051" cy="19241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53122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25721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25721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5350" y="1430411"/>
              <a:ext cx="209630" cy="20157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565350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65323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5307568" y="1067679"/>
            <a:ext cx="607060" cy="574040"/>
            <a:chOff x="5307568" y="1067679"/>
            <a:chExt cx="607060" cy="574040"/>
          </a:xfrm>
        </p:grpSpPr>
        <p:sp>
          <p:nvSpPr>
            <p:cNvPr id="40" name="object 40"/>
            <p:cNvSpPr/>
            <p:nvPr/>
          </p:nvSpPr>
          <p:spPr>
            <a:xfrm>
              <a:off x="5528625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6269" y="1077521"/>
              <a:ext cx="512815" cy="35854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356269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27068" y="1317784"/>
              <a:ext cx="275810" cy="31431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527068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42362" y="1192117"/>
              <a:ext cx="250187" cy="14791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442362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56190" y="1127791"/>
              <a:ext cx="446689" cy="30963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356190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17438" y="1211325"/>
              <a:ext cx="336579" cy="33933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317438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05210" y="1306817"/>
              <a:ext cx="174051" cy="19241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405210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77809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77809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17438" y="1430411"/>
              <a:ext cx="209630" cy="20157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317438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17411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1201717" y="5171811"/>
            <a:ext cx="2253615" cy="931544"/>
            <a:chOff x="1201717" y="5171811"/>
            <a:chExt cx="2253615" cy="931544"/>
          </a:xfrm>
        </p:grpSpPr>
        <p:sp>
          <p:nvSpPr>
            <p:cNvPr id="59" name="object 59"/>
            <p:cNvSpPr/>
            <p:nvPr/>
          </p:nvSpPr>
          <p:spPr>
            <a:xfrm>
              <a:off x="1835658" y="5662422"/>
              <a:ext cx="1297305" cy="431800"/>
            </a:xfrm>
            <a:custGeom>
              <a:avLst/>
              <a:gdLst/>
              <a:ahLst/>
              <a:cxnLst/>
              <a:rect l="l" t="t" r="r" b="b"/>
              <a:pathLst>
                <a:path w="1297305" h="431800">
                  <a:moveTo>
                    <a:pt x="0" y="0"/>
                  </a:moveTo>
                  <a:lnTo>
                    <a:pt x="0" y="431291"/>
                  </a:lnTo>
                  <a:lnTo>
                    <a:pt x="1296924" y="431291"/>
                  </a:lnTo>
                  <a:lnTo>
                    <a:pt x="1296924" y="215645"/>
                  </a:lnTo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12529" y="5497770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40173" y="5181653"/>
              <a:ext cx="512815" cy="35854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540173" y="5181653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10972" y="5421916"/>
              <a:ext cx="275810" cy="31431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710972" y="5421916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26266" y="5296249"/>
              <a:ext cx="250187" cy="147913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626266" y="5296249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4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40094" y="5231923"/>
              <a:ext cx="446689" cy="309638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540094" y="5231923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79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01342" y="5315457"/>
              <a:ext cx="336579" cy="33933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501342" y="5315457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89114" y="5410950"/>
              <a:ext cx="174051" cy="19241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589114" y="5410950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39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39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39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39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39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39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39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39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39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39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39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39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561713" y="5394754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5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5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5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5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5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5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5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5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5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5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5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561713" y="5394754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5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5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5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5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5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5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5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5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5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5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5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01342" y="5534543"/>
              <a:ext cx="209630" cy="20157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501342" y="5534543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29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501315" y="5181653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4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974819" y="5971882"/>
              <a:ext cx="157480" cy="90170"/>
            </a:xfrm>
            <a:custGeom>
              <a:avLst/>
              <a:gdLst/>
              <a:ahLst/>
              <a:cxnLst/>
              <a:rect l="l" t="t" r="r" b="b"/>
              <a:pathLst>
                <a:path w="157480" h="90170">
                  <a:moveTo>
                    <a:pt x="124930" y="0"/>
                  </a:moveTo>
                  <a:lnTo>
                    <a:pt x="117150" y="1022"/>
                  </a:lnTo>
                  <a:lnTo>
                    <a:pt x="0" y="90130"/>
                  </a:lnTo>
                  <a:lnTo>
                    <a:pt x="72437" y="89683"/>
                  </a:lnTo>
                  <a:lnTo>
                    <a:pt x="116086" y="79770"/>
                  </a:lnTo>
                  <a:lnTo>
                    <a:pt x="152928" y="54362"/>
                  </a:lnTo>
                  <a:lnTo>
                    <a:pt x="157422" y="40860"/>
                  </a:lnTo>
                  <a:lnTo>
                    <a:pt x="156422" y="27159"/>
                  </a:lnTo>
                  <a:lnTo>
                    <a:pt x="150356" y="14834"/>
                  </a:lnTo>
                  <a:lnTo>
                    <a:pt x="139649" y="5460"/>
                  </a:lnTo>
                  <a:lnTo>
                    <a:pt x="132843" y="1552"/>
                  </a:lnTo>
                  <a:lnTo>
                    <a:pt x="12493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74422" y="5952794"/>
              <a:ext cx="119393" cy="10922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2974422" y="5952794"/>
              <a:ext cx="120014" cy="109220"/>
            </a:xfrm>
            <a:custGeom>
              <a:avLst/>
              <a:gdLst/>
              <a:ahLst/>
              <a:cxnLst/>
              <a:rect l="l" t="t" r="r" b="b"/>
              <a:pathLst>
                <a:path w="120014" h="109220">
                  <a:moveTo>
                    <a:pt x="0" y="109224"/>
                  </a:moveTo>
                  <a:lnTo>
                    <a:pt x="0" y="78918"/>
                  </a:lnTo>
                  <a:lnTo>
                    <a:pt x="119393" y="0"/>
                  </a:lnTo>
                  <a:lnTo>
                    <a:pt x="119393" y="39321"/>
                  </a:lnTo>
                  <a:lnTo>
                    <a:pt x="0" y="109224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18275" y="5802058"/>
              <a:ext cx="375540" cy="22965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2718275" y="5802058"/>
              <a:ext cx="375920" cy="229870"/>
            </a:xfrm>
            <a:custGeom>
              <a:avLst/>
              <a:gdLst/>
              <a:ahLst/>
              <a:cxnLst/>
              <a:rect l="l" t="t" r="r" b="b"/>
              <a:pathLst>
                <a:path w="375919" h="229870">
                  <a:moveTo>
                    <a:pt x="0" y="80828"/>
                  </a:moveTo>
                  <a:lnTo>
                    <a:pt x="115049" y="0"/>
                  </a:lnTo>
                  <a:lnTo>
                    <a:pt x="375540" y="150736"/>
                  </a:lnTo>
                  <a:lnTo>
                    <a:pt x="256146" y="229655"/>
                  </a:lnTo>
                  <a:lnTo>
                    <a:pt x="0" y="80828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152424" y="5734337"/>
              <a:ext cx="302895" cy="207645"/>
            </a:xfrm>
            <a:custGeom>
              <a:avLst/>
              <a:gdLst/>
              <a:ahLst/>
              <a:cxnLst/>
              <a:rect l="l" t="t" r="r" b="b"/>
              <a:pathLst>
                <a:path w="302895" h="207645">
                  <a:moveTo>
                    <a:pt x="237131" y="0"/>
                  </a:moveTo>
                  <a:lnTo>
                    <a:pt x="0" y="194429"/>
                  </a:lnTo>
                  <a:lnTo>
                    <a:pt x="86833" y="207536"/>
                  </a:lnTo>
                  <a:lnTo>
                    <a:pt x="139854" y="206278"/>
                  </a:lnTo>
                  <a:lnTo>
                    <a:pt x="191084" y="194603"/>
                  </a:lnTo>
                  <a:lnTo>
                    <a:pt x="239028" y="173011"/>
                  </a:lnTo>
                  <a:lnTo>
                    <a:pt x="282194" y="142001"/>
                  </a:lnTo>
                  <a:lnTo>
                    <a:pt x="302676" y="78029"/>
                  </a:lnTo>
                  <a:lnTo>
                    <a:pt x="293651" y="45612"/>
                  </a:lnTo>
                  <a:lnTo>
                    <a:pt x="264260" y="12169"/>
                  </a:lnTo>
                  <a:lnTo>
                    <a:pt x="23713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99533" y="5537730"/>
              <a:ext cx="489501" cy="286027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2899533" y="5537730"/>
              <a:ext cx="489584" cy="286385"/>
            </a:xfrm>
            <a:custGeom>
              <a:avLst/>
              <a:gdLst/>
              <a:ahLst/>
              <a:cxnLst/>
              <a:rect l="l" t="t" r="r" b="b"/>
              <a:pathLst>
                <a:path w="489585" h="286385">
                  <a:moveTo>
                    <a:pt x="252890" y="286027"/>
                  </a:moveTo>
                  <a:lnTo>
                    <a:pt x="489501" y="148550"/>
                  </a:lnTo>
                  <a:lnTo>
                    <a:pt x="235522" y="0"/>
                  </a:lnTo>
                  <a:lnTo>
                    <a:pt x="0" y="139815"/>
                  </a:lnTo>
                  <a:lnTo>
                    <a:pt x="36780" y="172742"/>
                  </a:lnTo>
                  <a:lnTo>
                    <a:pt x="75997" y="202413"/>
                  </a:lnTo>
                  <a:lnTo>
                    <a:pt x="117433" y="228703"/>
                  </a:lnTo>
                  <a:lnTo>
                    <a:pt x="160872" y="251485"/>
                  </a:lnTo>
                  <a:lnTo>
                    <a:pt x="206097" y="270635"/>
                  </a:lnTo>
                  <a:lnTo>
                    <a:pt x="252890" y="286027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69792" y="5508639"/>
              <a:ext cx="49711" cy="27376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169792" y="5508639"/>
              <a:ext cx="50165" cy="274320"/>
            </a:xfrm>
            <a:custGeom>
              <a:avLst/>
              <a:gdLst/>
              <a:ahLst/>
              <a:cxnLst/>
              <a:rect l="l" t="t" r="r" b="b"/>
              <a:pathLst>
                <a:path w="50164" h="274320">
                  <a:moveTo>
                    <a:pt x="0" y="273762"/>
                  </a:moveTo>
                  <a:lnTo>
                    <a:pt x="0" y="29091"/>
                  </a:lnTo>
                  <a:lnTo>
                    <a:pt x="49711" y="0"/>
                  </a:lnTo>
                  <a:lnTo>
                    <a:pt x="47751" y="232255"/>
                  </a:lnTo>
                  <a:lnTo>
                    <a:pt x="0" y="273762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17544" y="5496223"/>
              <a:ext cx="93345" cy="220643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217544" y="5496223"/>
              <a:ext cx="93345" cy="220979"/>
            </a:xfrm>
            <a:custGeom>
              <a:avLst/>
              <a:gdLst/>
              <a:ahLst/>
              <a:cxnLst/>
              <a:rect l="l" t="t" r="r" b="b"/>
              <a:pathLst>
                <a:path w="93345" h="220979">
                  <a:moveTo>
                    <a:pt x="1760" y="35299"/>
                  </a:moveTo>
                  <a:lnTo>
                    <a:pt x="93345" y="0"/>
                  </a:lnTo>
                  <a:lnTo>
                    <a:pt x="93345" y="144177"/>
                  </a:lnTo>
                  <a:lnTo>
                    <a:pt x="0" y="220643"/>
                  </a:lnTo>
                  <a:lnTo>
                    <a:pt x="1760" y="35299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69935" y="5400111"/>
              <a:ext cx="240955" cy="131411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3069935" y="5400111"/>
              <a:ext cx="241300" cy="131445"/>
            </a:xfrm>
            <a:custGeom>
              <a:avLst/>
              <a:gdLst/>
              <a:ahLst/>
              <a:cxnLst/>
              <a:rect l="l" t="t" r="r" b="b"/>
              <a:pathLst>
                <a:path w="241300" h="131445">
                  <a:moveTo>
                    <a:pt x="149370" y="131411"/>
                  </a:moveTo>
                  <a:lnTo>
                    <a:pt x="149568" y="108528"/>
                  </a:lnTo>
                  <a:lnTo>
                    <a:pt x="0" y="21841"/>
                  </a:lnTo>
                  <a:lnTo>
                    <a:pt x="75977" y="0"/>
                  </a:lnTo>
                  <a:lnTo>
                    <a:pt x="240955" y="96112"/>
                  </a:lnTo>
                  <a:lnTo>
                    <a:pt x="149370" y="131411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52424" y="5686281"/>
              <a:ext cx="236610" cy="242485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152424" y="5686281"/>
              <a:ext cx="236854" cy="242570"/>
            </a:xfrm>
            <a:custGeom>
              <a:avLst/>
              <a:gdLst/>
              <a:ahLst/>
              <a:cxnLst/>
              <a:rect l="l" t="t" r="r" b="b"/>
              <a:pathLst>
                <a:path w="236854" h="242570">
                  <a:moveTo>
                    <a:pt x="0" y="137477"/>
                  </a:moveTo>
                  <a:lnTo>
                    <a:pt x="236610" y="0"/>
                  </a:lnTo>
                  <a:lnTo>
                    <a:pt x="236610" y="104856"/>
                  </a:lnTo>
                  <a:lnTo>
                    <a:pt x="0" y="242485"/>
                  </a:lnTo>
                  <a:lnTo>
                    <a:pt x="0" y="137477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957053" y="5391366"/>
              <a:ext cx="262450" cy="146364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2957053" y="5391366"/>
              <a:ext cx="262890" cy="146685"/>
            </a:xfrm>
            <a:custGeom>
              <a:avLst/>
              <a:gdLst/>
              <a:ahLst/>
              <a:cxnLst/>
              <a:rect l="l" t="t" r="r" b="b"/>
              <a:pathLst>
                <a:path w="262889" h="146685">
                  <a:moveTo>
                    <a:pt x="0" y="24037"/>
                  </a:moveTo>
                  <a:lnTo>
                    <a:pt x="60785" y="0"/>
                  </a:lnTo>
                  <a:lnTo>
                    <a:pt x="113023" y="30624"/>
                  </a:lnTo>
                  <a:lnTo>
                    <a:pt x="262450" y="117377"/>
                  </a:lnTo>
                  <a:lnTo>
                    <a:pt x="212739" y="146364"/>
                  </a:lnTo>
                  <a:lnTo>
                    <a:pt x="166368" y="129144"/>
                  </a:lnTo>
                  <a:lnTo>
                    <a:pt x="121688" y="108174"/>
                  </a:lnTo>
                  <a:lnTo>
                    <a:pt x="78920" y="83581"/>
                  </a:lnTo>
                  <a:lnTo>
                    <a:pt x="38283" y="55493"/>
                  </a:lnTo>
                  <a:lnTo>
                    <a:pt x="0" y="24037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718275" y="5882887"/>
              <a:ext cx="256146" cy="179131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2718275" y="5882887"/>
              <a:ext cx="256540" cy="179705"/>
            </a:xfrm>
            <a:custGeom>
              <a:avLst/>
              <a:gdLst/>
              <a:ahLst/>
              <a:cxnLst/>
              <a:rect l="l" t="t" r="r" b="b"/>
              <a:pathLst>
                <a:path w="256539" h="179704">
                  <a:moveTo>
                    <a:pt x="0" y="0"/>
                  </a:moveTo>
                  <a:lnTo>
                    <a:pt x="256146" y="148826"/>
                  </a:lnTo>
                  <a:lnTo>
                    <a:pt x="256146" y="179131"/>
                  </a:lnTo>
                  <a:lnTo>
                    <a:pt x="0" y="30586"/>
                  </a:lnTo>
                  <a:lnTo>
                    <a:pt x="0" y="0"/>
                  </a:lnTo>
                  <a:close/>
                </a:path>
              </a:pathLst>
            </a:custGeom>
            <a:ln w="6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746171" y="5817172"/>
              <a:ext cx="313690" cy="194945"/>
            </a:xfrm>
            <a:custGeom>
              <a:avLst/>
              <a:gdLst/>
              <a:ahLst/>
              <a:cxnLst/>
              <a:rect l="l" t="t" r="r" b="b"/>
              <a:pathLst>
                <a:path w="313689" h="194945">
                  <a:moveTo>
                    <a:pt x="224928" y="173032"/>
                  </a:moveTo>
                  <a:lnTo>
                    <a:pt x="209273" y="183320"/>
                  </a:lnTo>
                  <a:lnTo>
                    <a:pt x="228052" y="194493"/>
                  </a:lnTo>
                  <a:lnTo>
                    <a:pt x="243707" y="184212"/>
                  </a:lnTo>
                  <a:lnTo>
                    <a:pt x="224928" y="173032"/>
                  </a:lnTo>
                  <a:close/>
                </a:path>
                <a:path w="313689" h="194945">
                  <a:moveTo>
                    <a:pt x="248184" y="157379"/>
                  </a:moveTo>
                  <a:lnTo>
                    <a:pt x="232529" y="167666"/>
                  </a:lnTo>
                  <a:lnTo>
                    <a:pt x="251308" y="178843"/>
                  </a:lnTo>
                  <a:lnTo>
                    <a:pt x="266963" y="168565"/>
                  </a:lnTo>
                  <a:lnTo>
                    <a:pt x="248184" y="157379"/>
                  </a:lnTo>
                  <a:close/>
                </a:path>
                <a:path w="313689" h="194945">
                  <a:moveTo>
                    <a:pt x="190049" y="152023"/>
                  </a:moveTo>
                  <a:lnTo>
                    <a:pt x="174394" y="162310"/>
                  </a:lnTo>
                  <a:lnTo>
                    <a:pt x="193173" y="173477"/>
                  </a:lnTo>
                  <a:lnTo>
                    <a:pt x="208828" y="163199"/>
                  </a:lnTo>
                  <a:lnTo>
                    <a:pt x="190049" y="152023"/>
                  </a:lnTo>
                  <a:close/>
                </a:path>
                <a:path w="313689" h="194945">
                  <a:moveTo>
                    <a:pt x="271431" y="141726"/>
                  </a:moveTo>
                  <a:lnTo>
                    <a:pt x="255785" y="152013"/>
                  </a:lnTo>
                  <a:lnTo>
                    <a:pt x="274564" y="163190"/>
                  </a:lnTo>
                  <a:lnTo>
                    <a:pt x="290219" y="152912"/>
                  </a:lnTo>
                  <a:lnTo>
                    <a:pt x="271431" y="141726"/>
                  </a:lnTo>
                  <a:close/>
                </a:path>
                <a:path w="313689" h="194945">
                  <a:moveTo>
                    <a:pt x="213305" y="136370"/>
                  </a:moveTo>
                  <a:lnTo>
                    <a:pt x="197650" y="146657"/>
                  </a:lnTo>
                  <a:lnTo>
                    <a:pt x="216429" y="157833"/>
                  </a:lnTo>
                  <a:lnTo>
                    <a:pt x="232084" y="147546"/>
                  </a:lnTo>
                  <a:lnTo>
                    <a:pt x="213305" y="136370"/>
                  </a:lnTo>
                  <a:close/>
                </a:path>
                <a:path w="313689" h="194945">
                  <a:moveTo>
                    <a:pt x="85411" y="88976"/>
                  </a:moveTo>
                  <a:lnTo>
                    <a:pt x="69756" y="99263"/>
                  </a:lnTo>
                  <a:lnTo>
                    <a:pt x="158293" y="152468"/>
                  </a:lnTo>
                  <a:lnTo>
                    <a:pt x="173949" y="142190"/>
                  </a:lnTo>
                  <a:lnTo>
                    <a:pt x="85411" y="88976"/>
                  </a:lnTo>
                  <a:close/>
                </a:path>
                <a:path w="313689" h="194945">
                  <a:moveTo>
                    <a:pt x="294687" y="126083"/>
                  </a:moveTo>
                  <a:lnTo>
                    <a:pt x="279041" y="136370"/>
                  </a:lnTo>
                  <a:lnTo>
                    <a:pt x="297820" y="147537"/>
                  </a:lnTo>
                  <a:lnTo>
                    <a:pt x="313475" y="137260"/>
                  </a:lnTo>
                  <a:lnTo>
                    <a:pt x="294687" y="126083"/>
                  </a:lnTo>
                  <a:close/>
                </a:path>
                <a:path w="313689" h="194945">
                  <a:moveTo>
                    <a:pt x="236551" y="120717"/>
                  </a:moveTo>
                  <a:lnTo>
                    <a:pt x="220906" y="131004"/>
                  </a:lnTo>
                  <a:lnTo>
                    <a:pt x="239684" y="142181"/>
                  </a:lnTo>
                  <a:lnTo>
                    <a:pt x="255340" y="131894"/>
                  </a:lnTo>
                  <a:lnTo>
                    <a:pt x="236551" y="120717"/>
                  </a:lnTo>
                  <a:close/>
                </a:path>
                <a:path w="313689" h="194945">
                  <a:moveTo>
                    <a:pt x="178426" y="115351"/>
                  </a:moveTo>
                  <a:lnTo>
                    <a:pt x="162770" y="125638"/>
                  </a:lnTo>
                  <a:lnTo>
                    <a:pt x="181549" y="136815"/>
                  </a:lnTo>
                  <a:lnTo>
                    <a:pt x="197205" y="126537"/>
                  </a:lnTo>
                  <a:lnTo>
                    <a:pt x="178426" y="115351"/>
                  </a:lnTo>
                  <a:close/>
                </a:path>
                <a:path w="313689" h="194945">
                  <a:moveTo>
                    <a:pt x="259807" y="105064"/>
                  </a:moveTo>
                  <a:lnTo>
                    <a:pt x="244161" y="115351"/>
                  </a:lnTo>
                  <a:lnTo>
                    <a:pt x="262940" y="126528"/>
                  </a:lnTo>
                  <a:lnTo>
                    <a:pt x="278596" y="116241"/>
                  </a:lnTo>
                  <a:lnTo>
                    <a:pt x="259807" y="105064"/>
                  </a:lnTo>
                  <a:close/>
                </a:path>
                <a:path w="313689" h="194945">
                  <a:moveTo>
                    <a:pt x="201672" y="99708"/>
                  </a:moveTo>
                  <a:lnTo>
                    <a:pt x="186026" y="109995"/>
                  </a:lnTo>
                  <a:lnTo>
                    <a:pt x="204805" y="121162"/>
                  </a:lnTo>
                  <a:lnTo>
                    <a:pt x="220461" y="110884"/>
                  </a:lnTo>
                  <a:lnTo>
                    <a:pt x="201672" y="99708"/>
                  </a:lnTo>
                  <a:close/>
                </a:path>
                <a:path w="313689" h="194945">
                  <a:moveTo>
                    <a:pt x="143547" y="94342"/>
                  </a:moveTo>
                  <a:lnTo>
                    <a:pt x="127891" y="104629"/>
                  </a:lnTo>
                  <a:lnTo>
                    <a:pt x="146670" y="115806"/>
                  </a:lnTo>
                  <a:lnTo>
                    <a:pt x="162326" y="105519"/>
                  </a:lnTo>
                  <a:lnTo>
                    <a:pt x="143547" y="94342"/>
                  </a:lnTo>
                  <a:close/>
                </a:path>
                <a:path w="313689" h="194945">
                  <a:moveTo>
                    <a:pt x="224928" y="84055"/>
                  </a:moveTo>
                  <a:lnTo>
                    <a:pt x="209282" y="94342"/>
                  </a:lnTo>
                  <a:lnTo>
                    <a:pt x="228061" y="105509"/>
                  </a:lnTo>
                  <a:lnTo>
                    <a:pt x="243717" y="95232"/>
                  </a:lnTo>
                  <a:lnTo>
                    <a:pt x="224928" y="84055"/>
                  </a:lnTo>
                  <a:close/>
                </a:path>
                <a:path w="313689" h="194945">
                  <a:moveTo>
                    <a:pt x="166793" y="78689"/>
                  </a:moveTo>
                  <a:lnTo>
                    <a:pt x="151147" y="88976"/>
                  </a:lnTo>
                  <a:lnTo>
                    <a:pt x="169926" y="100153"/>
                  </a:lnTo>
                  <a:lnTo>
                    <a:pt x="185581" y="89866"/>
                  </a:lnTo>
                  <a:lnTo>
                    <a:pt x="166793" y="78689"/>
                  </a:lnTo>
                  <a:close/>
                </a:path>
                <a:path w="313689" h="194945">
                  <a:moveTo>
                    <a:pt x="108667" y="73333"/>
                  </a:moveTo>
                  <a:lnTo>
                    <a:pt x="93012" y="83620"/>
                  </a:lnTo>
                  <a:lnTo>
                    <a:pt x="111791" y="94787"/>
                  </a:lnTo>
                  <a:lnTo>
                    <a:pt x="127446" y="84509"/>
                  </a:lnTo>
                  <a:lnTo>
                    <a:pt x="108667" y="73333"/>
                  </a:lnTo>
                  <a:close/>
                </a:path>
                <a:path w="313689" h="194945">
                  <a:moveTo>
                    <a:pt x="50532" y="67967"/>
                  </a:moveTo>
                  <a:lnTo>
                    <a:pt x="34879" y="78254"/>
                  </a:lnTo>
                  <a:lnTo>
                    <a:pt x="53656" y="89431"/>
                  </a:lnTo>
                  <a:lnTo>
                    <a:pt x="69311" y="79144"/>
                  </a:lnTo>
                  <a:lnTo>
                    <a:pt x="50532" y="67967"/>
                  </a:lnTo>
                  <a:close/>
                </a:path>
                <a:path w="313689" h="194945">
                  <a:moveTo>
                    <a:pt x="190049" y="63037"/>
                  </a:moveTo>
                  <a:lnTo>
                    <a:pt x="174403" y="73323"/>
                  </a:lnTo>
                  <a:lnTo>
                    <a:pt x="193182" y="84500"/>
                  </a:lnTo>
                  <a:lnTo>
                    <a:pt x="208837" y="74223"/>
                  </a:lnTo>
                  <a:lnTo>
                    <a:pt x="190049" y="63037"/>
                  </a:lnTo>
                  <a:close/>
                </a:path>
                <a:path w="313689" h="194945">
                  <a:moveTo>
                    <a:pt x="131914" y="57680"/>
                  </a:moveTo>
                  <a:lnTo>
                    <a:pt x="116268" y="67967"/>
                  </a:lnTo>
                  <a:lnTo>
                    <a:pt x="135047" y="79134"/>
                  </a:lnTo>
                  <a:lnTo>
                    <a:pt x="150702" y="68857"/>
                  </a:lnTo>
                  <a:lnTo>
                    <a:pt x="131914" y="57680"/>
                  </a:lnTo>
                  <a:close/>
                </a:path>
                <a:path w="313689" h="194945">
                  <a:moveTo>
                    <a:pt x="73779" y="52314"/>
                  </a:moveTo>
                  <a:lnTo>
                    <a:pt x="58133" y="62601"/>
                  </a:lnTo>
                  <a:lnTo>
                    <a:pt x="76912" y="73778"/>
                  </a:lnTo>
                  <a:lnTo>
                    <a:pt x="92567" y="63491"/>
                  </a:lnTo>
                  <a:lnTo>
                    <a:pt x="73779" y="52314"/>
                  </a:lnTo>
                  <a:close/>
                </a:path>
                <a:path w="313689" h="194945">
                  <a:moveTo>
                    <a:pt x="15649" y="46958"/>
                  </a:moveTo>
                  <a:lnTo>
                    <a:pt x="0" y="57245"/>
                  </a:lnTo>
                  <a:lnTo>
                    <a:pt x="18777" y="68412"/>
                  </a:lnTo>
                  <a:lnTo>
                    <a:pt x="34430" y="58134"/>
                  </a:lnTo>
                  <a:lnTo>
                    <a:pt x="15649" y="46958"/>
                  </a:lnTo>
                  <a:close/>
                </a:path>
                <a:path w="313689" h="194945">
                  <a:moveTo>
                    <a:pt x="155170" y="42027"/>
                  </a:moveTo>
                  <a:lnTo>
                    <a:pt x="139524" y="52314"/>
                  </a:lnTo>
                  <a:lnTo>
                    <a:pt x="158303" y="63491"/>
                  </a:lnTo>
                  <a:lnTo>
                    <a:pt x="173958" y="53204"/>
                  </a:lnTo>
                  <a:lnTo>
                    <a:pt x="155170" y="42027"/>
                  </a:lnTo>
                  <a:close/>
                </a:path>
                <a:path w="313689" h="194945">
                  <a:moveTo>
                    <a:pt x="97035" y="36661"/>
                  </a:moveTo>
                  <a:lnTo>
                    <a:pt x="81389" y="46948"/>
                  </a:lnTo>
                  <a:lnTo>
                    <a:pt x="100168" y="58125"/>
                  </a:lnTo>
                  <a:lnTo>
                    <a:pt x="115823" y="47847"/>
                  </a:lnTo>
                  <a:lnTo>
                    <a:pt x="97035" y="36661"/>
                  </a:lnTo>
                  <a:close/>
                </a:path>
                <a:path w="313689" h="194945">
                  <a:moveTo>
                    <a:pt x="38904" y="31305"/>
                  </a:moveTo>
                  <a:lnTo>
                    <a:pt x="23255" y="41592"/>
                  </a:lnTo>
                  <a:lnTo>
                    <a:pt x="42032" y="52769"/>
                  </a:lnTo>
                  <a:lnTo>
                    <a:pt x="57688" y="42482"/>
                  </a:lnTo>
                  <a:lnTo>
                    <a:pt x="38904" y="31305"/>
                  </a:lnTo>
                  <a:close/>
                </a:path>
                <a:path w="313689" h="194945">
                  <a:moveTo>
                    <a:pt x="120291" y="21009"/>
                  </a:moveTo>
                  <a:lnTo>
                    <a:pt x="104645" y="31296"/>
                  </a:lnTo>
                  <a:lnTo>
                    <a:pt x="123424" y="42472"/>
                  </a:lnTo>
                  <a:lnTo>
                    <a:pt x="139070" y="32195"/>
                  </a:lnTo>
                  <a:lnTo>
                    <a:pt x="120291" y="21009"/>
                  </a:lnTo>
                  <a:close/>
                </a:path>
                <a:path w="313689" h="194945">
                  <a:moveTo>
                    <a:pt x="62155" y="15652"/>
                  </a:moveTo>
                  <a:lnTo>
                    <a:pt x="46510" y="25939"/>
                  </a:lnTo>
                  <a:lnTo>
                    <a:pt x="65288" y="37116"/>
                  </a:lnTo>
                  <a:lnTo>
                    <a:pt x="80944" y="26829"/>
                  </a:lnTo>
                  <a:lnTo>
                    <a:pt x="62155" y="15652"/>
                  </a:lnTo>
                  <a:close/>
                </a:path>
                <a:path w="313689" h="194945">
                  <a:moveTo>
                    <a:pt x="85411" y="0"/>
                  </a:moveTo>
                  <a:lnTo>
                    <a:pt x="69765" y="10286"/>
                  </a:lnTo>
                  <a:lnTo>
                    <a:pt x="88544" y="21463"/>
                  </a:lnTo>
                  <a:lnTo>
                    <a:pt x="104190" y="11176"/>
                  </a:lnTo>
                  <a:lnTo>
                    <a:pt x="85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746177" y="5827449"/>
              <a:ext cx="313690" cy="189230"/>
            </a:xfrm>
            <a:custGeom>
              <a:avLst/>
              <a:gdLst/>
              <a:ahLst/>
              <a:cxnLst/>
              <a:rect l="l" t="t" r="r" b="b"/>
              <a:pathLst>
                <a:path w="313689" h="189229">
                  <a:moveTo>
                    <a:pt x="88547" y="15643"/>
                  </a:moveTo>
                  <a:close/>
                </a:path>
                <a:path w="313689" h="189229">
                  <a:moveTo>
                    <a:pt x="69768" y="0"/>
                  </a:moveTo>
                  <a:lnTo>
                    <a:pt x="69768" y="4476"/>
                  </a:lnTo>
                  <a:lnTo>
                    <a:pt x="88531" y="15643"/>
                  </a:lnTo>
                  <a:lnTo>
                    <a:pt x="88515" y="11167"/>
                  </a:lnTo>
                  <a:lnTo>
                    <a:pt x="69768" y="0"/>
                  </a:lnTo>
                  <a:close/>
                </a:path>
                <a:path w="313689" h="189229">
                  <a:moveTo>
                    <a:pt x="88547" y="15637"/>
                  </a:moveTo>
                  <a:close/>
                </a:path>
                <a:path w="313689" h="189229">
                  <a:moveTo>
                    <a:pt x="104193" y="889"/>
                  </a:moveTo>
                  <a:lnTo>
                    <a:pt x="88538" y="11167"/>
                  </a:lnTo>
                  <a:lnTo>
                    <a:pt x="88547" y="15637"/>
                  </a:lnTo>
                  <a:lnTo>
                    <a:pt x="104193" y="5356"/>
                  </a:lnTo>
                  <a:lnTo>
                    <a:pt x="104193" y="889"/>
                  </a:lnTo>
                  <a:close/>
                </a:path>
                <a:path w="313689" h="189229">
                  <a:moveTo>
                    <a:pt x="123426" y="36661"/>
                  </a:moveTo>
                  <a:close/>
                </a:path>
                <a:path w="313689" h="189229">
                  <a:moveTo>
                    <a:pt x="104638" y="21018"/>
                  </a:moveTo>
                  <a:lnTo>
                    <a:pt x="104648" y="25494"/>
                  </a:lnTo>
                  <a:lnTo>
                    <a:pt x="123411" y="36661"/>
                  </a:lnTo>
                  <a:lnTo>
                    <a:pt x="123395" y="32185"/>
                  </a:lnTo>
                  <a:lnTo>
                    <a:pt x="104638" y="21018"/>
                  </a:lnTo>
                  <a:close/>
                </a:path>
                <a:path w="313689" h="189229">
                  <a:moveTo>
                    <a:pt x="123426" y="36655"/>
                  </a:moveTo>
                  <a:close/>
                </a:path>
                <a:path w="313689" h="189229">
                  <a:moveTo>
                    <a:pt x="139072" y="21908"/>
                  </a:moveTo>
                  <a:lnTo>
                    <a:pt x="123417" y="32185"/>
                  </a:lnTo>
                  <a:lnTo>
                    <a:pt x="123426" y="36655"/>
                  </a:lnTo>
                  <a:lnTo>
                    <a:pt x="139063" y="26375"/>
                  </a:lnTo>
                  <a:lnTo>
                    <a:pt x="139072" y="21908"/>
                  </a:lnTo>
                  <a:close/>
                </a:path>
                <a:path w="313689" h="189229">
                  <a:moveTo>
                    <a:pt x="158306" y="57671"/>
                  </a:moveTo>
                  <a:close/>
                </a:path>
                <a:path w="313689" h="189229">
                  <a:moveTo>
                    <a:pt x="139517" y="42027"/>
                  </a:moveTo>
                  <a:lnTo>
                    <a:pt x="139527" y="46494"/>
                  </a:lnTo>
                  <a:lnTo>
                    <a:pt x="158290" y="57671"/>
                  </a:lnTo>
                  <a:lnTo>
                    <a:pt x="158290" y="53204"/>
                  </a:lnTo>
                  <a:lnTo>
                    <a:pt x="139517" y="42027"/>
                  </a:lnTo>
                  <a:close/>
                </a:path>
                <a:path w="313689" h="189229">
                  <a:moveTo>
                    <a:pt x="158306" y="57664"/>
                  </a:moveTo>
                  <a:close/>
                </a:path>
                <a:path w="313689" h="189229">
                  <a:moveTo>
                    <a:pt x="173952" y="42917"/>
                  </a:moveTo>
                  <a:lnTo>
                    <a:pt x="158296" y="53204"/>
                  </a:lnTo>
                  <a:lnTo>
                    <a:pt x="158306" y="57664"/>
                  </a:lnTo>
                  <a:lnTo>
                    <a:pt x="173942" y="47393"/>
                  </a:lnTo>
                  <a:lnTo>
                    <a:pt x="173952" y="42917"/>
                  </a:lnTo>
                  <a:close/>
                </a:path>
                <a:path w="313689" h="189229">
                  <a:moveTo>
                    <a:pt x="174396" y="63037"/>
                  </a:moveTo>
                  <a:lnTo>
                    <a:pt x="174396" y="67513"/>
                  </a:lnTo>
                  <a:lnTo>
                    <a:pt x="193175" y="78689"/>
                  </a:lnTo>
                  <a:lnTo>
                    <a:pt x="193159" y="74213"/>
                  </a:lnTo>
                  <a:lnTo>
                    <a:pt x="174396" y="63037"/>
                  </a:lnTo>
                  <a:close/>
                </a:path>
                <a:path w="313689" h="189229">
                  <a:moveTo>
                    <a:pt x="208831" y="63936"/>
                  </a:moveTo>
                  <a:lnTo>
                    <a:pt x="193175" y="74213"/>
                  </a:lnTo>
                  <a:lnTo>
                    <a:pt x="193175" y="78689"/>
                  </a:lnTo>
                  <a:lnTo>
                    <a:pt x="208821" y="68402"/>
                  </a:lnTo>
                  <a:lnTo>
                    <a:pt x="208831" y="63936"/>
                  </a:lnTo>
                  <a:close/>
                </a:path>
                <a:path w="313689" h="189229">
                  <a:moveTo>
                    <a:pt x="209276" y="84046"/>
                  </a:moveTo>
                  <a:lnTo>
                    <a:pt x="209276" y="88522"/>
                  </a:lnTo>
                  <a:lnTo>
                    <a:pt x="228055" y="99708"/>
                  </a:lnTo>
                  <a:lnTo>
                    <a:pt x="228055" y="95232"/>
                  </a:lnTo>
                  <a:lnTo>
                    <a:pt x="209276" y="84046"/>
                  </a:lnTo>
                  <a:close/>
                </a:path>
                <a:path w="313689" h="189229">
                  <a:moveTo>
                    <a:pt x="243710" y="84954"/>
                  </a:moveTo>
                  <a:lnTo>
                    <a:pt x="228055" y="95232"/>
                  </a:lnTo>
                  <a:lnTo>
                    <a:pt x="228055" y="99699"/>
                  </a:lnTo>
                  <a:lnTo>
                    <a:pt x="243701" y="89421"/>
                  </a:lnTo>
                  <a:lnTo>
                    <a:pt x="243710" y="84954"/>
                  </a:lnTo>
                  <a:close/>
                </a:path>
                <a:path w="313689" h="189229">
                  <a:moveTo>
                    <a:pt x="244155" y="105074"/>
                  </a:moveTo>
                  <a:lnTo>
                    <a:pt x="244155" y="109550"/>
                  </a:lnTo>
                  <a:lnTo>
                    <a:pt x="262934" y="120727"/>
                  </a:lnTo>
                  <a:lnTo>
                    <a:pt x="262918" y="116250"/>
                  </a:lnTo>
                  <a:lnTo>
                    <a:pt x="244155" y="105074"/>
                  </a:lnTo>
                  <a:close/>
                </a:path>
                <a:path w="313689" h="189229">
                  <a:moveTo>
                    <a:pt x="278580" y="105963"/>
                  </a:moveTo>
                  <a:lnTo>
                    <a:pt x="262934" y="116250"/>
                  </a:lnTo>
                  <a:lnTo>
                    <a:pt x="262934" y="120717"/>
                  </a:lnTo>
                  <a:lnTo>
                    <a:pt x="278580" y="110440"/>
                  </a:lnTo>
                  <a:lnTo>
                    <a:pt x="278580" y="105963"/>
                  </a:lnTo>
                  <a:close/>
                </a:path>
                <a:path w="313689" h="189229">
                  <a:moveTo>
                    <a:pt x="279034" y="126074"/>
                  </a:moveTo>
                  <a:lnTo>
                    <a:pt x="279034" y="130550"/>
                  </a:lnTo>
                  <a:lnTo>
                    <a:pt x="297813" y="141736"/>
                  </a:lnTo>
                  <a:lnTo>
                    <a:pt x="297813" y="137260"/>
                  </a:lnTo>
                  <a:lnTo>
                    <a:pt x="279034" y="126074"/>
                  </a:lnTo>
                  <a:close/>
                </a:path>
                <a:path w="313689" h="189229">
                  <a:moveTo>
                    <a:pt x="313459" y="126982"/>
                  </a:moveTo>
                  <a:lnTo>
                    <a:pt x="297813" y="137260"/>
                  </a:lnTo>
                  <a:lnTo>
                    <a:pt x="297813" y="141736"/>
                  </a:lnTo>
                  <a:lnTo>
                    <a:pt x="313459" y="131449"/>
                  </a:lnTo>
                  <a:lnTo>
                    <a:pt x="313459" y="126982"/>
                  </a:lnTo>
                  <a:close/>
                </a:path>
                <a:path w="313689" h="189229">
                  <a:moveTo>
                    <a:pt x="65291" y="31296"/>
                  </a:moveTo>
                  <a:close/>
                </a:path>
                <a:path w="313689" h="189229">
                  <a:moveTo>
                    <a:pt x="46510" y="15643"/>
                  </a:moveTo>
                  <a:lnTo>
                    <a:pt x="46512" y="20119"/>
                  </a:lnTo>
                  <a:lnTo>
                    <a:pt x="65275" y="31296"/>
                  </a:lnTo>
                  <a:lnTo>
                    <a:pt x="65275" y="26819"/>
                  </a:lnTo>
                  <a:lnTo>
                    <a:pt x="46510" y="15643"/>
                  </a:lnTo>
                  <a:close/>
                </a:path>
                <a:path w="313689" h="189229">
                  <a:moveTo>
                    <a:pt x="65291" y="31289"/>
                  </a:moveTo>
                  <a:close/>
                </a:path>
                <a:path w="313689" h="189229">
                  <a:moveTo>
                    <a:pt x="80937" y="16542"/>
                  </a:moveTo>
                  <a:lnTo>
                    <a:pt x="65282" y="26819"/>
                  </a:lnTo>
                  <a:lnTo>
                    <a:pt x="65291" y="31289"/>
                  </a:lnTo>
                  <a:lnTo>
                    <a:pt x="80937" y="21009"/>
                  </a:lnTo>
                  <a:lnTo>
                    <a:pt x="80937" y="16542"/>
                  </a:lnTo>
                  <a:close/>
                </a:path>
                <a:path w="313689" h="189229">
                  <a:moveTo>
                    <a:pt x="100170" y="52305"/>
                  </a:moveTo>
                  <a:close/>
                </a:path>
                <a:path w="313689" h="189229">
                  <a:moveTo>
                    <a:pt x="81392" y="36671"/>
                  </a:moveTo>
                  <a:lnTo>
                    <a:pt x="81392" y="41147"/>
                  </a:lnTo>
                  <a:lnTo>
                    <a:pt x="100139" y="52305"/>
                  </a:lnTo>
                  <a:lnTo>
                    <a:pt x="100139" y="47838"/>
                  </a:lnTo>
                  <a:lnTo>
                    <a:pt x="81392" y="36671"/>
                  </a:lnTo>
                  <a:close/>
                </a:path>
                <a:path w="313689" h="189229">
                  <a:moveTo>
                    <a:pt x="100170" y="52299"/>
                  </a:moveTo>
                  <a:close/>
                </a:path>
                <a:path w="313689" h="189229">
                  <a:moveTo>
                    <a:pt x="115816" y="37561"/>
                  </a:moveTo>
                  <a:lnTo>
                    <a:pt x="100161" y="47838"/>
                  </a:lnTo>
                  <a:lnTo>
                    <a:pt x="100170" y="52299"/>
                  </a:lnTo>
                  <a:lnTo>
                    <a:pt x="115816" y="42027"/>
                  </a:lnTo>
                  <a:lnTo>
                    <a:pt x="115816" y="37561"/>
                  </a:lnTo>
                  <a:close/>
                </a:path>
                <a:path w="313689" h="189229">
                  <a:moveTo>
                    <a:pt x="135050" y="73323"/>
                  </a:moveTo>
                  <a:close/>
                </a:path>
                <a:path w="313689" h="189229">
                  <a:moveTo>
                    <a:pt x="116261" y="57671"/>
                  </a:moveTo>
                  <a:lnTo>
                    <a:pt x="116271" y="62147"/>
                  </a:lnTo>
                  <a:lnTo>
                    <a:pt x="135034" y="73323"/>
                  </a:lnTo>
                  <a:lnTo>
                    <a:pt x="135045" y="68854"/>
                  </a:lnTo>
                  <a:lnTo>
                    <a:pt x="116261" y="57671"/>
                  </a:lnTo>
                  <a:close/>
                </a:path>
                <a:path w="313689" h="189229">
                  <a:moveTo>
                    <a:pt x="135050" y="73317"/>
                  </a:moveTo>
                  <a:close/>
                </a:path>
                <a:path w="313689" h="189229">
                  <a:moveTo>
                    <a:pt x="150696" y="58570"/>
                  </a:moveTo>
                  <a:lnTo>
                    <a:pt x="135045" y="68854"/>
                  </a:lnTo>
                  <a:lnTo>
                    <a:pt x="135050" y="73317"/>
                  </a:lnTo>
                  <a:lnTo>
                    <a:pt x="150696" y="63046"/>
                  </a:lnTo>
                  <a:lnTo>
                    <a:pt x="150696" y="58570"/>
                  </a:lnTo>
                  <a:close/>
                </a:path>
                <a:path w="313689" h="189229">
                  <a:moveTo>
                    <a:pt x="209266" y="173032"/>
                  </a:moveTo>
                  <a:lnTo>
                    <a:pt x="209266" y="177508"/>
                  </a:lnTo>
                  <a:lnTo>
                    <a:pt x="228045" y="188688"/>
                  </a:lnTo>
                  <a:lnTo>
                    <a:pt x="228042" y="184216"/>
                  </a:lnTo>
                  <a:lnTo>
                    <a:pt x="209266" y="173032"/>
                  </a:lnTo>
                  <a:close/>
                </a:path>
                <a:path w="313689" h="189229">
                  <a:moveTo>
                    <a:pt x="243701" y="173935"/>
                  </a:moveTo>
                  <a:lnTo>
                    <a:pt x="228045" y="184216"/>
                  </a:lnTo>
                  <a:lnTo>
                    <a:pt x="228045" y="188688"/>
                  </a:lnTo>
                  <a:lnTo>
                    <a:pt x="243701" y="178405"/>
                  </a:lnTo>
                  <a:lnTo>
                    <a:pt x="243701" y="173935"/>
                  </a:lnTo>
                  <a:close/>
                </a:path>
                <a:path w="313689" h="189229">
                  <a:moveTo>
                    <a:pt x="232522" y="157379"/>
                  </a:moveTo>
                  <a:lnTo>
                    <a:pt x="232522" y="161855"/>
                  </a:lnTo>
                  <a:lnTo>
                    <a:pt x="251301" y="173037"/>
                  </a:lnTo>
                  <a:lnTo>
                    <a:pt x="251296" y="168564"/>
                  </a:lnTo>
                  <a:lnTo>
                    <a:pt x="232522" y="157379"/>
                  </a:lnTo>
                  <a:close/>
                </a:path>
                <a:path w="313689" h="189229">
                  <a:moveTo>
                    <a:pt x="266956" y="158288"/>
                  </a:moveTo>
                  <a:lnTo>
                    <a:pt x="251301" y="168564"/>
                  </a:lnTo>
                  <a:lnTo>
                    <a:pt x="251301" y="173037"/>
                  </a:lnTo>
                  <a:lnTo>
                    <a:pt x="266956" y="162754"/>
                  </a:lnTo>
                  <a:lnTo>
                    <a:pt x="266956" y="158288"/>
                  </a:lnTo>
                  <a:close/>
                </a:path>
                <a:path w="313689" h="189229">
                  <a:moveTo>
                    <a:pt x="193175" y="167673"/>
                  </a:moveTo>
                  <a:close/>
                </a:path>
                <a:path w="313689" h="189229">
                  <a:moveTo>
                    <a:pt x="174387" y="152023"/>
                  </a:moveTo>
                  <a:lnTo>
                    <a:pt x="174387" y="156499"/>
                  </a:lnTo>
                  <a:lnTo>
                    <a:pt x="193161" y="167673"/>
                  </a:lnTo>
                  <a:lnTo>
                    <a:pt x="193159" y="163199"/>
                  </a:lnTo>
                  <a:lnTo>
                    <a:pt x="174387" y="152023"/>
                  </a:lnTo>
                  <a:close/>
                </a:path>
                <a:path w="313689" h="189229">
                  <a:moveTo>
                    <a:pt x="193175" y="167666"/>
                  </a:moveTo>
                  <a:close/>
                </a:path>
                <a:path w="313689" h="189229">
                  <a:moveTo>
                    <a:pt x="208821" y="152922"/>
                  </a:moveTo>
                  <a:lnTo>
                    <a:pt x="193166" y="163199"/>
                  </a:lnTo>
                  <a:lnTo>
                    <a:pt x="193175" y="167666"/>
                  </a:lnTo>
                  <a:lnTo>
                    <a:pt x="208821" y="157389"/>
                  </a:lnTo>
                  <a:lnTo>
                    <a:pt x="208821" y="152922"/>
                  </a:lnTo>
                  <a:close/>
                </a:path>
                <a:path w="313689" h="189229">
                  <a:moveTo>
                    <a:pt x="255778" y="141726"/>
                  </a:moveTo>
                  <a:lnTo>
                    <a:pt x="255778" y="146203"/>
                  </a:lnTo>
                  <a:lnTo>
                    <a:pt x="274557" y="157389"/>
                  </a:lnTo>
                  <a:lnTo>
                    <a:pt x="274557" y="152912"/>
                  </a:lnTo>
                  <a:lnTo>
                    <a:pt x="255778" y="141726"/>
                  </a:lnTo>
                  <a:close/>
                </a:path>
                <a:path w="313689" h="189229">
                  <a:moveTo>
                    <a:pt x="290212" y="142635"/>
                  </a:moveTo>
                  <a:lnTo>
                    <a:pt x="274557" y="152912"/>
                  </a:lnTo>
                  <a:lnTo>
                    <a:pt x="274557" y="157389"/>
                  </a:lnTo>
                  <a:lnTo>
                    <a:pt x="290212" y="147102"/>
                  </a:lnTo>
                  <a:lnTo>
                    <a:pt x="290212" y="142635"/>
                  </a:lnTo>
                  <a:close/>
                </a:path>
                <a:path w="313689" h="189229">
                  <a:moveTo>
                    <a:pt x="197643" y="136370"/>
                  </a:moveTo>
                  <a:lnTo>
                    <a:pt x="197643" y="140846"/>
                  </a:lnTo>
                  <a:lnTo>
                    <a:pt x="216422" y="152032"/>
                  </a:lnTo>
                  <a:lnTo>
                    <a:pt x="216406" y="147546"/>
                  </a:lnTo>
                  <a:lnTo>
                    <a:pt x="197643" y="136370"/>
                  </a:lnTo>
                  <a:close/>
                </a:path>
                <a:path w="313689" h="189229">
                  <a:moveTo>
                    <a:pt x="232077" y="137269"/>
                  </a:moveTo>
                  <a:lnTo>
                    <a:pt x="216422" y="147546"/>
                  </a:lnTo>
                  <a:lnTo>
                    <a:pt x="216422" y="152023"/>
                  </a:lnTo>
                  <a:lnTo>
                    <a:pt x="232077" y="141736"/>
                  </a:lnTo>
                  <a:lnTo>
                    <a:pt x="232077" y="137269"/>
                  </a:lnTo>
                  <a:close/>
                </a:path>
                <a:path w="313689" h="189229">
                  <a:moveTo>
                    <a:pt x="69759" y="88976"/>
                  </a:moveTo>
                  <a:lnTo>
                    <a:pt x="69759" y="93453"/>
                  </a:lnTo>
                  <a:lnTo>
                    <a:pt x="158287" y="146651"/>
                  </a:lnTo>
                  <a:lnTo>
                    <a:pt x="158291" y="142187"/>
                  </a:lnTo>
                  <a:lnTo>
                    <a:pt x="69759" y="88976"/>
                  </a:lnTo>
                  <a:close/>
                </a:path>
                <a:path w="313689" h="189229">
                  <a:moveTo>
                    <a:pt x="173942" y="131903"/>
                  </a:moveTo>
                  <a:lnTo>
                    <a:pt x="158291" y="142187"/>
                  </a:lnTo>
                  <a:lnTo>
                    <a:pt x="158296" y="146651"/>
                  </a:lnTo>
                  <a:lnTo>
                    <a:pt x="173942" y="136379"/>
                  </a:lnTo>
                  <a:lnTo>
                    <a:pt x="173942" y="131903"/>
                  </a:lnTo>
                  <a:close/>
                </a:path>
                <a:path w="313689" h="189229">
                  <a:moveTo>
                    <a:pt x="220899" y="120727"/>
                  </a:moveTo>
                  <a:lnTo>
                    <a:pt x="220899" y="125203"/>
                  </a:lnTo>
                  <a:lnTo>
                    <a:pt x="239678" y="136379"/>
                  </a:lnTo>
                  <a:lnTo>
                    <a:pt x="239646" y="131894"/>
                  </a:lnTo>
                  <a:lnTo>
                    <a:pt x="220899" y="120727"/>
                  </a:lnTo>
                  <a:close/>
                </a:path>
                <a:path w="313689" h="189229">
                  <a:moveTo>
                    <a:pt x="255333" y="121616"/>
                  </a:moveTo>
                  <a:lnTo>
                    <a:pt x="239678" y="131894"/>
                  </a:lnTo>
                  <a:lnTo>
                    <a:pt x="239678" y="136370"/>
                  </a:lnTo>
                  <a:lnTo>
                    <a:pt x="255333" y="126083"/>
                  </a:lnTo>
                  <a:lnTo>
                    <a:pt x="255333" y="121616"/>
                  </a:lnTo>
                  <a:close/>
                </a:path>
                <a:path w="313689" h="189229">
                  <a:moveTo>
                    <a:pt x="181552" y="131004"/>
                  </a:moveTo>
                  <a:close/>
                </a:path>
                <a:path w="313689" h="189229">
                  <a:moveTo>
                    <a:pt x="162764" y="115351"/>
                  </a:moveTo>
                  <a:lnTo>
                    <a:pt x="162764" y="119828"/>
                  </a:lnTo>
                  <a:lnTo>
                    <a:pt x="181536" y="131004"/>
                  </a:lnTo>
                  <a:lnTo>
                    <a:pt x="181547" y="126534"/>
                  </a:lnTo>
                  <a:lnTo>
                    <a:pt x="162764" y="115351"/>
                  </a:lnTo>
                  <a:close/>
                </a:path>
                <a:path w="313689" h="189229">
                  <a:moveTo>
                    <a:pt x="181552" y="130998"/>
                  </a:moveTo>
                  <a:close/>
                </a:path>
                <a:path w="313689" h="189229">
                  <a:moveTo>
                    <a:pt x="197198" y="116250"/>
                  </a:moveTo>
                  <a:lnTo>
                    <a:pt x="181547" y="126534"/>
                  </a:lnTo>
                  <a:lnTo>
                    <a:pt x="181552" y="130998"/>
                  </a:lnTo>
                  <a:lnTo>
                    <a:pt x="197198" y="120727"/>
                  </a:lnTo>
                  <a:lnTo>
                    <a:pt x="197198" y="116250"/>
                  </a:lnTo>
                  <a:close/>
                </a:path>
                <a:path w="313689" h="189229">
                  <a:moveTo>
                    <a:pt x="186020" y="99699"/>
                  </a:moveTo>
                  <a:lnTo>
                    <a:pt x="186020" y="104175"/>
                  </a:lnTo>
                  <a:lnTo>
                    <a:pt x="204799" y="115361"/>
                  </a:lnTo>
                  <a:lnTo>
                    <a:pt x="204799" y="110884"/>
                  </a:lnTo>
                  <a:lnTo>
                    <a:pt x="186020" y="99699"/>
                  </a:lnTo>
                  <a:close/>
                </a:path>
                <a:path w="313689" h="189229">
                  <a:moveTo>
                    <a:pt x="220454" y="100598"/>
                  </a:moveTo>
                  <a:lnTo>
                    <a:pt x="204799" y="110884"/>
                  </a:lnTo>
                  <a:lnTo>
                    <a:pt x="204799" y="115351"/>
                  </a:lnTo>
                  <a:lnTo>
                    <a:pt x="220454" y="105074"/>
                  </a:lnTo>
                  <a:lnTo>
                    <a:pt x="220454" y="100598"/>
                  </a:lnTo>
                  <a:close/>
                </a:path>
                <a:path w="313689" h="189229">
                  <a:moveTo>
                    <a:pt x="127885" y="94342"/>
                  </a:moveTo>
                  <a:lnTo>
                    <a:pt x="127894" y="98818"/>
                  </a:lnTo>
                  <a:lnTo>
                    <a:pt x="146663" y="109989"/>
                  </a:lnTo>
                  <a:lnTo>
                    <a:pt x="146657" y="105519"/>
                  </a:lnTo>
                  <a:lnTo>
                    <a:pt x="127885" y="94342"/>
                  </a:lnTo>
                  <a:close/>
                </a:path>
                <a:path w="313689" h="189229">
                  <a:moveTo>
                    <a:pt x="162319" y="95241"/>
                  </a:moveTo>
                  <a:lnTo>
                    <a:pt x="146663" y="105519"/>
                  </a:lnTo>
                  <a:lnTo>
                    <a:pt x="146673" y="109989"/>
                  </a:lnTo>
                  <a:lnTo>
                    <a:pt x="162319" y="99708"/>
                  </a:lnTo>
                  <a:lnTo>
                    <a:pt x="162319" y="95241"/>
                  </a:lnTo>
                  <a:close/>
                </a:path>
                <a:path w="313689" h="189229">
                  <a:moveTo>
                    <a:pt x="151141" y="78689"/>
                  </a:moveTo>
                  <a:lnTo>
                    <a:pt x="151150" y="83166"/>
                  </a:lnTo>
                  <a:lnTo>
                    <a:pt x="169919" y="94336"/>
                  </a:lnTo>
                  <a:lnTo>
                    <a:pt x="169913" y="89866"/>
                  </a:lnTo>
                  <a:lnTo>
                    <a:pt x="151141" y="78689"/>
                  </a:lnTo>
                  <a:close/>
                </a:path>
                <a:path w="313689" h="189229">
                  <a:moveTo>
                    <a:pt x="185575" y="79588"/>
                  </a:moveTo>
                  <a:lnTo>
                    <a:pt x="169919" y="89866"/>
                  </a:lnTo>
                  <a:lnTo>
                    <a:pt x="169929" y="94336"/>
                  </a:lnTo>
                  <a:lnTo>
                    <a:pt x="185575" y="84055"/>
                  </a:lnTo>
                  <a:lnTo>
                    <a:pt x="185575" y="79588"/>
                  </a:lnTo>
                  <a:close/>
                </a:path>
                <a:path w="313689" h="189229">
                  <a:moveTo>
                    <a:pt x="111794" y="88976"/>
                  </a:moveTo>
                  <a:close/>
                </a:path>
                <a:path w="313689" h="189229">
                  <a:moveTo>
                    <a:pt x="93015" y="73323"/>
                  </a:moveTo>
                  <a:lnTo>
                    <a:pt x="93015" y="77800"/>
                  </a:lnTo>
                  <a:lnTo>
                    <a:pt x="111778" y="88976"/>
                  </a:lnTo>
                  <a:lnTo>
                    <a:pt x="111778" y="84500"/>
                  </a:lnTo>
                  <a:lnTo>
                    <a:pt x="93015" y="73323"/>
                  </a:lnTo>
                  <a:close/>
                </a:path>
                <a:path w="313689" h="189229">
                  <a:moveTo>
                    <a:pt x="111794" y="88970"/>
                  </a:moveTo>
                  <a:close/>
                </a:path>
                <a:path w="313689" h="189229">
                  <a:moveTo>
                    <a:pt x="127440" y="74223"/>
                  </a:moveTo>
                  <a:lnTo>
                    <a:pt x="111784" y="84500"/>
                  </a:lnTo>
                  <a:lnTo>
                    <a:pt x="111794" y="88970"/>
                  </a:lnTo>
                  <a:lnTo>
                    <a:pt x="127440" y="78689"/>
                  </a:lnTo>
                  <a:lnTo>
                    <a:pt x="127440" y="74223"/>
                  </a:lnTo>
                  <a:close/>
                </a:path>
                <a:path w="313689" h="189229">
                  <a:moveTo>
                    <a:pt x="42037" y="46948"/>
                  </a:moveTo>
                  <a:close/>
                </a:path>
                <a:path w="313689" h="189229">
                  <a:moveTo>
                    <a:pt x="23255" y="31296"/>
                  </a:moveTo>
                  <a:lnTo>
                    <a:pt x="23257" y="35772"/>
                  </a:lnTo>
                  <a:lnTo>
                    <a:pt x="42021" y="46948"/>
                  </a:lnTo>
                  <a:lnTo>
                    <a:pt x="42020" y="42472"/>
                  </a:lnTo>
                  <a:lnTo>
                    <a:pt x="23255" y="31296"/>
                  </a:lnTo>
                  <a:close/>
                </a:path>
                <a:path w="313689" h="189229">
                  <a:moveTo>
                    <a:pt x="57681" y="32195"/>
                  </a:moveTo>
                  <a:lnTo>
                    <a:pt x="42028" y="42472"/>
                  </a:lnTo>
                  <a:lnTo>
                    <a:pt x="42037" y="46942"/>
                  </a:lnTo>
                  <a:lnTo>
                    <a:pt x="57681" y="36661"/>
                  </a:lnTo>
                  <a:lnTo>
                    <a:pt x="57681" y="32195"/>
                  </a:lnTo>
                  <a:close/>
                </a:path>
                <a:path w="313689" h="189229">
                  <a:moveTo>
                    <a:pt x="76915" y="67958"/>
                  </a:moveTo>
                  <a:close/>
                </a:path>
                <a:path w="313689" h="189229">
                  <a:moveTo>
                    <a:pt x="58136" y="52324"/>
                  </a:moveTo>
                  <a:lnTo>
                    <a:pt x="58136" y="56800"/>
                  </a:lnTo>
                  <a:lnTo>
                    <a:pt x="76883" y="67958"/>
                  </a:lnTo>
                  <a:lnTo>
                    <a:pt x="76883" y="63491"/>
                  </a:lnTo>
                  <a:lnTo>
                    <a:pt x="58136" y="52324"/>
                  </a:lnTo>
                  <a:close/>
                </a:path>
                <a:path w="313689" h="189229">
                  <a:moveTo>
                    <a:pt x="76915" y="67951"/>
                  </a:moveTo>
                  <a:close/>
                </a:path>
                <a:path w="313689" h="189229">
                  <a:moveTo>
                    <a:pt x="92560" y="53204"/>
                  </a:moveTo>
                  <a:lnTo>
                    <a:pt x="76905" y="63491"/>
                  </a:lnTo>
                  <a:lnTo>
                    <a:pt x="76915" y="67951"/>
                  </a:lnTo>
                  <a:lnTo>
                    <a:pt x="92560" y="57680"/>
                  </a:lnTo>
                  <a:lnTo>
                    <a:pt x="92560" y="53204"/>
                  </a:lnTo>
                  <a:close/>
                </a:path>
                <a:path w="313689" h="189229">
                  <a:moveTo>
                    <a:pt x="18782" y="62601"/>
                  </a:moveTo>
                  <a:close/>
                </a:path>
                <a:path w="313689" h="189229">
                  <a:moveTo>
                    <a:pt x="0" y="46948"/>
                  </a:moveTo>
                  <a:lnTo>
                    <a:pt x="2" y="51425"/>
                  </a:lnTo>
                  <a:lnTo>
                    <a:pt x="18766" y="62601"/>
                  </a:lnTo>
                  <a:lnTo>
                    <a:pt x="18765" y="58125"/>
                  </a:lnTo>
                  <a:lnTo>
                    <a:pt x="0" y="46948"/>
                  </a:lnTo>
                  <a:close/>
                </a:path>
                <a:path w="313689" h="189229">
                  <a:moveTo>
                    <a:pt x="34424" y="47847"/>
                  </a:moveTo>
                  <a:lnTo>
                    <a:pt x="18773" y="58125"/>
                  </a:lnTo>
                  <a:lnTo>
                    <a:pt x="18782" y="62595"/>
                  </a:lnTo>
                  <a:lnTo>
                    <a:pt x="34423" y="52314"/>
                  </a:lnTo>
                  <a:lnTo>
                    <a:pt x="34424" y="47847"/>
                  </a:lnTo>
                  <a:close/>
                </a:path>
                <a:path w="313689" h="189229">
                  <a:moveTo>
                    <a:pt x="53659" y="83610"/>
                  </a:moveTo>
                  <a:close/>
                </a:path>
                <a:path w="313689" h="189229">
                  <a:moveTo>
                    <a:pt x="34878" y="67967"/>
                  </a:moveTo>
                  <a:lnTo>
                    <a:pt x="34880" y="72443"/>
                  </a:lnTo>
                  <a:lnTo>
                    <a:pt x="53627" y="83610"/>
                  </a:lnTo>
                  <a:lnTo>
                    <a:pt x="53643" y="79144"/>
                  </a:lnTo>
                  <a:lnTo>
                    <a:pt x="34878" y="67967"/>
                  </a:lnTo>
                  <a:close/>
                </a:path>
                <a:path w="313689" h="189229">
                  <a:moveTo>
                    <a:pt x="53659" y="83604"/>
                  </a:moveTo>
                  <a:close/>
                </a:path>
                <a:path w="313689" h="189229">
                  <a:moveTo>
                    <a:pt x="69305" y="68857"/>
                  </a:moveTo>
                  <a:lnTo>
                    <a:pt x="53649" y="79144"/>
                  </a:lnTo>
                  <a:lnTo>
                    <a:pt x="53659" y="83604"/>
                  </a:lnTo>
                  <a:lnTo>
                    <a:pt x="69305" y="73333"/>
                  </a:lnTo>
                  <a:lnTo>
                    <a:pt x="69305" y="6885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333777" y="5719252"/>
              <a:ext cx="29845" cy="73660"/>
            </a:xfrm>
            <a:custGeom>
              <a:avLst/>
              <a:gdLst/>
              <a:ahLst/>
              <a:cxnLst/>
              <a:rect l="l" t="t" r="r" b="b"/>
              <a:pathLst>
                <a:path w="29845" h="73660">
                  <a:moveTo>
                    <a:pt x="29720" y="0"/>
                  </a:moveTo>
                  <a:lnTo>
                    <a:pt x="16185" y="8536"/>
                  </a:lnTo>
                  <a:lnTo>
                    <a:pt x="16185" y="64352"/>
                  </a:lnTo>
                  <a:lnTo>
                    <a:pt x="29720" y="55816"/>
                  </a:lnTo>
                  <a:lnTo>
                    <a:pt x="29720" y="0"/>
                  </a:lnTo>
                  <a:close/>
                </a:path>
                <a:path w="29845" h="73660">
                  <a:moveTo>
                    <a:pt x="7505" y="12908"/>
                  </a:moveTo>
                  <a:lnTo>
                    <a:pt x="0" y="17271"/>
                  </a:lnTo>
                  <a:lnTo>
                    <a:pt x="0" y="73087"/>
                  </a:lnTo>
                  <a:lnTo>
                    <a:pt x="7505" y="68715"/>
                  </a:lnTo>
                  <a:lnTo>
                    <a:pt x="7505" y="1290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333777" y="5719252"/>
              <a:ext cx="29845" cy="73660"/>
            </a:xfrm>
            <a:custGeom>
              <a:avLst/>
              <a:gdLst/>
              <a:ahLst/>
              <a:cxnLst/>
              <a:rect l="l" t="t" r="r" b="b"/>
              <a:pathLst>
                <a:path w="29845" h="73660">
                  <a:moveTo>
                    <a:pt x="16185" y="8536"/>
                  </a:moveTo>
                  <a:lnTo>
                    <a:pt x="29720" y="0"/>
                  </a:lnTo>
                  <a:lnTo>
                    <a:pt x="29720" y="55816"/>
                  </a:lnTo>
                  <a:lnTo>
                    <a:pt x="16185" y="64352"/>
                  </a:lnTo>
                  <a:lnTo>
                    <a:pt x="16185" y="8536"/>
                  </a:lnTo>
                  <a:close/>
                </a:path>
                <a:path w="29845" h="73660">
                  <a:moveTo>
                    <a:pt x="0" y="17271"/>
                  </a:moveTo>
                  <a:lnTo>
                    <a:pt x="7505" y="12908"/>
                  </a:lnTo>
                  <a:lnTo>
                    <a:pt x="7505" y="68715"/>
                  </a:lnTo>
                  <a:lnTo>
                    <a:pt x="0" y="73087"/>
                  </a:lnTo>
                  <a:lnTo>
                    <a:pt x="0" y="17271"/>
                  </a:lnTo>
                  <a:close/>
                </a:path>
              </a:pathLst>
            </a:custGeom>
            <a:ln w="340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899533" y="5415404"/>
              <a:ext cx="270259" cy="513362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2899533" y="5415404"/>
              <a:ext cx="361950" cy="513715"/>
            </a:xfrm>
            <a:custGeom>
              <a:avLst/>
              <a:gdLst/>
              <a:ahLst/>
              <a:cxnLst/>
              <a:rect l="l" t="t" r="r" b="b"/>
              <a:pathLst>
                <a:path w="361950" h="513714">
                  <a:moveTo>
                    <a:pt x="270259" y="366998"/>
                  </a:moveTo>
                  <a:lnTo>
                    <a:pt x="223149" y="351936"/>
                  </a:lnTo>
                  <a:lnTo>
                    <a:pt x="177984" y="332200"/>
                  </a:lnTo>
                  <a:lnTo>
                    <a:pt x="135101" y="307981"/>
                  </a:lnTo>
                  <a:lnTo>
                    <a:pt x="94834" y="279467"/>
                  </a:lnTo>
                  <a:lnTo>
                    <a:pt x="57519" y="246848"/>
                  </a:lnTo>
                  <a:lnTo>
                    <a:pt x="57519" y="0"/>
                  </a:lnTo>
                  <a:lnTo>
                    <a:pt x="95730" y="31572"/>
                  </a:lnTo>
                  <a:lnTo>
                    <a:pt x="136337" y="59722"/>
                  </a:lnTo>
                  <a:lnTo>
                    <a:pt x="179113" y="84319"/>
                  </a:lnTo>
                  <a:lnTo>
                    <a:pt x="223829" y="105230"/>
                  </a:lnTo>
                  <a:lnTo>
                    <a:pt x="270259" y="122326"/>
                  </a:lnTo>
                  <a:lnTo>
                    <a:pt x="270259" y="366998"/>
                  </a:lnTo>
                  <a:close/>
                </a:path>
                <a:path w="361950" h="513714">
                  <a:moveTo>
                    <a:pt x="0" y="366998"/>
                  </a:moveTo>
                  <a:lnTo>
                    <a:pt x="36642" y="400147"/>
                  </a:lnTo>
                  <a:lnTo>
                    <a:pt x="75788" y="429970"/>
                  </a:lnTo>
                  <a:lnTo>
                    <a:pt x="117213" y="456334"/>
                  </a:lnTo>
                  <a:lnTo>
                    <a:pt x="160689" y="479109"/>
                  </a:lnTo>
                  <a:lnTo>
                    <a:pt x="205990" y="498162"/>
                  </a:lnTo>
                  <a:lnTo>
                    <a:pt x="252890" y="513362"/>
                  </a:lnTo>
                  <a:lnTo>
                    <a:pt x="252890" y="408354"/>
                  </a:lnTo>
                  <a:lnTo>
                    <a:pt x="206024" y="393116"/>
                  </a:lnTo>
                  <a:lnTo>
                    <a:pt x="160748" y="374053"/>
                  </a:lnTo>
                  <a:lnTo>
                    <a:pt x="117284" y="351295"/>
                  </a:lnTo>
                  <a:lnTo>
                    <a:pt x="75856" y="324971"/>
                  </a:lnTo>
                  <a:lnTo>
                    <a:pt x="36686" y="295210"/>
                  </a:lnTo>
                  <a:lnTo>
                    <a:pt x="0" y="262141"/>
                  </a:lnTo>
                  <a:lnTo>
                    <a:pt x="0" y="366998"/>
                  </a:lnTo>
                  <a:close/>
                </a:path>
                <a:path w="361950" h="513714">
                  <a:moveTo>
                    <a:pt x="18447" y="305825"/>
                  </a:moveTo>
                  <a:lnTo>
                    <a:pt x="31642" y="318409"/>
                  </a:lnTo>
                  <a:lnTo>
                    <a:pt x="45468" y="330266"/>
                  </a:lnTo>
                  <a:lnTo>
                    <a:pt x="59893" y="341373"/>
                  </a:lnTo>
                  <a:lnTo>
                    <a:pt x="74888" y="351705"/>
                  </a:lnTo>
                </a:path>
                <a:path w="361950" h="513714">
                  <a:moveTo>
                    <a:pt x="18447" y="321118"/>
                  </a:moveTo>
                  <a:lnTo>
                    <a:pt x="31642" y="333701"/>
                  </a:lnTo>
                  <a:lnTo>
                    <a:pt x="45468" y="345556"/>
                  </a:lnTo>
                  <a:lnTo>
                    <a:pt x="59893" y="356662"/>
                  </a:lnTo>
                  <a:lnTo>
                    <a:pt x="74888" y="366998"/>
                  </a:lnTo>
                </a:path>
                <a:path w="361950" h="513714">
                  <a:moveTo>
                    <a:pt x="18447" y="336411"/>
                  </a:moveTo>
                  <a:lnTo>
                    <a:pt x="31642" y="348990"/>
                  </a:lnTo>
                  <a:lnTo>
                    <a:pt x="45468" y="360845"/>
                  </a:lnTo>
                  <a:lnTo>
                    <a:pt x="59893" y="371954"/>
                  </a:lnTo>
                  <a:lnTo>
                    <a:pt x="74888" y="382291"/>
                  </a:lnTo>
                </a:path>
                <a:path w="361950" h="513714">
                  <a:moveTo>
                    <a:pt x="18447" y="351705"/>
                  </a:moveTo>
                  <a:lnTo>
                    <a:pt x="31642" y="364283"/>
                  </a:lnTo>
                  <a:lnTo>
                    <a:pt x="45468" y="376137"/>
                  </a:lnTo>
                  <a:lnTo>
                    <a:pt x="59893" y="387243"/>
                  </a:lnTo>
                  <a:lnTo>
                    <a:pt x="74888" y="397575"/>
                  </a:lnTo>
                </a:path>
                <a:path w="361950" h="513714">
                  <a:moveTo>
                    <a:pt x="222498" y="24993"/>
                  </a:moveTo>
                  <a:lnTo>
                    <a:pt x="322355" y="83005"/>
                  </a:lnTo>
                </a:path>
                <a:path w="361950" h="513714">
                  <a:moveTo>
                    <a:pt x="235522" y="21359"/>
                  </a:moveTo>
                  <a:lnTo>
                    <a:pt x="335379" y="79380"/>
                  </a:lnTo>
                </a:path>
                <a:path w="361950" h="513714">
                  <a:moveTo>
                    <a:pt x="248546" y="17734"/>
                  </a:moveTo>
                  <a:lnTo>
                    <a:pt x="348403" y="75756"/>
                  </a:lnTo>
                </a:path>
                <a:path w="361950" h="513714">
                  <a:moveTo>
                    <a:pt x="261570" y="14110"/>
                  </a:moveTo>
                  <a:lnTo>
                    <a:pt x="361428" y="72131"/>
                  </a:lnTo>
                </a:path>
              </a:pathLst>
            </a:custGeom>
            <a:ln w="6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983111" y="5470009"/>
              <a:ext cx="154305" cy="268605"/>
            </a:xfrm>
            <a:custGeom>
              <a:avLst/>
              <a:gdLst/>
              <a:ahLst/>
              <a:cxnLst/>
              <a:rect l="l" t="t" r="r" b="b"/>
              <a:pathLst>
                <a:path w="154305" h="268604">
                  <a:moveTo>
                    <a:pt x="0" y="0"/>
                  </a:moveTo>
                  <a:lnTo>
                    <a:pt x="0" y="176950"/>
                  </a:lnTo>
                  <a:lnTo>
                    <a:pt x="35318" y="204998"/>
                  </a:lnTo>
                  <a:lnTo>
                    <a:pt x="72936" y="229668"/>
                  </a:lnTo>
                  <a:lnTo>
                    <a:pt x="112616" y="250820"/>
                  </a:lnTo>
                  <a:lnTo>
                    <a:pt x="154121" y="268311"/>
                  </a:lnTo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718275" y="5391366"/>
              <a:ext cx="671195" cy="671195"/>
            </a:xfrm>
            <a:custGeom>
              <a:avLst/>
              <a:gdLst/>
              <a:ahLst/>
              <a:cxnLst/>
              <a:rect l="l" t="t" r="r" b="b"/>
              <a:pathLst>
                <a:path w="671195" h="671195">
                  <a:moveTo>
                    <a:pt x="434149" y="537399"/>
                  </a:moveTo>
                  <a:lnTo>
                    <a:pt x="670759" y="399770"/>
                  </a:lnTo>
                  <a:lnTo>
                    <a:pt x="670759" y="294914"/>
                  </a:lnTo>
                  <a:lnTo>
                    <a:pt x="592615" y="249034"/>
                  </a:lnTo>
                  <a:lnTo>
                    <a:pt x="592615" y="104856"/>
                  </a:lnTo>
                  <a:lnTo>
                    <a:pt x="427636" y="8744"/>
                  </a:lnTo>
                  <a:lnTo>
                    <a:pt x="351659" y="30586"/>
                  </a:lnTo>
                  <a:lnTo>
                    <a:pt x="299563" y="0"/>
                  </a:lnTo>
                  <a:lnTo>
                    <a:pt x="238778" y="24037"/>
                  </a:lnTo>
                  <a:lnTo>
                    <a:pt x="238778" y="253406"/>
                  </a:lnTo>
                  <a:lnTo>
                    <a:pt x="181258" y="286179"/>
                  </a:lnTo>
                  <a:lnTo>
                    <a:pt x="181258" y="391035"/>
                  </a:lnTo>
                  <a:lnTo>
                    <a:pt x="218001" y="424035"/>
                  </a:lnTo>
                  <a:lnTo>
                    <a:pt x="257198" y="453762"/>
                  </a:lnTo>
                  <a:lnTo>
                    <a:pt x="298631" y="480088"/>
                  </a:lnTo>
                  <a:lnTo>
                    <a:pt x="342080" y="502887"/>
                  </a:lnTo>
                  <a:lnTo>
                    <a:pt x="387325" y="522033"/>
                  </a:lnTo>
                  <a:lnTo>
                    <a:pt x="434149" y="537399"/>
                  </a:lnTo>
                  <a:close/>
                </a:path>
                <a:path w="671195" h="671195">
                  <a:moveTo>
                    <a:pt x="0" y="491520"/>
                  </a:moveTo>
                  <a:lnTo>
                    <a:pt x="115049" y="410691"/>
                  </a:lnTo>
                  <a:lnTo>
                    <a:pt x="375540" y="561427"/>
                  </a:lnTo>
                  <a:lnTo>
                    <a:pt x="375540" y="600749"/>
                  </a:lnTo>
                  <a:lnTo>
                    <a:pt x="256146" y="670652"/>
                  </a:lnTo>
                  <a:lnTo>
                    <a:pt x="0" y="522106"/>
                  </a:lnTo>
                  <a:lnTo>
                    <a:pt x="0" y="491520"/>
                  </a:lnTo>
                  <a:close/>
                </a:path>
              </a:pathLst>
            </a:custGeom>
            <a:ln w="14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031326" y="5793806"/>
              <a:ext cx="110666" cy="98478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3107000" y="5738917"/>
              <a:ext cx="18415" cy="20955"/>
            </a:xfrm>
            <a:custGeom>
              <a:avLst/>
              <a:gdLst/>
              <a:ahLst/>
              <a:cxnLst/>
              <a:rect l="l" t="t" r="r" b="b"/>
              <a:pathLst>
                <a:path w="18414" h="20954">
                  <a:moveTo>
                    <a:pt x="15295" y="6804"/>
                  </a:moveTo>
                  <a:lnTo>
                    <a:pt x="12607" y="2148"/>
                  </a:lnTo>
                  <a:lnTo>
                    <a:pt x="7600" y="0"/>
                  </a:lnTo>
                  <a:lnTo>
                    <a:pt x="4126" y="2006"/>
                  </a:lnTo>
                  <a:lnTo>
                    <a:pt x="643" y="4022"/>
                  </a:lnTo>
                  <a:lnTo>
                    <a:pt x="0" y="9425"/>
                  </a:lnTo>
                  <a:lnTo>
                    <a:pt x="2688" y="14081"/>
                  </a:lnTo>
                  <a:lnTo>
                    <a:pt x="5376" y="18737"/>
                  </a:lnTo>
                  <a:lnTo>
                    <a:pt x="10373" y="20886"/>
                  </a:lnTo>
                  <a:lnTo>
                    <a:pt x="13857" y="18870"/>
                  </a:lnTo>
                  <a:lnTo>
                    <a:pt x="17340" y="16864"/>
                  </a:lnTo>
                  <a:lnTo>
                    <a:pt x="17983" y="11460"/>
                  </a:lnTo>
                  <a:lnTo>
                    <a:pt x="15295" y="68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83111" y="5470009"/>
              <a:ext cx="154121" cy="26041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2983111" y="5470009"/>
              <a:ext cx="154305" cy="268605"/>
            </a:xfrm>
            <a:custGeom>
              <a:avLst/>
              <a:gdLst/>
              <a:ahLst/>
              <a:cxnLst/>
              <a:rect l="l" t="t" r="r" b="b"/>
              <a:pathLst>
                <a:path w="154305" h="268604">
                  <a:moveTo>
                    <a:pt x="6530" y="172852"/>
                  </a:moveTo>
                  <a:lnTo>
                    <a:pt x="6530" y="6529"/>
                  </a:lnTo>
                  <a:lnTo>
                    <a:pt x="0" y="0"/>
                  </a:lnTo>
                  <a:lnTo>
                    <a:pt x="34172" y="29862"/>
                  </a:lnTo>
                  <a:lnTo>
                    <a:pt x="71534" y="55275"/>
                  </a:lnTo>
                  <a:lnTo>
                    <a:pt x="111659" y="75988"/>
                  </a:lnTo>
                  <a:lnTo>
                    <a:pt x="154121" y="91749"/>
                  </a:lnTo>
                  <a:lnTo>
                    <a:pt x="154121" y="268311"/>
                  </a:lnTo>
                  <a:lnTo>
                    <a:pt x="154121" y="260419"/>
                  </a:lnTo>
                  <a:lnTo>
                    <a:pt x="114359" y="243678"/>
                  </a:lnTo>
                  <a:lnTo>
                    <a:pt x="76354" y="223414"/>
                  </a:lnTo>
                  <a:lnTo>
                    <a:pt x="40334" y="199760"/>
                  </a:lnTo>
                  <a:lnTo>
                    <a:pt x="6530" y="172852"/>
                  </a:lnTo>
                  <a:close/>
                </a:path>
              </a:pathLst>
            </a:custGeom>
            <a:ln w="6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14734" y="5587360"/>
              <a:ext cx="550661" cy="483281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214734" y="5587360"/>
              <a:ext cx="551180" cy="483870"/>
            </a:xfrm>
            <a:custGeom>
              <a:avLst/>
              <a:gdLst/>
              <a:ahLst/>
              <a:cxnLst/>
              <a:rect l="l" t="t" r="r" b="b"/>
              <a:pathLst>
                <a:path w="551180" h="483870">
                  <a:moveTo>
                    <a:pt x="88983" y="418438"/>
                  </a:moveTo>
                  <a:lnTo>
                    <a:pt x="132513" y="438515"/>
                  </a:lnTo>
                  <a:lnTo>
                    <a:pt x="177404" y="454957"/>
                  </a:lnTo>
                  <a:lnTo>
                    <a:pt x="223425" y="467710"/>
                  </a:lnTo>
                  <a:lnTo>
                    <a:pt x="270342" y="476717"/>
                  </a:lnTo>
                  <a:lnTo>
                    <a:pt x="317924" y="481926"/>
                  </a:lnTo>
                  <a:lnTo>
                    <a:pt x="365936" y="483281"/>
                  </a:lnTo>
                  <a:lnTo>
                    <a:pt x="389207" y="481527"/>
                  </a:lnTo>
                  <a:lnTo>
                    <a:pt x="411999" y="476983"/>
                  </a:lnTo>
                  <a:lnTo>
                    <a:pt x="434061" y="469716"/>
                  </a:lnTo>
                  <a:lnTo>
                    <a:pt x="455137" y="459794"/>
                  </a:lnTo>
                  <a:lnTo>
                    <a:pt x="462995" y="465502"/>
                  </a:lnTo>
                  <a:lnTo>
                    <a:pt x="472044" y="468450"/>
                  </a:lnTo>
                  <a:lnTo>
                    <a:pt x="481571" y="468522"/>
                  </a:lnTo>
                  <a:lnTo>
                    <a:pt x="490866" y="465604"/>
                  </a:lnTo>
                  <a:lnTo>
                    <a:pt x="509756" y="454199"/>
                  </a:lnTo>
                  <a:lnTo>
                    <a:pt x="526250" y="439844"/>
                  </a:lnTo>
                  <a:lnTo>
                    <a:pt x="540000" y="422895"/>
                  </a:lnTo>
                  <a:lnTo>
                    <a:pt x="550661" y="403710"/>
                  </a:lnTo>
                  <a:lnTo>
                    <a:pt x="550661" y="226964"/>
                  </a:lnTo>
                  <a:lnTo>
                    <a:pt x="543841" y="181645"/>
                  </a:lnTo>
                  <a:lnTo>
                    <a:pt x="528755" y="139174"/>
                  </a:lnTo>
                  <a:lnTo>
                    <a:pt x="506109" y="100539"/>
                  </a:lnTo>
                  <a:lnTo>
                    <a:pt x="476615" y="66723"/>
                  </a:lnTo>
                  <a:lnTo>
                    <a:pt x="440981" y="38714"/>
                  </a:lnTo>
                  <a:lnTo>
                    <a:pt x="399916" y="17495"/>
                  </a:lnTo>
                </a:path>
                <a:path w="551180" h="483870">
                  <a:moveTo>
                    <a:pt x="151159" y="0"/>
                  </a:moveTo>
                  <a:lnTo>
                    <a:pt x="109780" y="21959"/>
                  </a:lnTo>
                  <a:lnTo>
                    <a:pt x="73940" y="50707"/>
                  </a:lnTo>
                  <a:lnTo>
                    <a:pt x="44339" y="85250"/>
                  </a:lnTo>
                  <a:lnTo>
                    <a:pt x="21681" y="124596"/>
                  </a:lnTo>
                  <a:lnTo>
                    <a:pt x="6667" y="167752"/>
                  </a:lnTo>
                  <a:lnTo>
                    <a:pt x="0" y="213725"/>
                  </a:lnTo>
                  <a:lnTo>
                    <a:pt x="813" y="313902"/>
                  </a:lnTo>
                  <a:lnTo>
                    <a:pt x="18786" y="366488"/>
                  </a:lnTo>
                  <a:lnTo>
                    <a:pt x="58906" y="388615"/>
                  </a:lnTo>
                  <a:lnTo>
                    <a:pt x="68280" y="385939"/>
                  </a:lnTo>
                  <a:lnTo>
                    <a:pt x="70436" y="395706"/>
                  </a:lnTo>
                  <a:lnTo>
                    <a:pt x="74749" y="404606"/>
                  </a:lnTo>
                  <a:lnTo>
                    <a:pt x="81004" y="412297"/>
                  </a:lnTo>
                  <a:lnTo>
                    <a:pt x="88983" y="418438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33508" y="5328286"/>
              <a:ext cx="327641" cy="324025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276394" y="5328286"/>
              <a:ext cx="399415" cy="719455"/>
            </a:xfrm>
            <a:custGeom>
              <a:avLst/>
              <a:gdLst/>
              <a:ahLst/>
              <a:cxnLst/>
              <a:rect l="l" t="t" r="r" b="b"/>
              <a:pathLst>
                <a:path w="399414" h="719454">
                  <a:moveTo>
                    <a:pt x="384756" y="162012"/>
                  </a:moveTo>
                  <a:lnTo>
                    <a:pt x="378903" y="118942"/>
                  </a:lnTo>
                  <a:lnTo>
                    <a:pt x="362388" y="80241"/>
                  </a:lnTo>
                  <a:lnTo>
                    <a:pt x="336772" y="47451"/>
                  </a:lnTo>
                  <a:lnTo>
                    <a:pt x="303616" y="22119"/>
                  </a:lnTo>
                  <a:lnTo>
                    <a:pt x="264483" y="5787"/>
                  </a:lnTo>
                  <a:lnTo>
                    <a:pt x="220935" y="0"/>
                  </a:lnTo>
                  <a:lnTo>
                    <a:pt x="177382" y="5787"/>
                  </a:lnTo>
                  <a:lnTo>
                    <a:pt x="138248" y="22119"/>
                  </a:lnTo>
                  <a:lnTo>
                    <a:pt x="105093" y="47451"/>
                  </a:lnTo>
                  <a:lnTo>
                    <a:pt x="79479" y="80241"/>
                  </a:lnTo>
                  <a:lnTo>
                    <a:pt x="62965" y="118942"/>
                  </a:lnTo>
                  <a:lnTo>
                    <a:pt x="57114" y="162012"/>
                  </a:lnTo>
                  <a:lnTo>
                    <a:pt x="62965" y="205082"/>
                  </a:lnTo>
                  <a:lnTo>
                    <a:pt x="79479" y="243784"/>
                  </a:lnTo>
                  <a:lnTo>
                    <a:pt x="105093" y="276573"/>
                  </a:lnTo>
                  <a:lnTo>
                    <a:pt x="138248" y="301906"/>
                  </a:lnTo>
                  <a:lnTo>
                    <a:pt x="177382" y="318238"/>
                  </a:lnTo>
                  <a:lnTo>
                    <a:pt x="220935" y="324025"/>
                  </a:lnTo>
                  <a:lnTo>
                    <a:pt x="264483" y="318238"/>
                  </a:lnTo>
                  <a:lnTo>
                    <a:pt x="303616" y="301906"/>
                  </a:lnTo>
                  <a:lnTo>
                    <a:pt x="336772" y="276573"/>
                  </a:lnTo>
                  <a:lnTo>
                    <a:pt x="362388" y="243784"/>
                  </a:lnTo>
                  <a:lnTo>
                    <a:pt x="378903" y="205082"/>
                  </a:lnTo>
                  <a:lnTo>
                    <a:pt x="384756" y="162012"/>
                  </a:lnTo>
                  <a:close/>
                </a:path>
                <a:path w="399414" h="719454">
                  <a:moveTo>
                    <a:pt x="6621" y="645012"/>
                  </a:moveTo>
                  <a:lnTo>
                    <a:pt x="335" y="592046"/>
                  </a:lnTo>
                  <a:lnTo>
                    <a:pt x="0" y="539420"/>
                  </a:lnTo>
                  <a:lnTo>
                    <a:pt x="5563" y="487455"/>
                  </a:lnTo>
                  <a:lnTo>
                    <a:pt x="16972" y="436475"/>
                  </a:lnTo>
                  <a:lnTo>
                    <a:pt x="34173" y="386802"/>
                  </a:lnTo>
                  <a:lnTo>
                    <a:pt x="57114" y="338757"/>
                  </a:lnTo>
                </a:path>
                <a:path w="399414" h="719454">
                  <a:moveTo>
                    <a:pt x="393516" y="718909"/>
                  </a:moveTo>
                  <a:lnTo>
                    <a:pt x="397816" y="664420"/>
                  </a:lnTo>
                  <a:lnTo>
                    <a:pt x="398795" y="609983"/>
                  </a:lnTo>
                  <a:lnTo>
                    <a:pt x="396461" y="555697"/>
                  </a:lnTo>
                  <a:lnTo>
                    <a:pt x="390821" y="501660"/>
                  </a:lnTo>
                  <a:lnTo>
                    <a:pt x="381880" y="447970"/>
                  </a:lnTo>
                  <a:lnTo>
                    <a:pt x="369645" y="394725"/>
                  </a:lnTo>
                </a:path>
                <a:path w="399414" h="719454">
                  <a:moveTo>
                    <a:pt x="89876" y="256362"/>
                  </a:moveTo>
                  <a:lnTo>
                    <a:pt x="120741" y="287406"/>
                  </a:lnTo>
                  <a:lnTo>
                    <a:pt x="157498" y="308611"/>
                  </a:lnTo>
                  <a:lnTo>
                    <a:pt x="197958" y="319666"/>
                  </a:lnTo>
                  <a:lnTo>
                    <a:pt x="239929" y="320264"/>
                  </a:lnTo>
                  <a:lnTo>
                    <a:pt x="281222" y="310095"/>
                  </a:lnTo>
                  <a:lnTo>
                    <a:pt x="319647" y="288851"/>
                  </a:lnTo>
                  <a:lnTo>
                    <a:pt x="325868" y="284229"/>
                  </a:lnTo>
                  <a:lnTo>
                    <a:pt x="331751" y="279187"/>
                  </a:lnTo>
                  <a:lnTo>
                    <a:pt x="337246" y="273753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214734" y="5328276"/>
              <a:ext cx="551180" cy="742950"/>
            </a:xfrm>
            <a:custGeom>
              <a:avLst/>
              <a:gdLst/>
              <a:ahLst/>
              <a:cxnLst/>
              <a:rect l="l" t="t" r="r" b="b"/>
              <a:pathLst>
                <a:path w="551180" h="742950">
                  <a:moveTo>
                    <a:pt x="151159" y="259083"/>
                  </a:moveTo>
                  <a:lnTo>
                    <a:pt x="110121" y="281411"/>
                  </a:lnTo>
                  <a:lnTo>
                    <a:pt x="74527" y="310323"/>
                  </a:lnTo>
                  <a:lnTo>
                    <a:pt x="45048" y="344874"/>
                  </a:lnTo>
                  <a:lnTo>
                    <a:pt x="22354" y="384116"/>
                  </a:lnTo>
                  <a:lnTo>
                    <a:pt x="7115" y="427103"/>
                  </a:lnTo>
                  <a:lnTo>
                    <a:pt x="0" y="472887"/>
                  </a:lnTo>
                  <a:lnTo>
                    <a:pt x="813" y="572986"/>
                  </a:lnTo>
                  <a:lnTo>
                    <a:pt x="18786" y="625572"/>
                  </a:lnTo>
                  <a:lnTo>
                    <a:pt x="58906" y="647698"/>
                  </a:lnTo>
                  <a:lnTo>
                    <a:pt x="68280" y="645022"/>
                  </a:lnTo>
                  <a:lnTo>
                    <a:pt x="70436" y="654790"/>
                  </a:lnTo>
                  <a:lnTo>
                    <a:pt x="132513" y="697599"/>
                  </a:lnTo>
                  <a:lnTo>
                    <a:pt x="177404" y="714041"/>
                  </a:lnTo>
                  <a:lnTo>
                    <a:pt x="223425" y="726793"/>
                  </a:lnTo>
                  <a:lnTo>
                    <a:pt x="270342" y="735801"/>
                  </a:lnTo>
                  <a:lnTo>
                    <a:pt x="317924" y="741010"/>
                  </a:lnTo>
                  <a:lnTo>
                    <a:pt x="365936" y="742365"/>
                  </a:lnTo>
                  <a:lnTo>
                    <a:pt x="389207" y="740610"/>
                  </a:lnTo>
                  <a:lnTo>
                    <a:pt x="411999" y="736066"/>
                  </a:lnTo>
                  <a:lnTo>
                    <a:pt x="434061" y="728800"/>
                  </a:lnTo>
                  <a:lnTo>
                    <a:pt x="455137" y="718877"/>
                  </a:lnTo>
                  <a:lnTo>
                    <a:pt x="462995" y="724585"/>
                  </a:lnTo>
                  <a:lnTo>
                    <a:pt x="472044" y="727533"/>
                  </a:lnTo>
                  <a:lnTo>
                    <a:pt x="481571" y="727606"/>
                  </a:lnTo>
                  <a:lnTo>
                    <a:pt x="490866" y="724688"/>
                  </a:lnTo>
                  <a:lnTo>
                    <a:pt x="509756" y="713283"/>
                  </a:lnTo>
                  <a:lnTo>
                    <a:pt x="526250" y="698927"/>
                  </a:lnTo>
                  <a:lnTo>
                    <a:pt x="540000" y="681978"/>
                  </a:lnTo>
                  <a:lnTo>
                    <a:pt x="550661" y="662793"/>
                  </a:lnTo>
                  <a:lnTo>
                    <a:pt x="550661" y="502469"/>
                  </a:lnTo>
                  <a:lnTo>
                    <a:pt x="546782" y="453901"/>
                  </a:lnTo>
                  <a:lnTo>
                    <a:pt x="533310" y="408059"/>
                  </a:lnTo>
                  <a:lnTo>
                    <a:pt x="511066" y="366173"/>
                  </a:lnTo>
                  <a:lnTo>
                    <a:pt x="480872" y="329477"/>
                  </a:lnTo>
                  <a:lnTo>
                    <a:pt x="443548" y="299201"/>
                  </a:lnTo>
                  <a:lnTo>
                    <a:pt x="399916" y="276578"/>
                  </a:lnTo>
                  <a:lnTo>
                    <a:pt x="398529" y="276486"/>
                  </a:lnTo>
                  <a:lnTo>
                    <a:pt x="425136" y="241880"/>
                  </a:lnTo>
                  <a:lnTo>
                    <a:pt x="441068" y="202923"/>
                  </a:lnTo>
                  <a:lnTo>
                    <a:pt x="446329" y="161799"/>
                  </a:lnTo>
                  <a:lnTo>
                    <a:pt x="440923" y="120693"/>
                  </a:lnTo>
                  <a:lnTo>
                    <a:pt x="424855" y="81789"/>
                  </a:lnTo>
                  <a:lnTo>
                    <a:pt x="398128" y="47270"/>
                  </a:lnTo>
                  <a:lnTo>
                    <a:pt x="363136" y="20957"/>
                  </a:lnTo>
                  <a:lnTo>
                    <a:pt x="323744" y="5202"/>
                  </a:lnTo>
                  <a:lnTo>
                    <a:pt x="282161" y="0"/>
                  </a:lnTo>
                  <a:lnTo>
                    <a:pt x="240597" y="5345"/>
                  </a:lnTo>
                  <a:lnTo>
                    <a:pt x="201260" y="21234"/>
                  </a:lnTo>
                  <a:lnTo>
                    <a:pt x="166360" y="47662"/>
                  </a:lnTo>
                  <a:lnTo>
                    <a:pt x="138060" y="85343"/>
                  </a:lnTo>
                  <a:lnTo>
                    <a:pt x="122186" y="128137"/>
                  </a:lnTo>
                  <a:lnTo>
                    <a:pt x="118942" y="173234"/>
                  </a:lnTo>
                  <a:lnTo>
                    <a:pt x="128532" y="217820"/>
                  </a:lnTo>
                  <a:lnTo>
                    <a:pt x="151159" y="259083"/>
                  </a:lnTo>
                  <a:close/>
                </a:path>
              </a:pathLst>
            </a:custGeom>
            <a:ln w="26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902333" y="5283327"/>
              <a:ext cx="1015365" cy="394970"/>
            </a:xfrm>
            <a:custGeom>
              <a:avLst/>
              <a:gdLst/>
              <a:ahLst/>
              <a:cxnLst/>
              <a:rect l="l" t="t" r="r" b="b"/>
              <a:pathLst>
                <a:path w="1015364" h="394970">
                  <a:moveTo>
                    <a:pt x="901316" y="358509"/>
                  </a:moveTo>
                  <a:lnTo>
                    <a:pt x="888492" y="394373"/>
                  </a:lnTo>
                  <a:lnTo>
                    <a:pt x="1015365" y="379095"/>
                  </a:lnTo>
                  <a:lnTo>
                    <a:pt x="1001796" y="364921"/>
                  </a:lnTo>
                  <a:lnTo>
                    <a:pt x="919226" y="364921"/>
                  </a:lnTo>
                  <a:lnTo>
                    <a:pt x="901316" y="358509"/>
                  </a:lnTo>
                  <a:close/>
                </a:path>
                <a:path w="1015364" h="394970">
                  <a:moveTo>
                    <a:pt x="914142" y="322644"/>
                  </a:moveTo>
                  <a:lnTo>
                    <a:pt x="901316" y="358509"/>
                  </a:lnTo>
                  <a:lnTo>
                    <a:pt x="919226" y="364921"/>
                  </a:lnTo>
                  <a:lnTo>
                    <a:pt x="932053" y="329057"/>
                  </a:lnTo>
                  <a:lnTo>
                    <a:pt x="914142" y="322644"/>
                  </a:lnTo>
                  <a:close/>
                </a:path>
                <a:path w="1015364" h="394970">
                  <a:moveTo>
                    <a:pt x="926973" y="286766"/>
                  </a:moveTo>
                  <a:lnTo>
                    <a:pt x="914142" y="322644"/>
                  </a:lnTo>
                  <a:lnTo>
                    <a:pt x="932053" y="329057"/>
                  </a:lnTo>
                  <a:lnTo>
                    <a:pt x="919226" y="364921"/>
                  </a:lnTo>
                  <a:lnTo>
                    <a:pt x="1001796" y="364921"/>
                  </a:lnTo>
                  <a:lnTo>
                    <a:pt x="926973" y="286766"/>
                  </a:lnTo>
                  <a:close/>
                </a:path>
                <a:path w="1015364" h="394970">
                  <a:moveTo>
                    <a:pt x="12954" y="0"/>
                  </a:moveTo>
                  <a:lnTo>
                    <a:pt x="0" y="35814"/>
                  </a:lnTo>
                  <a:lnTo>
                    <a:pt x="901316" y="358509"/>
                  </a:lnTo>
                  <a:lnTo>
                    <a:pt x="914142" y="322644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125218" y="5240274"/>
              <a:ext cx="576580" cy="495300"/>
            </a:xfrm>
            <a:custGeom>
              <a:avLst/>
              <a:gdLst/>
              <a:ahLst/>
              <a:cxnLst/>
              <a:rect l="l" t="t" r="r" b="b"/>
              <a:pathLst>
                <a:path w="576580" h="495300">
                  <a:moveTo>
                    <a:pt x="0" y="495300"/>
                  </a:moveTo>
                  <a:lnTo>
                    <a:pt x="576071" y="495300"/>
                  </a:lnTo>
                  <a:lnTo>
                    <a:pt x="576071" y="0"/>
                  </a:lnTo>
                  <a:lnTo>
                    <a:pt x="0" y="0"/>
                  </a:lnTo>
                  <a:lnTo>
                    <a:pt x="0" y="495300"/>
                  </a:lnTo>
                  <a:close/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2058670" y="1090421"/>
            <a:ext cx="1275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85" dirty="0">
                <a:latin typeface="MS UI Gothic"/>
                <a:cs typeface="MS UI Gothic"/>
              </a:rPr>
              <a:t>03-</a:t>
            </a:r>
            <a:r>
              <a:rPr sz="1400" spc="45" dirty="0">
                <a:latin typeface="MS UI Gothic"/>
                <a:cs typeface="MS UI Gothic"/>
              </a:rPr>
              <a:t>xx</a:t>
            </a:r>
            <a:r>
              <a:rPr sz="1400" spc="60" dirty="0">
                <a:latin typeface="MS UI Gothic"/>
                <a:cs typeface="MS UI Gothic"/>
              </a:rPr>
              <a:t>x</a:t>
            </a:r>
            <a:r>
              <a:rPr sz="1400" spc="45" dirty="0">
                <a:latin typeface="MS UI Gothic"/>
                <a:cs typeface="MS UI Gothic"/>
              </a:rPr>
              <a:t>x</a:t>
            </a:r>
            <a:r>
              <a:rPr sz="1400" spc="170" dirty="0">
                <a:latin typeface="MS UI Gothic"/>
                <a:cs typeface="MS UI Gothic"/>
              </a:rPr>
              <a:t>-1111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246502" y="5277358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番号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MS UI Gothic"/>
                <a:cs typeface="MS UI Gothic"/>
              </a:rPr>
              <a:t>情報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875782" y="1090421"/>
            <a:ext cx="1275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85" dirty="0">
                <a:latin typeface="MS UI Gothic"/>
                <a:cs typeface="MS UI Gothic"/>
              </a:rPr>
              <a:t>03-</a:t>
            </a:r>
            <a:r>
              <a:rPr sz="1400" spc="45" dirty="0">
                <a:latin typeface="MS UI Gothic"/>
                <a:cs typeface="MS UI Gothic"/>
              </a:rPr>
              <a:t>xx</a:t>
            </a:r>
            <a:r>
              <a:rPr sz="1400" spc="60" dirty="0">
                <a:latin typeface="MS UI Gothic"/>
                <a:cs typeface="MS UI Gothic"/>
              </a:rPr>
              <a:t>x</a:t>
            </a:r>
            <a:r>
              <a:rPr sz="1400" spc="45" dirty="0">
                <a:latin typeface="MS UI Gothic"/>
                <a:cs typeface="MS UI Gothic"/>
              </a:rPr>
              <a:t>x</a:t>
            </a:r>
            <a:r>
              <a:rPr sz="1400" spc="170" dirty="0">
                <a:latin typeface="MS UI Gothic"/>
                <a:cs typeface="MS UI Gothic"/>
              </a:rPr>
              <a:t>-2222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6208014" y="3265170"/>
            <a:ext cx="1839595" cy="1356360"/>
            <a:chOff x="6208014" y="3265170"/>
            <a:chExt cx="1839595" cy="1356360"/>
          </a:xfrm>
        </p:grpSpPr>
        <p:pic>
          <p:nvPicPr>
            <p:cNvPr id="121" name="object 1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7064" y="3284220"/>
              <a:ext cx="1801367" cy="1318259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217539" y="3274695"/>
              <a:ext cx="1820545" cy="1337310"/>
            </a:xfrm>
            <a:custGeom>
              <a:avLst/>
              <a:gdLst/>
              <a:ahLst/>
              <a:cxnLst/>
              <a:rect l="l" t="t" r="r" b="b"/>
              <a:pathLst>
                <a:path w="1820545" h="1337310">
                  <a:moveTo>
                    <a:pt x="0" y="1337309"/>
                  </a:moveTo>
                  <a:lnTo>
                    <a:pt x="1820417" y="1337309"/>
                  </a:lnTo>
                  <a:lnTo>
                    <a:pt x="1820417" y="0"/>
                  </a:lnTo>
                  <a:lnTo>
                    <a:pt x="0" y="0"/>
                  </a:lnTo>
                  <a:lnTo>
                    <a:pt x="0" y="1337309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6323457" y="3519373"/>
            <a:ext cx="16306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S UI Gothic"/>
                <a:cs typeface="MS UI Gothic"/>
              </a:rPr>
              <a:t>業</a:t>
            </a:r>
            <a:r>
              <a:rPr sz="1200" dirty="0">
                <a:latin typeface="MS UI Gothic"/>
                <a:cs typeface="MS UI Gothic"/>
              </a:rPr>
              <a:t>務</a:t>
            </a:r>
            <a:r>
              <a:rPr sz="1200" spc="370" dirty="0">
                <a:latin typeface="MS UI Gothic"/>
                <a:cs typeface="MS UI Gothic"/>
              </a:rPr>
              <a:t> </a:t>
            </a:r>
            <a:r>
              <a:rPr sz="1200" spc="40" dirty="0">
                <a:latin typeface="MS UI Gothic"/>
                <a:cs typeface="MS UI Gothic"/>
              </a:rPr>
              <a:t>Ａ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90" dirty="0">
                <a:latin typeface="MS UI Gothic"/>
                <a:cs typeface="MS UI Gothic"/>
              </a:rPr>
              <a:t>氏名</a:t>
            </a:r>
            <a:r>
              <a:rPr sz="1200" spc="45" dirty="0">
                <a:latin typeface="MS UI Gothic"/>
                <a:cs typeface="MS UI Gothic"/>
              </a:rPr>
              <a:t>：</a:t>
            </a:r>
            <a:r>
              <a:rPr sz="1200" spc="65" dirty="0">
                <a:latin typeface="MS UI Gothic"/>
                <a:cs typeface="MS UI Gothic"/>
              </a:rPr>
              <a:t>ソ</a:t>
            </a:r>
            <a:r>
              <a:rPr sz="1200" spc="60" dirty="0">
                <a:latin typeface="MS UI Gothic"/>
                <a:cs typeface="MS UI Gothic"/>
              </a:rPr>
              <a:t>フ</a:t>
            </a:r>
            <a:r>
              <a:rPr sz="1200" spc="65" dirty="0">
                <a:latin typeface="MS UI Gothic"/>
                <a:cs typeface="MS UI Gothic"/>
              </a:rPr>
              <a:t>ツ</a:t>
            </a:r>
            <a:r>
              <a:rPr sz="1200" spc="70" dirty="0">
                <a:latin typeface="MS UI Gothic"/>
                <a:cs typeface="MS UI Gothic"/>
              </a:rPr>
              <a:t>ー</a:t>
            </a:r>
            <a:r>
              <a:rPr sz="1200" spc="340" dirty="0">
                <a:latin typeface="MS UI Gothic"/>
                <a:cs typeface="MS UI Gothic"/>
              </a:rPr>
              <a:t> </a:t>
            </a:r>
            <a:r>
              <a:rPr sz="1200" dirty="0">
                <a:latin typeface="MS UI Gothic"/>
                <a:cs typeface="MS UI Gothic"/>
              </a:rPr>
              <a:t>花子</a:t>
            </a:r>
            <a:endParaRPr sz="120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MS UI Gothic"/>
                <a:cs typeface="MS UI Gothic"/>
              </a:rPr>
              <a:t>連絡先：</a:t>
            </a:r>
            <a:r>
              <a:rPr sz="1200" spc="150" dirty="0">
                <a:latin typeface="MS UI Gothic"/>
                <a:cs typeface="MS UI Gothic"/>
              </a:rPr>
              <a:t>03-</a:t>
            </a:r>
            <a:r>
              <a:rPr sz="1200" spc="45" dirty="0">
                <a:latin typeface="MS UI Gothic"/>
                <a:cs typeface="MS UI Gothic"/>
              </a:rPr>
              <a:t>xxxx</a:t>
            </a:r>
            <a:r>
              <a:rPr sz="1200" spc="150" dirty="0">
                <a:latin typeface="MS UI Gothic"/>
                <a:cs typeface="MS UI Gothic"/>
              </a:rPr>
              <a:t>-22</a:t>
            </a:r>
            <a:r>
              <a:rPr sz="1200" spc="140" dirty="0">
                <a:latin typeface="MS UI Gothic"/>
                <a:cs typeface="MS UI Gothic"/>
              </a:rPr>
              <a:t>2</a:t>
            </a:r>
            <a:r>
              <a:rPr sz="1200" spc="120" dirty="0">
                <a:latin typeface="MS UI Gothic"/>
                <a:cs typeface="MS UI Gothic"/>
              </a:rPr>
              <a:t>2 </a:t>
            </a:r>
            <a:r>
              <a:rPr sz="1200" dirty="0">
                <a:latin typeface="MS UI Gothic"/>
                <a:cs typeface="MS UI Gothic"/>
              </a:rPr>
              <a:t>住所：東京都江戸川区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323457" y="4251452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購入履歴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099807" y="4330649"/>
            <a:ext cx="723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0" dirty="0">
                <a:solidFill>
                  <a:srgbClr val="B1B1B1"/>
                </a:solidFill>
                <a:latin typeface="MS UI Gothic"/>
                <a:cs typeface="MS UI Gothic"/>
              </a:rPr>
              <a:t>ブ</a:t>
            </a:r>
            <a:r>
              <a:rPr sz="1000" spc="125" dirty="0">
                <a:solidFill>
                  <a:srgbClr val="B1B1B1"/>
                </a:solidFill>
                <a:latin typeface="MS UI Gothic"/>
                <a:cs typeface="MS UI Gothic"/>
              </a:rPr>
              <a:t>ラ</a:t>
            </a:r>
            <a:r>
              <a:rPr sz="1000" spc="130" dirty="0">
                <a:solidFill>
                  <a:srgbClr val="B1B1B1"/>
                </a:solidFill>
                <a:latin typeface="MS UI Gothic"/>
                <a:cs typeface="MS UI Gothic"/>
              </a:rPr>
              <a:t>ウ</a:t>
            </a:r>
            <a:r>
              <a:rPr sz="1000" spc="65" dirty="0">
                <a:solidFill>
                  <a:srgbClr val="B1B1B1"/>
                </a:solidFill>
                <a:latin typeface="MS UI Gothic"/>
                <a:cs typeface="MS UI Gothic"/>
              </a:rPr>
              <a:t>ザ</a:t>
            </a:r>
            <a:r>
              <a:rPr sz="1000" spc="-5" dirty="0">
                <a:solidFill>
                  <a:srgbClr val="B1B1B1"/>
                </a:solidFill>
                <a:latin typeface="MS UI Gothic"/>
                <a:cs typeface="MS UI Gothic"/>
              </a:rPr>
              <a:t>画面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5453872" y="4488941"/>
            <a:ext cx="3458210" cy="1356360"/>
            <a:chOff x="5453872" y="4488941"/>
            <a:chExt cx="3458210" cy="1356360"/>
          </a:xfrm>
        </p:grpSpPr>
        <p:pic>
          <p:nvPicPr>
            <p:cNvPr id="127" name="object 1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2696" y="4507991"/>
              <a:ext cx="1799844" cy="1318260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7083171" y="4498466"/>
              <a:ext cx="1819275" cy="1337310"/>
            </a:xfrm>
            <a:custGeom>
              <a:avLst/>
              <a:gdLst/>
              <a:ahLst/>
              <a:cxnLst/>
              <a:rect l="l" t="t" r="r" b="b"/>
              <a:pathLst>
                <a:path w="1819275" h="1337310">
                  <a:moveTo>
                    <a:pt x="0" y="1337309"/>
                  </a:moveTo>
                  <a:lnTo>
                    <a:pt x="1818894" y="1337309"/>
                  </a:lnTo>
                  <a:lnTo>
                    <a:pt x="1818894" y="0"/>
                  </a:lnTo>
                  <a:lnTo>
                    <a:pt x="0" y="0"/>
                  </a:lnTo>
                  <a:lnTo>
                    <a:pt x="0" y="1337309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674929" y="5244786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502573" y="4928669"/>
              <a:ext cx="512815" cy="358549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5502573" y="4928669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673373" y="5168932"/>
              <a:ext cx="275810" cy="314319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5673372" y="5168932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588666" y="5043265"/>
              <a:ext cx="250187" cy="147913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5588666" y="5043265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4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502494" y="4978938"/>
              <a:ext cx="446689" cy="309638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5502494" y="4978939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79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463743" y="5062473"/>
              <a:ext cx="336579" cy="339337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5463742" y="5062473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551514" y="5157965"/>
              <a:ext cx="174051" cy="192418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5551514" y="5157965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39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39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39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39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39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39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39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39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39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39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39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39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524113" y="5141770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5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5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5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5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5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5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5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5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5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5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5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524113" y="5141770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5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5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5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5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5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5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5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5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5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5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5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463743" y="5281559"/>
              <a:ext cx="209630" cy="201571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5463742" y="5281559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29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463715" y="4928669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4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7188834" y="4743957"/>
            <a:ext cx="583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業務</a:t>
            </a:r>
            <a:r>
              <a:rPr sz="1200" spc="5" dirty="0">
                <a:latin typeface="MS UI Gothic"/>
                <a:cs typeface="MS UI Gothic"/>
              </a:rPr>
              <a:t> </a:t>
            </a:r>
            <a:r>
              <a:rPr sz="1200" spc="-50" dirty="0">
                <a:latin typeface="MS UI Gothic"/>
                <a:cs typeface="MS UI Gothic"/>
              </a:rPr>
              <a:t>Ｂ </a:t>
            </a:r>
            <a:r>
              <a:rPr sz="1200" spc="-35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表示</a:t>
            </a:r>
            <a:r>
              <a:rPr sz="1200" dirty="0">
                <a:latin typeface="MS UI Gothic"/>
                <a:cs typeface="MS UI Gothic"/>
              </a:rPr>
              <a:t>な</a:t>
            </a:r>
            <a:r>
              <a:rPr sz="1200" spc="70" dirty="0">
                <a:latin typeface="MS UI Gothic"/>
                <a:cs typeface="MS UI Gothic"/>
              </a:rPr>
              <a:t>し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965185" y="5555386"/>
            <a:ext cx="7232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0" dirty="0">
                <a:solidFill>
                  <a:srgbClr val="B1B1B1"/>
                </a:solidFill>
                <a:latin typeface="MS UI Gothic"/>
                <a:cs typeface="MS UI Gothic"/>
              </a:rPr>
              <a:t>ブ</a:t>
            </a:r>
            <a:r>
              <a:rPr sz="1000" spc="105" dirty="0">
                <a:solidFill>
                  <a:srgbClr val="B1B1B1"/>
                </a:solidFill>
                <a:latin typeface="MS UI Gothic"/>
                <a:cs typeface="MS UI Gothic"/>
              </a:rPr>
              <a:t>ラウザ</a:t>
            </a:r>
            <a:r>
              <a:rPr sz="1000" spc="-5" dirty="0">
                <a:solidFill>
                  <a:srgbClr val="B1B1B1"/>
                </a:solidFill>
                <a:latin typeface="MS UI Gothic"/>
                <a:cs typeface="MS UI Gothic"/>
              </a:rPr>
              <a:t>画面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5438394" y="3141726"/>
            <a:ext cx="1689735" cy="2870835"/>
            <a:chOff x="5438394" y="3141726"/>
            <a:chExt cx="1689735" cy="2870835"/>
          </a:xfrm>
        </p:grpSpPr>
        <p:sp>
          <p:nvSpPr>
            <p:cNvPr id="150" name="object 150"/>
            <p:cNvSpPr/>
            <p:nvPr/>
          </p:nvSpPr>
          <p:spPr>
            <a:xfrm>
              <a:off x="6646677" y="5395810"/>
              <a:ext cx="158115" cy="90170"/>
            </a:xfrm>
            <a:custGeom>
              <a:avLst/>
              <a:gdLst/>
              <a:ahLst/>
              <a:cxnLst/>
              <a:rect l="l" t="t" r="r" b="b"/>
              <a:pathLst>
                <a:path w="158115" h="90170">
                  <a:moveTo>
                    <a:pt x="125177" y="0"/>
                  </a:moveTo>
                  <a:lnTo>
                    <a:pt x="117382" y="1022"/>
                  </a:lnTo>
                  <a:lnTo>
                    <a:pt x="0" y="90130"/>
                  </a:lnTo>
                  <a:lnTo>
                    <a:pt x="72580" y="89683"/>
                  </a:lnTo>
                  <a:lnTo>
                    <a:pt x="116316" y="79770"/>
                  </a:lnTo>
                  <a:lnTo>
                    <a:pt x="153231" y="54362"/>
                  </a:lnTo>
                  <a:lnTo>
                    <a:pt x="157733" y="40860"/>
                  </a:lnTo>
                  <a:lnTo>
                    <a:pt x="156731" y="27159"/>
                  </a:lnTo>
                  <a:lnTo>
                    <a:pt x="150653" y="14834"/>
                  </a:lnTo>
                  <a:lnTo>
                    <a:pt x="139925" y="5460"/>
                  </a:lnTo>
                  <a:lnTo>
                    <a:pt x="133106" y="1552"/>
                  </a:lnTo>
                  <a:lnTo>
                    <a:pt x="12517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646279" y="5376722"/>
              <a:ext cx="119629" cy="109224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6646279" y="5376722"/>
              <a:ext cx="120014" cy="109220"/>
            </a:xfrm>
            <a:custGeom>
              <a:avLst/>
              <a:gdLst/>
              <a:ahLst/>
              <a:cxnLst/>
              <a:rect l="l" t="t" r="r" b="b"/>
              <a:pathLst>
                <a:path w="120015" h="109220">
                  <a:moveTo>
                    <a:pt x="0" y="109224"/>
                  </a:moveTo>
                  <a:lnTo>
                    <a:pt x="0" y="78918"/>
                  </a:lnTo>
                  <a:lnTo>
                    <a:pt x="119629" y="0"/>
                  </a:lnTo>
                  <a:lnTo>
                    <a:pt x="119629" y="39321"/>
                  </a:lnTo>
                  <a:lnTo>
                    <a:pt x="0" y="109224"/>
                  </a:lnTo>
                  <a:close/>
                </a:path>
              </a:pathLst>
            </a:custGeom>
            <a:ln w="68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389626" y="5225986"/>
              <a:ext cx="376282" cy="229655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6389626" y="5225986"/>
              <a:ext cx="376555" cy="229870"/>
            </a:xfrm>
            <a:custGeom>
              <a:avLst/>
              <a:gdLst/>
              <a:ahLst/>
              <a:cxnLst/>
              <a:rect l="l" t="t" r="r" b="b"/>
              <a:pathLst>
                <a:path w="376554" h="229870">
                  <a:moveTo>
                    <a:pt x="0" y="80828"/>
                  </a:moveTo>
                  <a:lnTo>
                    <a:pt x="115276" y="0"/>
                  </a:lnTo>
                  <a:lnTo>
                    <a:pt x="376282" y="150736"/>
                  </a:lnTo>
                  <a:lnTo>
                    <a:pt x="256653" y="229655"/>
                  </a:lnTo>
                  <a:lnTo>
                    <a:pt x="0" y="80828"/>
                  </a:lnTo>
                  <a:close/>
                </a:path>
              </a:pathLst>
            </a:custGeom>
            <a:ln w="68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824633" y="5158264"/>
              <a:ext cx="303530" cy="207645"/>
            </a:xfrm>
            <a:custGeom>
              <a:avLst/>
              <a:gdLst/>
              <a:ahLst/>
              <a:cxnLst/>
              <a:rect l="l" t="t" r="r" b="b"/>
              <a:pathLst>
                <a:path w="303529" h="207645">
                  <a:moveTo>
                    <a:pt x="237599" y="0"/>
                  </a:moveTo>
                  <a:lnTo>
                    <a:pt x="0" y="194429"/>
                  </a:lnTo>
                  <a:lnTo>
                    <a:pt x="87005" y="207536"/>
                  </a:lnTo>
                  <a:lnTo>
                    <a:pt x="140131" y="206278"/>
                  </a:lnTo>
                  <a:lnTo>
                    <a:pt x="191461" y="194603"/>
                  </a:lnTo>
                  <a:lnTo>
                    <a:pt x="239501" y="173011"/>
                  </a:lnTo>
                  <a:lnTo>
                    <a:pt x="282752" y="142001"/>
                  </a:lnTo>
                  <a:lnTo>
                    <a:pt x="303274" y="78029"/>
                  </a:lnTo>
                  <a:lnTo>
                    <a:pt x="294231" y="45612"/>
                  </a:lnTo>
                  <a:lnTo>
                    <a:pt x="264782" y="12169"/>
                  </a:lnTo>
                  <a:lnTo>
                    <a:pt x="23759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571243" y="4961658"/>
              <a:ext cx="490468" cy="286027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6571242" y="4961658"/>
              <a:ext cx="490855" cy="286385"/>
            </a:xfrm>
            <a:custGeom>
              <a:avLst/>
              <a:gdLst/>
              <a:ahLst/>
              <a:cxnLst/>
              <a:rect l="l" t="t" r="r" b="b"/>
              <a:pathLst>
                <a:path w="490854" h="286385">
                  <a:moveTo>
                    <a:pt x="253390" y="286027"/>
                  </a:moveTo>
                  <a:lnTo>
                    <a:pt x="490468" y="148550"/>
                  </a:lnTo>
                  <a:lnTo>
                    <a:pt x="235987" y="0"/>
                  </a:lnTo>
                  <a:lnTo>
                    <a:pt x="0" y="139815"/>
                  </a:lnTo>
                  <a:lnTo>
                    <a:pt x="36852" y="172742"/>
                  </a:lnTo>
                  <a:lnTo>
                    <a:pt x="76147" y="202413"/>
                  </a:lnTo>
                  <a:lnTo>
                    <a:pt x="117665" y="228703"/>
                  </a:lnTo>
                  <a:lnTo>
                    <a:pt x="161190" y="251485"/>
                  </a:lnTo>
                  <a:lnTo>
                    <a:pt x="206504" y="270635"/>
                  </a:lnTo>
                  <a:lnTo>
                    <a:pt x="253390" y="286027"/>
                  </a:lnTo>
                  <a:close/>
                </a:path>
              </a:pathLst>
            </a:custGeom>
            <a:ln w="68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842036" y="4932567"/>
              <a:ext cx="49809" cy="273762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6842036" y="4932567"/>
              <a:ext cx="50165" cy="274320"/>
            </a:xfrm>
            <a:custGeom>
              <a:avLst/>
              <a:gdLst/>
              <a:ahLst/>
              <a:cxnLst/>
              <a:rect l="l" t="t" r="r" b="b"/>
              <a:pathLst>
                <a:path w="50165" h="274320">
                  <a:moveTo>
                    <a:pt x="0" y="273762"/>
                  </a:moveTo>
                  <a:lnTo>
                    <a:pt x="0" y="29091"/>
                  </a:lnTo>
                  <a:lnTo>
                    <a:pt x="49809" y="0"/>
                  </a:lnTo>
                  <a:lnTo>
                    <a:pt x="47846" y="232255"/>
                  </a:lnTo>
                  <a:lnTo>
                    <a:pt x="0" y="273762"/>
                  </a:lnTo>
                  <a:close/>
                </a:path>
              </a:pathLst>
            </a:custGeom>
            <a:ln w="682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89882" y="4920151"/>
              <a:ext cx="93530" cy="220643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6889882" y="4920151"/>
              <a:ext cx="93980" cy="220979"/>
            </a:xfrm>
            <a:custGeom>
              <a:avLst/>
              <a:gdLst/>
              <a:ahLst/>
              <a:cxnLst/>
              <a:rect l="l" t="t" r="r" b="b"/>
              <a:pathLst>
                <a:path w="93979" h="220979">
                  <a:moveTo>
                    <a:pt x="1764" y="35299"/>
                  </a:moveTo>
                  <a:lnTo>
                    <a:pt x="93530" y="0"/>
                  </a:lnTo>
                  <a:lnTo>
                    <a:pt x="93530" y="144177"/>
                  </a:lnTo>
                  <a:lnTo>
                    <a:pt x="0" y="220643"/>
                  </a:lnTo>
                  <a:lnTo>
                    <a:pt x="1764" y="35299"/>
                  </a:lnTo>
                  <a:close/>
                </a:path>
              </a:pathLst>
            </a:custGeom>
            <a:ln w="6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741981" y="4824039"/>
              <a:ext cx="241431" cy="131411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6741981" y="4824039"/>
              <a:ext cx="241935" cy="131445"/>
            </a:xfrm>
            <a:custGeom>
              <a:avLst/>
              <a:gdLst/>
              <a:ahLst/>
              <a:cxnLst/>
              <a:rect l="l" t="t" r="r" b="b"/>
              <a:pathLst>
                <a:path w="241934" h="131445">
                  <a:moveTo>
                    <a:pt x="149665" y="131411"/>
                  </a:moveTo>
                  <a:lnTo>
                    <a:pt x="149864" y="108528"/>
                  </a:lnTo>
                  <a:lnTo>
                    <a:pt x="0" y="21841"/>
                  </a:lnTo>
                  <a:lnTo>
                    <a:pt x="76127" y="0"/>
                  </a:lnTo>
                  <a:lnTo>
                    <a:pt x="241431" y="96112"/>
                  </a:lnTo>
                  <a:lnTo>
                    <a:pt x="149665" y="131411"/>
                  </a:lnTo>
                  <a:close/>
                </a:path>
              </a:pathLst>
            </a:custGeom>
            <a:ln w="68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824633" y="5110208"/>
              <a:ext cx="237078" cy="242485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6824633" y="5110208"/>
              <a:ext cx="237490" cy="242570"/>
            </a:xfrm>
            <a:custGeom>
              <a:avLst/>
              <a:gdLst/>
              <a:ahLst/>
              <a:cxnLst/>
              <a:rect l="l" t="t" r="r" b="b"/>
              <a:pathLst>
                <a:path w="237490" h="242570">
                  <a:moveTo>
                    <a:pt x="0" y="137477"/>
                  </a:moveTo>
                  <a:lnTo>
                    <a:pt x="237078" y="0"/>
                  </a:lnTo>
                  <a:lnTo>
                    <a:pt x="237078" y="104856"/>
                  </a:lnTo>
                  <a:lnTo>
                    <a:pt x="0" y="242485"/>
                  </a:lnTo>
                  <a:lnTo>
                    <a:pt x="0" y="137477"/>
                  </a:lnTo>
                  <a:close/>
                </a:path>
              </a:pathLst>
            </a:custGeom>
            <a:ln w="68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628876" y="4815294"/>
              <a:ext cx="262969" cy="146364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6628876" y="4815294"/>
              <a:ext cx="263525" cy="146685"/>
            </a:xfrm>
            <a:custGeom>
              <a:avLst/>
              <a:gdLst/>
              <a:ahLst/>
              <a:cxnLst/>
              <a:rect l="l" t="t" r="r" b="b"/>
              <a:pathLst>
                <a:path w="263525" h="146685">
                  <a:moveTo>
                    <a:pt x="0" y="24037"/>
                  </a:moveTo>
                  <a:lnTo>
                    <a:pt x="60905" y="0"/>
                  </a:lnTo>
                  <a:lnTo>
                    <a:pt x="113247" y="30624"/>
                  </a:lnTo>
                  <a:lnTo>
                    <a:pt x="262969" y="117377"/>
                  </a:lnTo>
                  <a:lnTo>
                    <a:pt x="213159" y="146364"/>
                  </a:lnTo>
                  <a:lnTo>
                    <a:pt x="166697" y="129144"/>
                  </a:lnTo>
                  <a:lnTo>
                    <a:pt x="121929" y="108174"/>
                  </a:lnTo>
                  <a:lnTo>
                    <a:pt x="79076" y="83581"/>
                  </a:lnTo>
                  <a:lnTo>
                    <a:pt x="38359" y="55493"/>
                  </a:lnTo>
                  <a:lnTo>
                    <a:pt x="0" y="24037"/>
                  </a:lnTo>
                  <a:close/>
                </a:path>
              </a:pathLst>
            </a:custGeom>
            <a:ln w="68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389626" y="5306815"/>
              <a:ext cx="256653" cy="179131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6389626" y="5306815"/>
              <a:ext cx="257175" cy="179705"/>
            </a:xfrm>
            <a:custGeom>
              <a:avLst/>
              <a:gdLst/>
              <a:ahLst/>
              <a:cxnLst/>
              <a:rect l="l" t="t" r="r" b="b"/>
              <a:pathLst>
                <a:path w="257175" h="179704">
                  <a:moveTo>
                    <a:pt x="0" y="0"/>
                  </a:moveTo>
                  <a:lnTo>
                    <a:pt x="256653" y="148826"/>
                  </a:lnTo>
                  <a:lnTo>
                    <a:pt x="256653" y="179131"/>
                  </a:lnTo>
                  <a:lnTo>
                    <a:pt x="0" y="30586"/>
                  </a:lnTo>
                  <a:lnTo>
                    <a:pt x="0" y="0"/>
                  </a:lnTo>
                  <a:close/>
                </a:path>
              </a:pathLst>
            </a:custGeom>
            <a:ln w="68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417577" y="5241099"/>
              <a:ext cx="314325" cy="194945"/>
            </a:xfrm>
            <a:custGeom>
              <a:avLst/>
              <a:gdLst/>
              <a:ahLst/>
              <a:cxnLst/>
              <a:rect l="l" t="t" r="r" b="b"/>
              <a:pathLst>
                <a:path w="314325" h="194945">
                  <a:moveTo>
                    <a:pt x="225373" y="173032"/>
                  </a:moveTo>
                  <a:lnTo>
                    <a:pt x="209686" y="183320"/>
                  </a:lnTo>
                  <a:lnTo>
                    <a:pt x="228502" y="194493"/>
                  </a:lnTo>
                  <a:lnTo>
                    <a:pt x="244189" y="184212"/>
                  </a:lnTo>
                  <a:lnTo>
                    <a:pt x="225373" y="173032"/>
                  </a:lnTo>
                  <a:close/>
                </a:path>
                <a:path w="314325" h="194945">
                  <a:moveTo>
                    <a:pt x="248675" y="157379"/>
                  </a:moveTo>
                  <a:lnTo>
                    <a:pt x="232988" y="167666"/>
                  </a:lnTo>
                  <a:lnTo>
                    <a:pt x="251804" y="178843"/>
                  </a:lnTo>
                  <a:lnTo>
                    <a:pt x="267491" y="168565"/>
                  </a:lnTo>
                  <a:lnTo>
                    <a:pt x="248675" y="157379"/>
                  </a:lnTo>
                  <a:close/>
                </a:path>
                <a:path w="314325" h="194945">
                  <a:moveTo>
                    <a:pt x="190425" y="152023"/>
                  </a:moveTo>
                  <a:lnTo>
                    <a:pt x="174738" y="162310"/>
                  </a:lnTo>
                  <a:lnTo>
                    <a:pt x="193554" y="173477"/>
                  </a:lnTo>
                  <a:lnTo>
                    <a:pt x="209241" y="163199"/>
                  </a:lnTo>
                  <a:lnTo>
                    <a:pt x="190425" y="152023"/>
                  </a:lnTo>
                  <a:close/>
                </a:path>
                <a:path w="314325" h="194945">
                  <a:moveTo>
                    <a:pt x="271967" y="141726"/>
                  </a:moveTo>
                  <a:lnTo>
                    <a:pt x="256290" y="152013"/>
                  </a:lnTo>
                  <a:lnTo>
                    <a:pt x="275106" y="163190"/>
                  </a:lnTo>
                  <a:lnTo>
                    <a:pt x="290793" y="152912"/>
                  </a:lnTo>
                  <a:lnTo>
                    <a:pt x="271967" y="141726"/>
                  </a:lnTo>
                  <a:close/>
                </a:path>
                <a:path w="314325" h="194945">
                  <a:moveTo>
                    <a:pt x="213727" y="136370"/>
                  </a:moveTo>
                  <a:lnTo>
                    <a:pt x="198040" y="146657"/>
                  </a:lnTo>
                  <a:lnTo>
                    <a:pt x="216856" y="157833"/>
                  </a:lnTo>
                  <a:lnTo>
                    <a:pt x="232543" y="147546"/>
                  </a:lnTo>
                  <a:lnTo>
                    <a:pt x="213727" y="136370"/>
                  </a:lnTo>
                  <a:close/>
                </a:path>
                <a:path w="314325" h="194945">
                  <a:moveTo>
                    <a:pt x="85580" y="88976"/>
                  </a:moveTo>
                  <a:lnTo>
                    <a:pt x="69894" y="99263"/>
                  </a:lnTo>
                  <a:lnTo>
                    <a:pt x="158606" y="152468"/>
                  </a:lnTo>
                  <a:lnTo>
                    <a:pt x="174293" y="142190"/>
                  </a:lnTo>
                  <a:lnTo>
                    <a:pt x="85580" y="88976"/>
                  </a:lnTo>
                  <a:close/>
                </a:path>
                <a:path w="314325" h="194945">
                  <a:moveTo>
                    <a:pt x="295269" y="126083"/>
                  </a:moveTo>
                  <a:lnTo>
                    <a:pt x="279592" y="136370"/>
                  </a:lnTo>
                  <a:lnTo>
                    <a:pt x="298408" y="147537"/>
                  </a:lnTo>
                  <a:lnTo>
                    <a:pt x="314095" y="137260"/>
                  </a:lnTo>
                  <a:lnTo>
                    <a:pt x="295269" y="126083"/>
                  </a:lnTo>
                  <a:close/>
                </a:path>
                <a:path w="314325" h="194945">
                  <a:moveTo>
                    <a:pt x="237019" y="120717"/>
                  </a:moveTo>
                  <a:lnTo>
                    <a:pt x="221342" y="131004"/>
                  </a:lnTo>
                  <a:lnTo>
                    <a:pt x="240158" y="142181"/>
                  </a:lnTo>
                  <a:lnTo>
                    <a:pt x="255845" y="131894"/>
                  </a:lnTo>
                  <a:lnTo>
                    <a:pt x="237019" y="120717"/>
                  </a:lnTo>
                  <a:close/>
                </a:path>
                <a:path w="314325" h="194945">
                  <a:moveTo>
                    <a:pt x="178778" y="115351"/>
                  </a:moveTo>
                  <a:lnTo>
                    <a:pt x="163092" y="125638"/>
                  </a:lnTo>
                  <a:lnTo>
                    <a:pt x="181908" y="136815"/>
                  </a:lnTo>
                  <a:lnTo>
                    <a:pt x="197594" y="126537"/>
                  </a:lnTo>
                  <a:lnTo>
                    <a:pt x="178778" y="115351"/>
                  </a:lnTo>
                  <a:close/>
                </a:path>
                <a:path w="314325" h="194945">
                  <a:moveTo>
                    <a:pt x="260321" y="105064"/>
                  </a:moveTo>
                  <a:lnTo>
                    <a:pt x="244644" y="115351"/>
                  </a:lnTo>
                  <a:lnTo>
                    <a:pt x="263460" y="126528"/>
                  </a:lnTo>
                  <a:lnTo>
                    <a:pt x="279146" y="116241"/>
                  </a:lnTo>
                  <a:lnTo>
                    <a:pt x="260321" y="105064"/>
                  </a:lnTo>
                  <a:close/>
                </a:path>
                <a:path w="314325" h="194945">
                  <a:moveTo>
                    <a:pt x="202071" y="99708"/>
                  </a:moveTo>
                  <a:lnTo>
                    <a:pt x="186394" y="109995"/>
                  </a:lnTo>
                  <a:lnTo>
                    <a:pt x="205210" y="121162"/>
                  </a:lnTo>
                  <a:lnTo>
                    <a:pt x="220896" y="110884"/>
                  </a:lnTo>
                  <a:lnTo>
                    <a:pt x="202071" y="99708"/>
                  </a:lnTo>
                  <a:close/>
                </a:path>
                <a:path w="314325" h="194945">
                  <a:moveTo>
                    <a:pt x="143830" y="94342"/>
                  </a:moveTo>
                  <a:lnTo>
                    <a:pt x="128144" y="104629"/>
                  </a:lnTo>
                  <a:lnTo>
                    <a:pt x="146960" y="115806"/>
                  </a:lnTo>
                  <a:lnTo>
                    <a:pt x="162646" y="105519"/>
                  </a:lnTo>
                  <a:lnTo>
                    <a:pt x="143830" y="94342"/>
                  </a:lnTo>
                  <a:close/>
                </a:path>
                <a:path w="314325" h="194945">
                  <a:moveTo>
                    <a:pt x="225373" y="84055"/>
                  </a:moveTo>
                  <a:lnTo>
                    <a:pt x="209696" y="94342"/>
                  </a:lnTo>
                  <a:lnTo>
                    <a:pt x="228512" y="105509"/>
                  </a:lnTo>
                  <a:lnTo>
                    <a:pt x="244198" y="95232"/>
                  </a:lnTo>
                  <a:lnTo>
                    <a:pt x="225373" y="84055"/>
                  </a:lnTo>
                  <a:close/>
                </a:path>
                <a:path w="314325" h="194945">
                  <a:moveTo>
                    <a:pt x="167123" y="78689"/>
                  </a:moveTo>
                  <a:lnTo>
                    <a:pt x="151446" y="88976"/>
                  </a:lnTo>
                  <a:lnTo>
                    <a:pt x="170262" y="100153"/>
                  </a:lnTo>
                  <a:lnTo>
                    <a:pt x="185948" y="89866"/>
                  </a:lnTo>
                  <a:lnTo>
                    <a:pt x="167123" y="78689"/>
                  </a:lnTo>
                  <a:close/>
                </a:path>
                <a:path w="314325" h="194945">
                  <a:moveTo>
                    <a:pt x="108882" y="73333"/>
                  </a:moveTo>
                  <a:lnTo>
                    <a:pt x="93196" y="83620"/>
                  </a:lnTo>
                  <a:lnTo>
                    <a:pt x="112012" y="94787"/>
                  </a:lnTo>
                  <a:lnTo>
                    <a:pt x="127698" y="84509"/>
                  </a:lnTo>
                  <a:lnTo>
                    <a:pt x="108882" y="73333"/>
                  </a:lnTo>
                  <a:close/>
                </a:path>
                <a:path w="314325" h="194945">
                  <a:moveTo>
                    <a:pt x="50632" y="67967"/>
                  </a:moveTo>
                  <a:lnTo>
                    <a:pt x="34948" y="78254"/>
                  </a:lnTo>
                  <a:lnTo>
                    <a:pt x="53762" y="89431"/>
                  </a:lnTo>
                  <a:lnTo>
                    <a:pt x="69448" y="79144"/>
                  </a:lnTo>
                  <a:lnTo>
                    <a:pt x="50632" y="67967"/>
                  </a:lnTo>
                  <a:close/>
                </a:path>
                <a:path w="314325" h="194945">
                  <a:moveTo>
                    <a:pt x="190425" y="63037"/>
                  </a:moveTo>
                  <a:lnTo>
                    <a:pt x="174748" y="73323"/>
                  </a:lnTo>
                  <a:lnTo>
                    <a:pt x="193564" y="84500"/>
                  </a:lnTo>
                  <a:lnTo>
                    <a:pt x="209250" y="74223"/>
                  </a:lnTo>
                  <a:lnTo>
                    <a:pt x="190425" y="63037"/>
                  </a:lnTo>
                  <a:close/>
                </a:path>
                <a:path w="314325" h="194945">
                  <a:moveTo>
                    <a:pt x="132175" y="57680"/>
                  </a:moveTo>
                  <a:lnTo>
                    <a:pt x="116498" y="67967"/>
                  </a:lnTo>
                  <a:lnTo>
                    <a:pt x="135314" y="79134"/>
                  </a:lnTo>
                  <a:lnTo>
                    <a:pt x="151000" y="68857"/>
                  </a:lnTo>
                  <a:lnTo>
                    <a:pt x="132175" y="57680"/>
                  </a:lnTo>
                  <a:close/>
                </a:path>
                <a:path w="314325" h="194945">
                  <a:moveTo>
                    <a:pt x="73925" y="52314"/>
                  </a:moveTo>
                  <a:lnTo>
                    <a:pt x="58248" y="62601"/>
                  </a:lnTo>
                  <a:lnTo>
                    <a:pt x="77064" y="73778"/>
                  </a:lnTo>
                  <a:lnTo>
                    <a:pt x="92750" y="63491"/>
                  </a:lnTo>
                  <a:lnTo>
                    <a:pt x="73925" y="52314"/>
                  </a:lnTo>
                  <a:close/>
                </a:path>
                <a:path w="314325" h="194945">
                  <a:moveTo>
                    <a:pt x="15680" y="46958"/>
                  </a:moveTo>
                  <a:lnTo>
                    <a:pt x="0" y="57245"/>
                  </a:lnTo>
                  <a:lnTo>
                    <a:pt x="18815" y="68412"/>
                  </a:lnTo>
                  <a:lnTo>
                    <a:pt x="34498" y="58134"/>
                  </a:lnTo>
                  <a:lnTo>
                    <a:pt x="15680" y="46958"/>
                  </a:lnTo>
                  <a:close/>
                </a:path>
                <a:path w="314325" h="194945">
                  <a:moveTo>
                    <a:pt x="155476" y="42027"/>
                  </a:moveTo>
                  <a:lnTo>
                    <a:pt x="139800" y="52314"/>
                  </a:lnTo>
                  <a:lnTo>
                    <a:pt x="158616" y="63491"/>
                  </a:lnTo>
                  <a:lnTo>
                    <a:pt x="174302" y="53204"/>
                  </a:lnTo>
                  <a:lnTo>
                    <a:pt x="155476" y="42027"/>
                  </a:lnTo>
                  <a:close/>
                </a:path>
                <a:path w="314325" h="194945">
                  <a:moveTo>
                    <a:pt x="97226" y="36661"/>
                  </a:moveTo>
                  <a:lnTo>
                    <a:pt x="81550" y="46948"/>
                  </a:lnTo>
                  <a:lnTo>
                    <a:pt x="100366" y="58125"/>
                  </a:lnTo>
                  <a:lnTo>
                    <a:pt x="116052" y="47847"/>
                  </a:lnTo>
                  <a:lnTo>
                    <a:pt x="97226" y="36661"/>
                  </a:lnTo>
                  <a:close/>
                </a:path>
                <a:path w="314325" h="194945">
                  <a:moveTo>
                    <a:pt x="38981" y="31305"/>
                  </a:moveTo>
                  <a:lnTo>
                    <a:pt x="23300" y="41592"/>
                  </a:lnTo>
                  <a:lnTo>
                    <a:pt x="42116" y="52769"/>
                  </a:lnTo>
                  <a:lnTo>
                    <a:pt x="57802" y="42482"/>
                  </a:lnTo>
                  <a:lnTo>
                    <a:pt x="38981" y="31305"/>
                  </a:lnTo>
                  <a:close/>
                </a:path>
                <a:path w="314325" h="194945">
                  <a:moveTo>
                    <a:pt x="120528" y="21009"/>
                  </a:moveTo>
                  <a:lnTo>
                    <a:pt x="104851" y="31296"/>
                  </a:lnTo>
                  <a:lnTo>
                    <a:pt x="123668" y="42472"/>
                  </a:lnTo>
                  <a:lnTo>
                    <a:pt x="139344" y="32195"/>
                  </a:lnTo>
                  <a:lnTo>
                    <a:pt x="120528" y="21009"/>
                  </a:lnTo>
                  <a:close/>
                </a:path>
                <a:path w="314325" h="194945">
                  <a:moveTo>
                    <a:pt x="62278" y="15652"/>
                  </a:moveTo>
                  <a:lnTo>
                    <a:pt x="46601" y="25939"/>
                  </a:lnTo>
                  <a:lnTo>
                    <a:pt x="65417" y="37116"/>
                  </a:lnTo>
                  <a:lnTo>
                    <a:pt x="81104" y="26829"/>
                  </a:lnTo>
                  <a:lnTo>
                    <a:pt x="62278" y="15652"/>
                  </a:lnTo>
                  <a:close/>
                </a:path>
                <a:path w="314325" h="194945">
                  <a:moveTo>
                    <a:pt x="85580" y="0"/>
                  </a:moveTo>
                  <a:lnTo>
                    <a:pt x="69903" y="10286"/>
                  </a:lnTo>
                  <a:lnTo>
                    <a:pt x="88719" y="21463"/>
                  </a:lnTo>
                  <a:lnTo>
                    <a:pt x="104396" y="11176"/>
                  </a:lnTo>
                  <a:lnTo>
                    <a:pt x="85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417583" y="5251377"/>
              <a:ext cx="314325" cy="189230"/>
            </a:xfrm>
            <a:custGeom>
              <a:avLst/>
              <a:gdLst/>
              <a:ahLst/>
              <a:cxnLst/>
              <a:rect l="l" t="t" r="r" b="b"/>
              <a:pathLst>
                <a:path w="314325" h="189229">
                  <a:moveTo>
                    <a:pt x="88722" y="15643"/>
                  </a:moveTo>
                  <a:close/>
                </a:path>
                <a:path w="314325" h="189229">
                  <a:moveTo>
                    <a:pt x="69906" y="0"/>
                  </a:moveTo>
                  <a:lnTo>
                    <a:pt x="69906" y="4476"/>
                  </a:lnTo>
                  <a:lnTo>
                    <a:pt x="88706" y="15643"/>
                  </a:lnTo>
                  <a:lnTo>
                    <a:pt x="88690" y="11167"/>
                  </a:lnTo>
                  <a:lnTo>
                    <a:pt x="69906" y="0"/>
                  </a:lnTo>
                  <a:close/>
                </a:path>
                <a:path w="314325" h="189229">
                  <a:moveTo>
                    <a:pt x="88722" y="15637"/>
                  </a:moveTo>
                  <a:close/>
                </a:path>
                <a:path w="314325" h="189229">
                  <a:moveTo>
                    <a:pt x="104399" y="889"/>
                  </a:moveTo>
                  <a:lnTo>
                    <a:pt x="88713" y="11167"/>
                  </a:lnTo>
                  <a:lnTo>
                    <a:pt x="88722" y="15637"/>
                  </a:lnTo>
                  <a:lnTo>
                    <a:pt x="104399" y="5356"/>
                  </a:lnTo>
                  <a:lnTo>
                    <a:pt x="104399" y="889"/>
                  </a:lnTo>
                  <a:close/>
                </a:path>
                <a:path w="314325" h="189229">
                  <a:moveTo>
                    <a:pt x="123670" y="36661"/>
                  </a:moveTo>
                  <a:close/>
                </a:path>
                <a:path w="314325" h="189229">
                  <a:moveTo>
                    <a:pt x="104845" y="21018"/>
                  </a:moveTo>
                  <a:lnTo>
                    <a:pt x="104854" y="25494"/>
                  </a:lnTo>
                  <a:lnTo>
                    <a:pt x="123654" y="36661"/>
                  </a:lnTo>
                  <a:lnTo>
                    <a:pt x="123639" y="32185"/>
                  </a:lnTo>
                  <a:lnTo>
                    <a:pt x="104845" y="21018"/>
                  </a:lnTo>
                  <a:close/>
                </a:path>
                <a:path w="314325" h="189229">
                  <a:moveTo>
                    <a:pt x="123670" y="36655"/>
                  </a:moveTo>
                  <a:close/>
                </a:path>
                <a:path w="314325" h="189229">
                  <a:moveTo>
                    <a:pt x="139347" y="21908"/>
                  </a:moveTo>
                  <a:lnTo>
                    <a:pt x="123661" y="32185"/>
                  </a:lnTo>
                  <a:lnTo>
                    <a:pt x="123670" y="36655"/>
                  </a:lnTo>
                  <a:lnTo>
                    <a:pt x="139338" y="26375"/>
                  </a:lnTo>
                  <a:lnTo>
                    <a:pt x="139347" y="21908"/>
                  </a:lnTo>
                  <a:close/>
                </a:path>
                <a:path w="314325" h="189229">
                  <a:moveTo>
                    <a:pt x="158619" y="57671"/>
                  </a:moveTo>
                  <a:close/>
                </a:path>
                <a:path w="314325" h="189229">
                  <a:moveTo>
                    <a:pt x="139793" y="42027"/>
                  </a:moveTo>
                  <a:lnTo>
                    <a:pt x="139802" y="46494"/>
                  </a:lnTo>
                  <a:lnTo>
                    <a:pt x="158603" y="57671"/>
                  </a:lnTo>
                  <a:lnTo>
                    <a:pt x="158603" y="53204"/>
                  </a:lnTo>
                  <a:lnTo>
                    <a:pt x="139793" y="42027"/>
                  </a:lnTo>
                  <a:close/>
                </a:path>
                <a:path w="314325" h="189229">
                  <a:moveTo>
                    <a:pt x="158619" y="57664"/>
                  </a:moveTo>
                  <a:close/>
                </a:path>
                <a:path w="314325" h="189229">
                  <a:moveTo>
                    <a:pt x="174295" y="42917"/>
                  </a:moveTo>
                  <a:lnTo>
                    <a:pt x="158609" y="53204"/>
                  </a:lnTo>
                  <a:lnTo>
                    <a:pt x="158619" y="57664"/>
                  </a:lnTo>
                  <a:lnTo>
                    <a:pt x="174286" y="47393"/>
                  </a:lnTo>
                  <a:lnTo>
                    <a:pt x="174295" y="42917"/>
                  </a:lnTo>
                  <a:close/>
                </a:path>
                <a:path w="314325" h="189229">
                  <a:moveTo>
                    <a:pt x="174741" y="63037"/>
                  </a:moveTo>
                  <a:lnTo>
                    <a:pt x="174741" y="67513"/>
                  </a:lnTo>
                  <a:lnTo>
                    <a:pt x="193557" y="78689"/>
                  </a:lnTo>
                  <a:lnTo>
                    <a:pt x="193541" y="74213"/>
                  </a:lnTo>
                  <a:lnTo>
                    <a:pt x="174741" y="63037"/>
                  </a:lnTo>
                  <a:close/>
                </a:path>
                <a:path w="314325" h="189229">
                  <a:moveTo>
                    <a:pt x="209244" y="63936"/>
                  </a:moveTo>
                  <a:lnTo>
                    <a:pt x="193557" y="74213"/>
                  </a:lnTo>
                  <a:lnTo>
                    <a:pt x="193557" y="78689"/>
                  </a:lnTo>
                  <a:lnTo>
                    <a:pt x="209234" y="68402"/>
                  </a:lnTo>
                  <a:lnTo>
                    <a:pt x="209244" y="63936"/>
                  </a:lnTo>
                  <a:close/>
                </a:path>
                <a:path w="314325" h="189229">
                  <a:moveTo>
                    <a:pt x="209689" y="84046"/>
                  </a:moveTo>
                  <a:lnTo>
                    <a:pt x="209689" y="88522"/>
                  </a:lnTo>
                  <a:lnTo>
                    <a:pt x="228505" y="99708"/>
                  </a:lnTo>
                  <a:lnTo>
                    <a:pt x="228505" y="95232"/>
                  </a:lnTo>
                  <a:lnTo>
                    <a:pt x="209689" y="84046"/>
                  </a:lnTo>
                  <a:close/>
                </a:path>
                <a:path w="314325" h="189229">
                  <a:moveTo>
                    <a:pt x="244192" y="84954"/>
                  </a:moveTo>
                  <a:lnTo>
                    <a:pt x="228505" y="95232"/>
                  </a:lnTo>
                  <a:lnTo>
                    <a:pt x="228505" y="99699"/>
                  </a:lnTo>
                  <a:lnTo>
                    <a:pt x="244182" y="89421"/>
                  </a:lnTo>
                  <a:lnTo>
                    <a:pt x="244192" y="84954"/>
                  </a:lnTo>
                  <a:close/>
                </a:path>
                <a:path w="314325" h="189229">
                  <a:moveTo>
                    <a:pt x="244637" y="105074"/>
                  </a:moveTo>
                  <a:lnTo>
                    <a:pt x="244637" y="109550"/>
                  </a:lnTo>
                  <a:lnTo>
                    <a:pt x="263453" y="120727"/>
                  </a:lnTo>
                  <a:lnTo>
                    <a:pt x="263438" y="116250"/>
                  </a:lnTo>
                  <a:lnTo>
                    <a:pt x="244637" y="105074"/>
                  </a:lnTo>
                  <a:close/>
                </a:path>
                <a:path w="314325" h="189229">
                  <a:moveTo>
                    <a:pt x="279130" y="105963"/>
                  </a:moveTo>
                  <a:lnTo>
                    <a:pt x="263453" y="116250"/>
                  </a:lnTo>
                  <a:lnTo>
                    <a:pt x="263453" y="120717"/>
                  </a:lnTo>
                  <a:lnTo>
                    <a:pt x="279130" y="110440"/>
                  </a:lnTo>
                  <a:lnTo>
                    <a:pt x="279130" y="105963"/>
                  </a:lnTo>
                  <a:close/>
                </a:path>
                <a:path w="314325" h="189229">
                  <a:moveTo>
                    <a:pt x="279586" y="126074"/>
                  </a:moveTo>
                  <a:lnTo>
                    <a:pt x="279586" y="130550"/>
                  </a:lnTo>
                  <a:lnTo>
                    <a:pt x="298402" y="141736"/>
                  </a:lnTo>
                  <a:lnTo>
                    <a:pt x="298402" y="137260"/>
                  </a:lnTo>
                  <a:lnTo>
                    <a:pt x="279586" y="126074"/>
                  </a:lnTo>
                  <a:close/>
                </a:path>
                <a:path w="314325" h="189229">
                  <a:moveTo>
                    <a:pt x="314078" y="126982"/>
                  </a:moveTo>
                  <a:lnTo>
                    <a:pt x="298402" y="137260"/>
                  </a:lnTo>
                  <a:lnTo>
                    <a:pt x="298402" y="141736"/>
                  </a:lnTo>
                  <a:lnTo>
                    <a:pt x="314078" y="131449"/>
                  </a:lnTo>
                  <a:lnTo>
                    <a:pt x="314078" y="126982"/>
                  </a:lnTo>
                  <a:close/>
                </a:path>
                <a:path w="314325" h="189229">
                  <a:moveTo>
                    <a:pt x="65420" y="31296"/>
                  </a:moveTo>
                  <a:close/>
                </a:path>
                <a:path w="314325" h="189229">
                  <a:moveTo>
                    <a:pt x="46602" y="15643"/>
                  </a:moveTo>
                  <a:lnTo>
                    <a:pt x="46604" y="20119"/>
                  </a:lnTo>
                  <a:lnTo>
                    <a:pt x="65404" y="31296"/>
                  </a:lnTo>
                  <a:lnTo>
                    <a:pt x="65404" y="26819"/>
                  </a:lnTo>
                  <a:lnTo>
                    <a:pt x="46602" y="15643"/>
                  </a:lnTo>
                  <a:close/>
                </a:path>
                <a:path w="314325" h="189229">
                  <a:moveTo>
                    <a:pt x="65420" y="31289"/>
                  </a:moveTo>
                  <a:close/>
                </a:path>
                <a:path w="314325" h="189229">
                  <a:moveTo>
                    <a:pt x="81097" y="16542"/>
                  </a:moveTo>
                  <a:lnTo>
                    <a:pt x="65411" y="26819"/>
                  </a:lnTo>
                  <a:lnTo>
                    <a:pt x="65420" y="31289"/>
                  </a:lnTo>
                  <a:lnTo>
                    <a:pt x="81097" y="21009"/>
                  </a:lnTo>
                  <a:lnTo>
                    <a:pt x="81097" y="16542"/>
                  </a:lnTo>
                  <a:close/>
                </a:path>
                <a:path w="314325" h="189229">
                  <a:moveTo>
                    <a:pt x="100368" y="52305"/>
                  </a:moveTo>
                  <a:close/>
                </a:path>
                <a:path w="314325" h="189229">
                  <a:moveTo>
                    <a:pt x="81552" y="36671"/>
                  </a:moveTo>
                  <a:lnTo>
                    <a:pt x="81552" y="41147"/>
                  </a:lnTo>
                  <a:lnTo>
                    <a:pt x="100337" y="52305"/>
                  </a:lnTo>
                  <a:lnTo>
                    <a:pt x="100337" y="47838"/>
                  </a:lnTo>
                  <a:lnTo>
                    <a:pt x="81552" y="36671"/>
                  </a:lnTo>
                  <a:close/>
                </a:path>
                <a:path w="314325" h="189229">
                  <a:moveTo>
                    <a:pt x="100368" y="52299"/>
                  </a:moveTo>
                  <a:close/>
                </a:path>
                <a:path w="314325" h="189229">
                  <a:moveTo>
                    <a:pt x="116045" y="37561"/>
                  </a:moveTo>
                  <a:lnTo>
                    <a:pt x="100359" y="47838"/>
                  </a:lnTo>
                  <a:lnTo>
                    <a:pt x="100368" y="52299"/>
                  </a:lnTo>
                  <a:lnTo>
                    <a:pt x="116045" y="42027"/>
                  </a:lnTo>
                  <a:lnTo>
                    <a:pt x="116045" y="37561"/>
                  </a:lnTo>
                  <a:close/>
                </a:path>
                <a:path w="314325" h="189229">
                  <a:moveTo>
                    <a:pt x="135317" y="73323"/>
                  </a:moveTo>
                  <a:close/>
                </a:path>
                <a:path w="314325" h="189229">
                  <a:moveTo>
                    <a:pt x="116491" y="57671"/>
                  </a:moveTo>
                  <a:lnTo>
                    <a:pt x="116501" y="62147"/>
                  </a:lnTo>
                  <a:lnTo>
                    <a:pt x="135301" y="73323"/>
                  </a:lnTo>
                  <a:lnTo>
                    <a:pt x="135312" y="68854"/>
                  </a:lnTo>
                  <a:lnTo>
                    <a:pt x="116491" y="57671"/>
                  </a:lnTo>
                  <a:close/>
                </a:path>
                <a:path w="314325" h="189229">
                  <a:moveTo>
                    <a:pt x="135317" y="73317"/>
                  </a:moveTo>
                  <a:close/>
                </a:path>
                <a:path w="314325" h="189229">
                  <a:moveTo>
                    <a:pt x="150993" y="58570"/>
                  </a:moveTo>
                  <a:lnTo>
                    <a:pt x="135312" y="68854"/>
                  </a:lnTo>
                  <a:lnTo>
                    <a:pt x="135317" y="73317"/>
                  </a:lnTo>
                  <a:lnTo>
                    <a:pt x="150993" y="63046"/>
                  </a:lnTo>
                  <a:lnTo>
                    <a:pt x="150993" y="58570"/>
                  </a:lnTo>
                  <a:close/>
                </a:path>
                <a:path w="314325" h="189229">
                  <a:moveTo>
                    <a:pt x="209680" y="173032"/>
                  </a:moveTo>
                  <a:lnTo>
                    <a:pt x="209680" y="177508"/>
                  </a:lnTo>
                  <a:lnTo>
                    <a:pt x="228496" y="188688"/>
                  </a:lnTo>
                  <a:lnTo>
                    <a:pt x="228493" y="184216"/>
                  </a:lnTo>
                  <a:lnTo>
                    <a:pt x="209680" y="173032"/>
                  </a:lnTo>
                  <a:close/>
                </a:path>
                <a:path w="314325" h="189229">
                  <a:moveTo>
                    <a:pt x="244182" y="173935"/>
                  </a:moveTo>
                  <a:lnTo>
                    <a:pt x="228496" y="184216"/>
                  </a:lnTo>
                  <a:lnTo>
                    <a:pt x="228496" y="188688"/>
                  </a:lnTo>
                  <a:lnTo>
                    <a:pt x="244182" y="178405"/>
                  </a:lnTo>
                  <a:lnTo>
                    <a:pt x="244182" y="173935"/>
                  </a:lnTo>
                  <a:close/>
                </a:path>
                <a:path w="314325" h="189229">
                  <a:moveTo>
                    <a:pt x="232982" y="157379"/>
                  </a:moveTo>
                  <a:lnTo>
                    <a:pt x="232982" y="161855"/>
                  </a:lnTo>
                  <a:lnTo>
                    <a:pt x="251798" y="173037"/>
                  </a:lnTo>
                  <a:lnTo>
                    <a:pt x="251793" y="168564"/>
                  </a:lnTo>
                  <a:lnTo>
                    <a:pt x="232982" y="157379"/>
                  </a:lnTo>
                  <a:close/>
                </a:path>
                <a:path w="314325" h="189229">
                  <a:moveTo>
                    <a:pt x="267484" y="158288"/>
                  </a:moveTo>
                  <a:lnTo>
                    <a:pt x="251798" y="168564"/>
                  </a:lnTo>
                  <a:lnTo>
                    <a:pt x="251798" y="173037"/>
                  </a:lnTo>
                  <a:lnTo>
                    <a:pt x="267484" y="162754"/>
                  </a:lnTo>
                  <a:lnTo>
                    <a:pt x="267484" y="158288"/>
                  </a:lnTo>
                  <a:close/>
                </a:path>
                <a:path w="314325" h="189229">
                  <a:moveTo>
                    <a:pt x="193557" y="167673"/>
                  </a:moveTo>
                  <a:close/>
                </a:path>
                <a:path w="314325" h="189229">
                  <a:moveTo>
                    <a:pt x="174732" y="152023"/>
                  </a:moveTo>
                  <a:lnTo>
                    <a:pt x="174732" y="156499"/>
                  </a:lnTo>
                  <a:lnTo>
                    <a:pt x="193543" y="167673"/>
                  </a:lnTo>
                  <a:lnTo>
                    <a:pt x="193541" y="163199"/>
                  </a:lnTo>
                  <a:lnTo>
                    <a:pt x="174732" y="152023"/>
                  </a:lnTo>
                  <a:close/>
                </a:path>
                <a:path w="314325" h="189229">
                  <a:moveTo>
                    <a:pt x="193557" y="167666"/>
                  </a:moveTo>
                  <a:close/>
                </a:path>
                <a:path w="314325" h="189229">
                  <a:moveTo>
                    <a:pt x="209234" y="152922"/>
                  </a:moveTo>
                  <a:lnTo>
                    <a:pt x="193548" y="163199"/>
                  </a:lnTo>
                  <a:lnTo>
                    <a:pt x="193557" y="167666"/>
                  </a:lnTo>
                  <a:lnTo>
                    <a:pt x="209234" y="157389"/>
                  </a:lnTo>
                  <a:lnTo>
                    <a:pt x="209234" y="152922"/>
                  </a:lnTo>
                  <a:close/>
                </a:path>
                <a:path w="314325" h="189229">
                  <a:moveTo>
                    <a:pt x="256284" y="141726"/>
                  </a:moveTo>
                  <a:lnTo>
                    <a:pt x="256284" y="146203"/>
                  </a:lnTo>
                  <a:lnTo>
                    <a:pt x="275100" y="157389"/>
                  </a:lnTo>
                  <a:lnTo>
                    <a:pt x="275100" y="152912"/>
                  </a:lnTo>
                  <a:lnTo>
                    <a:pt x="256284" y="141726"/>
                  </a:lnTo>
                  <a:close/>
                </a:path>
                <a:path w="314325" h="189229">
                  <a:moveTo>
                    <a:pt x="290786" y="142635"/>
                  </a:moveTo>
                  <a:lnTo>
                    <a:pt x="275100" y="152912"/>
                  </a:lnTo>
                  <a:lnTo>
                    <a:pt x="275100" y="157389"/>
                  </a:lnTo>
                  <a:lnTo>
                    <a:pt x="290786" y="147102"/>
                  </a:lnTo>
                  <a:lnTo>
                    <a:pt x="290786" y="142635"/>
                  </a:lnTo>
                  <a:close/>
                </a:path>
                <a:path w="314325" h="189229">
                  <a:moveTo>
                    <a:pt x="198034" y="136370"/>
                  </a:moveTo>
                  <a:lnTo>
                    <a:pt x="198034" y="140846"/>
                  </a:lnTo>
                  <a:lnTo>
                    <a:pt x="216850" y="152032"/>
                  </a:lnTo>
                  <a:lnTo>
                    <a:pt x="216834" y="147546"/>
                  </a:lnTo>
                  <a:lnTo>
                    <a:pt x="198034" y="136370"/>
                  </a:lnTo>
                  <a:close/>
                </a:path>
                <a:path w="314325" h="189229">
                  <a:moveTo>
                    <a:pt x="232536" y="137269"/>
                  </a:moveTo>
                  <a:lnTo>
                    <a:pt x="216850" y="147546"/>
                  </a:lnTo>
                  <a:lnTo>
                    <a:pt x="216850" y="152023"/>
                  </a:lnTo>
                  <a:lnTo>
                    <a:pt x="232536" y="141736"/>
                  </a:lnTo>
                  <a:lnTo>
                    <a:pt x="232536" y="137269"/>
                  </a:lnTo>
                  <a:close/>
                </a:path>
                <a:path w="314325" h="189229">
                  <a:moveTo>
                    <a:pt x="69897" y="88976"/>
                  </a:moveTo>
                  <a:lnTo>
                    <a:pt x="69897" y="93453"/>
                  </a:lnTo>
                  <a:lnTo>
                    <a:pt x="158600" y="146651"/>
                  </a:lnTo>
                  <a:lnTo>
                    <a:pt x="158604" y="142187"/>
                  </a:lnTo>
                  <a:lnTo>
                    <a:pt x="69897" y="88976"/>
                  </a:lnTo>
                  <a:close/>
                </a:path>
                <a:path w="314325" h="189229">
                  <a:moveTo>
                    <a:pt x="174286" y="131903"/>
                  </a:moveTo>
                  <a:lnTo>
                    <a:pt x="158604" y="142187"/>
                  </a:lnTo>
                  <a:lnTo>
                    <a:pt x="158609" y="146651"/>
                  </a:lnTo>
                  <a:lnTo>
                    <a:pt x="174286" y="136379"/>
                  </a:lnTo>
                  <a:lnTo>
                    <a:pt x="174286" y="131903"/>
                  </a:lnTo>
                  <a:close/>
                </a:path>
                <a:path w="314325" h="189229">
                  <a:moveTo>
                    <a:pt x="221335" y="120727"/>
                  </a:moveTo>
                  <a:lnTo>
                    <a:pt x="221335" y="125203"/>
                  </a:lnTo>
                  <a:lnTo>
                    <a:pt x="240152" y="136379"/>
                  </a:lnTo>
                  <a:lnTo>
                    <a:pt x="240120" y="131894"/>
                  </a:lnTo>
                  <a:lnTo>
                    <a:pt x="221335" y="120727"/>
                  </a:lnTo>
                  <a:close/>
                </a:path>
                <a:path w="314325" h="189229">
                  <a:moveTo>
                    <a:pt x="255838" y="121616"/>
                  </a:moveTo>
                  <a:lnTo>
                    <a:pt x="240152" y="131894"/>
                  </a:lnTo>
                  <a:lnTo>
                    <a:pt x="240152" y="136370"/>
                  </a:lnTo>
                  <a:lnTo>
                    <a:pt x="255838" y="126083"/>
                  </a:lnTo>
                  <a:lnTo>
                    <a:pt x="255838" y="121616"/>
                  </a:lnTo>
                  <a:close/>
                </a:path>
                <a:path w="314325" h="189229">
                  <a:moveTo>
                    <a:pt x="181911" y="131004"/>
                  </a:moveTo>
                  <a:close/>
                </a:path>
                <a:path w="314325" h="189229">
                  <a:moveTo>
                    <a:pt x="163085" y="115351"/>
                  </a:moveTo>
                  <a:lnTo>
                    <a:pt x="163085" y="119828"/>
                  </a:lnTo>
                  <a:lnTo>
                    <a:pt x="181895" y="131004"/>
                  </a:lnTo>
                  <a:lnTo>
                    <a:pt x="181906" y="126534"/>
                  </a:lnTo>
                  <a:lnTo>
                    <a:pt x="163085" y="115351"/>
                  </a:lnTo>
                  <a:close/>
                </a:path>
                <a:path w="314325" h="189229">
                  <a:moveTo>
                    <a:pt x="181911" y="130998"/>
                  </a:moveTo>
                  <a:close/>
                </a:path>
                <a:path w="314325" h="189229">
                  <a:moveTo>
                    <a:pt x="197588" y="116250"/>
                  </a:moveTo>
                  <a:lnTo>
                    <a:pt x="181906" y="126534"/>
                  </a:lnTo>
                  <a:lnTo>
                    <a:pt x="181911" y="130998"/>
                  </a:lnTo>
                  <a:lnTo>
                    <a:pt x="197588" y="120727"/>
                  </a:lnTo>
                  <a:lnTo>
                    <a:pt x="197588" y="116250"/>
                  </a:lnTo>
                  <a:close/>
                </a:path>
                <a:path w="314325" h="189229">
                  <a:moveTo>
                    <a:pt x="186387" y="99699"/>
                  </a:moveTo>
                  <a:lnTo>
                    <a:pt x="186387" y="104175"/>
                  </a:lnTo>
                  <a:lnTo>
                    <a:pt x="205203" y="115361"/>
                  </a:lnTo>
                  <a:lnTo>
                    <a:pt x="205203" y="110884"/>
                  </a:lnTo>
                  <a:lnTo>
                    <a:pt x="186387" y="99699"/>
                  </a:lnTo>
                  <a:close/>
                </a:path>
                <a:path w="314325" h="189229">
                  <a:moveTo>
                    <a:pt x="220890" y="100598"/>
                  </a:moveTo>
                  <a:lnTo>
                    <a:pt x="205203" y="110884"/>
                  </a:lnTo>
                  <a:lnTo>
                    <a:pt x="205203" y="115351"/>
                  </a:lnTo>
                  <a:lnTo>
                    <a:pt x="220890" y="105074"/>
                  </a:lnTo>
                  <a:lnTo>
                    <a:pt x="220890" y="100598"/>
                  </a:lnTo>
                  <a:close/>
                </a:path>
                <a:path w="314325" h="189229">
                  <a:moveTo>
                    <a:pt x="128137" y="94342"/>
                  </a:moveTo>
                  <a:lnTo>
                    <a:pt x="128147" y="98818"/>
                  </a:lnTo>
                  <a:lnTo>
                    <a:pt x="146953" y="109989"/>
                  </a:lnTo>
                  <a:lnTo>
                    <a:pt x="146947" y="105519"/>
                  </a:lnTo>
                  <a:lnTo>
                    <a:pt x="128137" y="94342"/>
                  </a:lnTo>
                  <a:close/>
                </a:path>
                <a:path w="314325" h="189229">
                  <a:moveTo>
                    <a:pt x="162640" y="95241"/>
                  </a:moveTo>
                  <a:lnTo>
                    <a:pt x="146953" y="105519"/>
                  </a:lnTo>
                  <a:lnTo>
                    <a:pt x="146963" y="109989"/>
                  </a:lnTo>
                  <a:lnTo>
                    <a:pt x="162640" y="99708"/>
                  </a:lnTo>
                  <a:lnTo>
                    <a:pt x="162640" y="95241"/>
                  </a:lnTo>
                  <a:close/>
                </a:path>
                <a:path w="314325" h="189229">
                  <a:moveTo>
                    <a:pt x="151439" y="78689"/>
                  </a:moveTo>
                  <a:lnTo>
                    <a:pt x="151449" y="83166"/>
                  </a:lnTo>
                  <a:lnTo>
                    <a:pt x="170255" y="94336"/>
                  </a:lnTo>
                  <a:lnTo>
                    <a:pt x="170249" y="89866"/>
                  </a:lnTo>
                  <a:lnTo>
                    <a:pt x="151439" y="78689"/>
                  </a:lnTo>
                  <a:close/>
                </a:path>
                <a:path w="314325" h="189229">
                  <a:moveTo>
                    <a:pt x="185942" y="79588"/>
                  </a:moveTo>
                  <a:lnTo>
                    <a:pt x="170255" y="89866"/>
                  </a:lnTo>
                  <a:lnTo>
                    <a:pt x="170265" y="94336"/>
                  </a:lnTo>
                  <a:lnTo>
                    <a:pt x="185942" y="84055"/>
                  </a:lnTo>
                  <a:lnTo>
                    <a:pt x="185942" y="79588"/>
                  </a:lnTo>
                  <a:close/>
                </a:path>
                <a:path w="314325" h="189229">
                  <a:moveTo>
                    <a:pt x="112015" y="88976"/>
                  </a:moveTo>
                  <a:close/>
                </a:path>
                <a:path w="314325" h="189229">
                  <a:moveTo>
                    <a:pt x="93199" y="73323"/>
                  </a:moveTo>
                  <a:lnTo>
                    <a:pt x="93199" y="77800"/>
                  </a:lnTo>
                  <a:lnTo>
                    <a:pt x="111999" y="88976"/>
                  </a:lnTo>
                  <a:lnTo>
                    <a:pt x="111999" y="84500"/>
                  </a:lnTo>
                  <a:lnTo>
                    <a:pt x="93199" y="73323"/>
                  </a:lnTo>
                  <a:close/>
                </a:path>
                <a:path w="314325" h="189229">
                  <a:moveTo>
                    <a:pt x="112015" y="88970"/>
                  </a:moveTo>
                  <a:close/>
                </a:path>
                <a:path w="314325" h="189229">
                  <a:moveTo>
                    <a:pt x="127692" y="74223"/>
                  </a:moveTo>
                  <a:lnTo>
                    <a:pt x="112005" y="84500"/>
                  </a:lnTo>
                  <a:lnTo>
                    <a:pt x="112015" y="88970"/>
                  </a:lnTo>
                  <a:lnTo>
                    <a:pt x="127692" y="78689"/>
                  </a:lnTo>
                  <a:lnTo>
                    <a:pt x="127692" y="74223"/>
                  </a:lnTo>
                  <a:close/>
                </a:path>
                <a:path w="314325" h="189229">
                  <a:moveTo>
                    <a:pt x="42120" y="46948"/>
                  </a:moveTo>
                  <a:close/>
                </a:path>
                <a:path w="314325" h="189229">
                  <a:moveTo>
                    <a:pt x="23300" y="31296"/>
                  </a:moveTo>
                  <a:lnTo>
                    <a:pt x="23303" y="35772"/>
                  </a:lnTo>
                  <a:lnTo>
                    <a:pt x="42104" y="46948"/>
                  </a:lnTo>
                  <a:lnTo>
                    <a:pt x="42103" y="42472"/>
                  </a:lnTo>
                  <a:lnTo>
                    <a:pt x="23300" y="31296"/>
                  </a:lnTo>
                  <a:close/>
                </a:path>
                <a:path w="314325" h="189229">
                  <a:moveTo>
                    <a:pt x="57795" y="32195"/>
                  </a:moveTo>
                  <a:lnTo>
                    <a:pt x="42111" y="42472"/>
                  </a:lnTo>
                  <a:lnTo>
                    <a:pt x="42120" y="46942"/>
                  </a:lnTo>
                  <a:lnTo>
                    <a:pt x="57795" y="36661"/>
                  </a:lnTo>
                  <a:lnTo>
                    <a:pt x="57795" y="32195"/>
                  </a:lnTo>
                  <a:close/>
                </a:path>
                <a:path w="314325" h="189229">
                  <a:moveTo>
                    <a:pt x="77067" y="67958"/>
                  </a:moveTo>
                  <a:close/>
                </a:path>
                <a:path w="314325" h="189229">
                  <a:moveTo>
                    <a:pt x="58251" y="52324"/>
                  </a:moveTo>
                  <a:lnTo>
                    <a:pt x="58251" y="56800"/>
                  </a:lnTo>
                  <a:lnTo>
                    <a:pt x="77035" y="67958"/>
                  </a:lnTo>
                  <a:lnTo>
                    <a:pt x="77035" y="63491"/>
                  </a:lnTo>
                  <a:lnTo>
                    <a:pt x="58251" y="52324"/>
                  </a:lnTo>
                  <a:close/>
                </a:path>
                <a:path w="314325" h="189229">
                  <a:moveTo>
                    <a:pt x="77067" y="67951"/>
                  </a:moveTo>
                  <a:close/>
                </a:path>
                <a:path w="314325" h="189229">
                  <a:moveTo>
                    <a:pt x="92743" y="53204"/>
                  </a:moveTo>
                  <a:lnTo>
                    <a:pt x="77057" y="63491"/>
                  </a:lnTo>
                  <a:lnTo>
                    <a:pt x="77067" y="67951"/>
                  </a:lnTo>
                  <a:lnTo>
                    <a:pt x="92743" y="57680"/>
                  </a:lnTo>
                  <a:lnTo>
                    <a:pt x="92743" y="53204"/>
                  </a:lnTo>
                  <a:close/>
                </a:path>
                <a:path w="314325" h="189229">
                  <a:moveTo>
                    <a:pt x="18819" y="62601"/>
                  </a:moveTo>
                  <a:close/>
                </a:path>
                <a:path w="314325" h="189229">
                  <a:moveTo>
                    <a:pt x="0" y="46948"/>
                  </a:moveTo>
                  <a:lnTo>
                    <a:pt x="2" y="51425"/>
                  </a:lnTo>
                  <a:lnTo>
                    <a:pt x="18803" y="62601"/>
                  </a:lnTo>
                  <a:lnTo>
                    <a:pt x="18802" y="58125"/>
                  </a:lnTo>
                  <a:lnTo>
                    <a:pt x="0" y="46948"/>
                  </a:lnTo>
                  <a:close/>
                </a:path>
                <a:path w="314325" h="189229">
                  <a:moveTo>
                    <a:pt x="34492" y="47847"/>
                  </a:moveTo>
                  <a:lnTo>
                    <a:pt x="18810" y="58125"/>
                  </a:lnTo>
                  <a:lnTo>
                    <a:pt x="18819" y="62595"/>
                  </a:lnTo>
                  <a:lnTo>
                    <a:pt x="34491" y="52314"/>
                  </a:lnTo>
                  <a:lnTo>
                    <a:pt x="34492" y="47847"/>
                  </a:lnTo>
                  <a:close/>
                </a:path>
                <a:path w="314325" h="189229">
                  <a:moveTo>
                    <a:pt x="53765" y="83610"/>
                  </a:moveTo>
                  <a:close/>
                </a:path>
                <a:path w="314325" h="189229">
                  <a:moveTo>
                    <a:pt x="34947" y="67967"/>
                  </a:moveTo>
                  <a:lnTo>
                    <a:pt x="34949" y="72443"/>
                  </a:lnTo>
                  <a:lnTo>
                    <a:pt x="53733" y="83610"/>
                  </a:lnTo>
                  <a:lnTo>
                    <a:pt x="53749" y="79144"/>
                  </a:lnTo>
                  <a:lnTo>
                    <a:pt x="34947" y="67967"/>
                  </a:lnTo>
                  <a:close/>
                </a:path>
                <a:path w="314325" h="189229">
                  <a:moveTo>
                    <a:pt x="53765" y="83604"/>
                  </a:moveTo>
                  <a:close/>
                </a:path>
                <a:path w="314325" h="189229">
                  <a:moveTo>
                    <a:pt x="69441" y="68857"/>
                  </a:moveTo>
                  <a:lnTo>
                    <a:pt x="53755" y="79144"/>
                  </a:lnTo>
                  <a:lnTo>
                    <a:pt x="53765" y="83604"/>
                  </a:lnTo>
                  <a:lnTo>
                    <a:pt x="69441" y="73333"/>
                  </a:lnTo>
                  <a:lnTo>
                    <a:pt x="69441" y="6885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06344" y="5143180"/>
              <a:ext cx="29845" cy="73660"/>
            </a:xfrm>
            <a:custGeom>
              <a:avLst/>
              <a:gdLst/>
              <a:ahLst/>
              <a:cxnLst/>
              <a:rect l="l" t="t" r="r" b="b"/>
              <a:pathLst>
                <a:path w="29845" h="73660">
                  <a:moveTo>
                    <a:pt x="29779" y="0"/>
                  </a:moveTo>
                  <a:lnTo>
                    <a:pt x="16217" y="8536"/>
                  </a:lnTo>
                  <a:lnTo>
                    <a:pt x="16217" y="64352"/>
                  </a:lnTo>
                  <a:lnTo>
                    <a:pt x="29779" y="55816"/>
                  </a:lnTo>
                  <a:lnTo>
                    <a:pt x="29779" y="0"/>
                  </a:lnTo>
                  <a:close/>
                </a:path>
                <a:path w="29845" h="73660">
                  <a:moveTo>
                    <a:pt x="7520" y="12908"/>
                  </a:moveTo>
                  <a:lnTo>
                    <a:pt x="0" y="17271"/>
                  </a:lnTo>
                  <a:lnTo>
                    <a:pt x="0" y="73087"/>
                  </a:lnTo>
                  <a:lnTo>
                    <a:pt x="7520" y="68715"/>
                  </a:lnTo>
                  <a:lnTo>
                    <a:pt x="7520" y="1290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006344" y="5143180"/>
              <a:ext cx="29845" cy="73660"/>
            </a:xfrm>
            <a:custGeom>
              <a:avLst/>
              <a:gdLst/>
              <a:ahLst/>
              <a:cxnLst/>
              <a:rect l="l" t="t" r="r" b="b"/>
              <a:pathLst>
                <a:path w="29845" h="73660">
                  <a:moveTo>
                    <a:pt x="16217" y="8536"/>
                  </a:moveTo>
                  <a:lnTo>
                    <a:pt x="29779" y="0"/>
                  </a:lnTo>
                  <a:lnTo>
                    <a:pt x="29779" y="55816"/>
                  </a:lnTo>
                  <a:lnTo>
                    <a:pt x="16217" y="64352"/>
                  </a:lnTo>
                  <a:lnTo>
                    <a:pt x="16217" y="8536"/>
                  </a:lnTo>
                  <a:close/>
                </a:path>
                <a:path w="29845" h="73660">
                  <a:moveTo>
                    <a:pt x="0" y="17271"/>
                  </a:moveTo>
                  <a:lnTo>
                    <a:pt x="7520" y="12908"/>
                  </a:lnTo>
                  <a:lnTo>
                    <a:pt x="7520" y="68715"/>
                  </a:lnTo>
                  <a:lnTo>
                    <a:pt x="0" y="73087"/>
                  </a:lnTo>
                  <a:lnTo>
                    <a:pt x="0" y="17271"/>
                  </a:lnTo>
                  <a:close/>
                </a:path>
              </a:pathLst>
            </a:custGeom>
            <a:ln w="341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571243" y="4839332"/>
              <a:ext cx="270793" cy="513362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6571242" y="4839332"/>
              <a:ext cx="362585" cy="513715"/>
            </a:xfrm>
            <a:custGeom>
              <a:avLst/>
              <a:gdLst/>
              <a:ahLst/>
              <a:cxnLst/>
              <a:rect l="l" t="t" r="r" b="b"/>
              <a:pathLst>
                <a:path w="362584" h="513714">
                  <a:moveTo>
                    <a:pt x="270793" y="366998"/>
                  </a:moveTo>
                  <a:lnTo>
                    <a:pt x="223590" y="351936"/>
                  </a:lnTo>
                  <a:lnTo>
                    <a:pt x="178336" y="332200"/>
                  </a:lnTo>
                  <a:lnTo>
                    <a:pt x="135368" y="307981"/>
                  </a:lnTo>
                  <a:lnTo>
                    <a:pt x="95022" y="279467"/>
                  </a:lnTo>
                  <a:lnTo>
                    <a:pt x="57633" y="246848"/>
                  </a:lnTo>
                  <a:lnTo>
                    <a:pt x="57633" y="0"/>
                  </a:lnTo>
                  <a:lnTo>
                    <a:pt x="95919" y="31572"/>
                  </a:lnTo>
                  <a:lnTo>
                    <a:pt x="136607" y="59722"/>
                  </a:lnTo>
                  <a:lnTo>
                    <a:pt x="179467" y="84319"/>
                  </a:lnTo>
                  <a:lnTo>
                    <a:pt x="224272" y="105230"/>
                  </a:lnTo>
                  <a:lnTo>
                    <a:pt x="270793" y="122326"/>
                  </a:lnTo>
                  <a:lnTo>
                    <a:pt x="270793" y="366998"/>
                  </a:lnTo>
                  <a:close/>
                </a:path>
                <a:path w="362584" h="513714">
                  <a:moveTo>
                    <a:pt x="0" y="366998"/>
                  </a:moveTo>
                  <a:lnTo>
                    <a:pt x="36714" y="400147"/>
                  </a:lnTo>
                  <a:lnTo>
                    <a:pt x="75938" y="429970"/>
                  </a:lnTo>
                  <a:lnTo>
                    <a:pt x="117444" y="456334"/>
                  </a:lnTo>
                  <a:lnTo>
                    <a:pt x="161006" y="479109"/>
                  </a:lnTo>
                  <a:lnTo>
                    <a:pt x="206397" y="498162"/>
                  </a:lnTo>
                  <a:lnTo>
                    <a:pt x="253390" y="513362"/>
                  </a:lnTo>
                  <a:lnTo>
                    <a:pt x="253390" y="408354"/>
                  </a:lnTo>
                  <a:lnTo>
                    <a:pt x="206432" y="393116"/>
                  </a:lnTo>
                  <a:lnTo>
                    <a:pt x="161065" y="374053"/>
                  </a:lnTo>
                  <a:lnTo>
                    <a:pt x="117516" y="351295"/>
                  </a:lnTo>
                  <a:lnTo>
                    <a:pt x="76006" y="324971"/>
                  </a:lnTo>
                  <a:lnTo>
                    <a:pt x="36759" y="295210"/>
                  </a:lnTo>
                  <a:lnTo>
                    <a:pt x="0" y="262141"/>
                  </a:lnTo>
                  <a:lnTo>
                    <a:pt x="0" y="366998"/>
                  </a:lnTo>
                  <a:close/>
                </a:path>
                <a:path w="362584" h="513714">
                  <a:moveTo>
                    <a:pt x="18484" y="305825"/>
                  </a:moveTo>
                  <a:lnTo>
                    <a:pt x="31705" y="318409"/>
                  </a:lnTo>
                  <a:lnTo>
                    <a:pt x="45558" y="330266"/>
                  </a:lnTo>
                  <a:lnTo>
                    <a:pt x="60011" y="341373"/>
                  </a:lnTo>
                  <a:lnTo>
                    <a:pt x="75036" y="351705"/>
                  </a:lnTo>
                </a:path>
                <a:path w="362584" h="513714">
                  <a:moveTo>
                    <a:pt x="18484" y="321118"/>
                  </a:moveTo>
                  <a:lnTo>
                    <a:pt x="31705" y="333701"/>
                  </a:lnTo>
                  <a:lnTo>
                    <a:pt x="45558" y="345556"/>
                  </a:lnTo>
                  <a:lnTo>
                    <a:pt x="60011" y="356662"/>
                  </a:lnTo>
                  <a:lnTo>
                    <a:pt x="75036" y="366998"/>
                  </a:lnTo>
                </a:path>
                <a:path w="362584" h="513714">
                  <a:moveTo>
                    <a:pt x="18484" y="336411"/>
                  </a:moveTo>
                  <a:lnTo>
                    <a:pt x="31705" y="348990"/>
                  </a:lnTo>
                  <a:lnTo>
                    <a:pt x="45558" y="360845"/>
                  </a:lnTo>
                  <a:lnTo>
                    <a:pt x="60011" y="371954"/>
                  </a:lnTo>
                  <a:lnTo>
                    <a:pt x="75036" y="382291"/>
                  </a:lnTo>
                </a:path>
                <a:path w="362584" h="513714">
                  <a:moveTo>
                    <a:pt x="18484" y="351705"/>
                  </a:moveTo>
                  <a:lnTo>
                    <a:pt x="31705" y="364283"/>
                  </a:lnTo>
                  <a:lnTo>
                    <a:pt x="45558" y="376137"/>
                  </a:lnTo>
                  <a:lnTo>
                    <a:pt x="60011" y="387243"/>
                  </a:lnTo>
                  <a:lnTo>
                    <a:pt x="75036" y="397575"/>
                  </a:lnTo>
                </a:path>
                <a:path w="362584" h="513714">
                  <a:moveTo>
                    <a:pt x="222937" y="24993"/>
                  </a:moveTo>
                  <a:lnTo>
                    <a:pt x="322992" y="83005"/>
                  </a:lnTo>
                </a:path>
                <a:path w="362584" h="513714">
                  <a:moveTo>
                    <a:pt x="235987" y="21359"/>
                  </a:moveTo>
                  <a:lnTo>
                    <a:pt x="336042" y="79380"/>
                  </a:lnTo>
                </a:path>
                <a:path w="362584" h="513714">
                  <a:moveTo>
                    <a:pt x="249037" y="17734"/>
                  </a:moveTo>
                  <a:lnTo>
                    <a:pt x="349092" y="75756"/>
                  </a:lnTo>
                </a:path>
                <a:path w="362584" h="513714">
                  <a:moveTo>
                    <a:pt x="262087" y="14110"/>
                  </a:moveTo>
                  <a:lnTo>
                    <a:pt x="362142" y="72131"/>
                  </a:lnTo>
                </a:path>
              </a:pathLst>
            </a:custGeom>
            <a:ln w="68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654985" y="4893937"/>
              <a:ext cx="154940" cy="268605"/>
            </a:xfrm>
            <a:custGeom>
              <a:avLst/>
              <a:gdLst/>
              <a:ahLst/>
              <a:cxnLst/>
              <a:rect l="l" t="t" r="r" b="b"/>
              <a:pathLst>
                <a:path w="154940" h="268604">
                  <a:moveTo>
                    <a:pt x="0" y="0"/>
                  </a:moveTo>
                  <a:lnTo>
                    <a:pt x="0" y="176950"/>
                  </a:lnTo>
                  <a:lnTo>
                    <a:pt x="35387" y="204998"/>
                  </a:lnTo>
                  <a:lnTo>
                    <a:pt x="73080" y="229668"/>
                  </a:lnTo>
                  <a:lnTo>
                    <a:pt x="112839" y="250820"/>
                  </a:lnTo>
                  <a:lnTo>
                    <a:pt x="154426" y="268311"/>
                  </a:lnTo>
                </a:path>
              </a:pathLst>
            </a:custGeom>
            <a:ln w="68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389626" y="4815294"/>
              <a:ext cx="672465" cy="671195"/>
            </a:xfrm>
            <a:custGeom>
              <a:avLst/>
              <a:gdLst/>
              <a:ahLst/>
              <a:cxnLst/>
              <a:rect l="l" t="t" r="r" b="b"/>
              <a:pathLst>
                <a:path w="672465" h="671195">
                  <a:moveTo>
                    <a:pt x="435007" y="537399"/>
                  </a:moveTo>
                  <a:lnTo>
                    <a:pt x="672085" y="399770"/>
                  </a:lnTo>
                  <a:lnTo>
                    <a:pt x="672085" y="294914"/>
                  </a:lnTo>
                  <a:lnTo>
                    <a:pt x="593786" y="249034"/>
                  </a:lnTo>
                  <a:lnTo>
                    <a:pt x="593786" y="104856"/>
                  </a:lnTo>
                  <a:lnTo>
                    <a:pt x="428482" y="8744"/>
                  </a:lnTo>
                  <a:lnTo>
                    <a:pt x="352354" y="30586"/>
                  </a:lnTo>
                  <a:lnTo>
                    <a:pt x="300155" y="0"/>
                  </a:lnTo>
                  <a:lnTo>
                    <a:pt x="239250" y="24037"/>
                  </a:lnTo>
                  <a:lnTo>
                    <a:pt x="239250" y="253406"/>
                  </a:lnTo>
                  <a:lnTo>
                    <a:pt x="181616" y="286179"/>
                  </a:lnTo>
                  <a:lnTo>
                    <a:pt x="181616" y="391035"/>
                  </a:lnTo>
                  <a:lnTo>
                    <a:pt x="218431" y="424035"/>
                  </a:lnTo>
                  <a:lnTo>
                    <a:pt x="257706" y="453762"/>
                  </a:lnTo>
                  <a:lnTo>
                    <a:pt x="299221" y="480088"/>
                  </a:lnTo>
                  <a:lnTo>
                    <a:pt x="342756" y="502887"/>
                  </a:lnTo>
                  <a:lnTo>
                    <a:pt x="388091" y="522033"/>
                  </a:lnTo>
                  <a:lnTo>
                    <a:pt x="435007" y="537399"/>
                  </a:lnTo>
                  <a:close/>
                </a:path>
                <a:path w="672465" h="671195">
                  <a:moveTo>
                    <a:pt x="0" y="491520"/>
                  </a:moveTo>
                  <a:lnTo>
                    <a:pt x="115276" y="410691"/>
                  </a:lnTo>
                  <a:lnTo>
                    <a:pt x="376282" y="561427"/>
                  </a:lnTo>
                  <a:lnTo>
                    <a:pt x="376282" y="600749"/>
                  </a:lnTo>
                  <a:lnTo>
                    <a:pt x="256653" y="670652"/>
                  </a:lnTo>
                  <a:lnTo>
                    <a:pt x="0" y="522106"/>
                  </a:lnTo>
                  <a:lnTo>
                    <a:pt x="0" y="491520"/>
                  </a:lnTo>
                  <a:close/>
                </a:path>
              </a:pathLst>
            </a:custGeom>
            <a:ln w="14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703299" y="5217733"/>
              <a:ext cx="110881" cy="98479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6779120" y="5162845"/>
              <a:ext cx="18415" cy="20955"/>
            </a:xfrm>
            <a:custGeom>
              <a:avLst/>
              <a:gdLst/>
              <a:ahLst/>
              <a:cxnLst/>
              <a:rect l="l" t="t" r="r" b="b"/>
              <a:pathLst>
                <a:path w="18415" h="20954">
                  <a:moveTo>
                    <a:pt x="15325" y="6804"/>
                  </a:moveTo>
                  <a:lnTo>
                    <a:pt x="12632" y="2148"/>
                  </a:lnTo>
                  <a:lnTo>
                    <a:pt x="7615" y="0"/>
                  </a:lnTo>
                  <a:lnTo>
                    <a:pt x="4134" y="2006"/>
                  </a:lnTo>
                  <a:lnTo>
                    <a:pt x="644" y="4022"/>
                  </a:lnTo>
                  <a:lnTo>
                    <a:pt x="0" y="9425"/>
                  </a:lnTo>
                  <a:lnTo>
                    <a:pt x="2693" y="14081"/>
                  </a:lnTo>
                  <a:lnTo>
                    <a:pt x="5386" y="18737"/>
                  </a:lnTo>
                  <a:lnTo>
                    <a:pt x="10394" y="20886"/>
                  </a:lnTo>
                  <a:lnTo>
                    <a:pt x="13884" y="18870"/>
                  </a:lnTo>
                  <a:lnTo>
                    <a:pt x="17374" y="16864"/>
                  </a:lnTo>
                  <a:lnTo>
                    <a:pt x="18019" y="11460"/>
                  </a:lnTo>
                  <a:lnTo>
                    <a:pt x="15325" y="68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654985" y="4893937"/>
              <a:ext cx="154426" cy="260419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6654985" y="4893937"/>
              <a:ext cx="154940" cy="268605"/>
            </a:xfrm>
            <a:custGeom>
              <a:avLst/>
              <a:gdLst/>
              <a:ahLst/>
              <a:cxnLst/>
              <a:rect l="l" t="t" r="r" b="b"/>
              <a:pathLst>
                <a:path w="154940" h="268604">
                  <a:moveTo>
                    <a:pt x="6543" y="172852"/>
                  </a:moveTo>
                  <a:lnTo>
                    <a:pt x="6543" y="6529"/>
                  </a:lnTo>
                  <a:lnTo>
                    <a:pt x="0" y="0"/>
                  </a:lnTo>
                  <a:lnTo>
                    <a:pt x="34239" y="29862"/>
                  </a:lnTo>
                  <a:lnTo>
                    <a:pt x="71675" y="55275"/>
                  </a:lnTo>
                  <a:lnTo>
                    <a:pt x="111880" y="75988"/>
                  </a:lnTo>
                  <a:lnTo>
                    <a:pt x="154426" y="91749"/>
                  </a:lnTo>
                  <a:lnTo>
                    <a:pt x="154426" y="268311"/>
                  </a:lnTo>
                  <a:lnTo>
                    <a:pt x="154426" y="260419"/>
                  </a:lnTo>
                  <a:lnTo>
                    <a:pt x="114585" y="243678"/>
                  </a:lnTo>
                  <a:lnTo>
                    <a:pt x="76505" y="223414"/>
                  </a:lnTo>
                  <a:lnTo>
                    <a:pt x="40414" y="199760"/>
                  </a:lnTo>
                  <a:lnTo>
                    <a:pt x="6543" y="172852"/>
                  </a:lnTo>
                  <a:close/>
                </a:path>
              </a:pathLst>
            </a:custGeom>
            <a:ln w="68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894938" y="5515732"/>
              <a:ext cx="550661" cy="483281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5894938" y="5515732"/>
              <a:ext cx="551180" cy="483870"/>
            </a:xfrm>
            <a:custGeom>
              <a:avLst/>
              <a:gdLst/>
              <a:ahLst/>
              <a:cxnLst/>
              <a:rect l="l" t="t" r="r" b="b"/>
              <a:pathLst>
                <a:path w="551179" h="483870">
                  <a:moveTo>
                    <a:pt x="88983" y="418438"/>
                  </a:moveTo>
                  <a:lnTo>
                    <a:pt x="132513" y="438515"/>
                  </a:lnTo>
                  <a:lnTo>
                    <a:pt x="177404" y="454957"/>
                  </a:lnTo>
                  <a:lnTo>
                    <a:pt x="223425" y="467710"/>
                  </a:lnTo>
                  <a:lnTo>
                    <a:pt x="270342" y="476717"/>
                  </a:lnTo>
                  <a:lnTo>
                    <a:pt x="317924" y="481926"/>
                  </a:lnTo>
                  <a:lnTo>
                    <a:pt x="365936" y="483281"/>
                  </a:lnTo>
                  <a:lnTo>
                    <a:pt x="389207" y="481527"/>
                  </a:lnTo>
                  <a:lnTo>
                    <a:pt x="411999" y="476983"/>
                  </a:lnTo>
                  <a:lnTo>
                    <a:pt x="434061" y="469716"/>
                  </a:lnTo>
                  <a:lnTo>
                    <a:pt x="455137" y="459794"/>
                  </a:lnTo>
                  <a:lnTo>
                    <a:pt x="462995" y="465502"/>
                  </a:lnTo>
                  <a:lnTo>
                    <a:pt x="472044" y="468450"/>
                  </a:lnTo>
                  <a:lnTo>
                    <a:pt x="481571" y="468522"/>
                  </a:lnTo>
                  <a:lnTo>
                    <a:pt x="490866" y="465604"/>
                  </a:lnTo>
                  <a:lnTo>
                    <a:pt x="509756" y="454199"/>
                  </a:lnTo>
                  <a:lnTo>
                    <a:pt x="526250" y="439844"/>
                  </a:lnTo>
                  <a:lnTo>
                    <a:pt x="540000" y="422895"/>
                  </a:lnTo>
                  <a:lnTo>
                    <a:pt x="550661" y="403710"/>
                  </a:lnTo>
                  <a:lnTo>
                    <a:pt x="550661" y="226964"/>
                  </a:lnTo>
                  <a:lnTo>
                    <a:pt x="543841" y="181645"/>
                  </a:lnTo>
                  <a:lnTo>
                    <a:pt x="528755" y="139174"/>
                  </a:lnTo>
                  <a:lnTo>
                    <a:pt x="506109" y="100539"/>
                  </a:lnTo>
                  <a:lnTo>
                    <a:pt x="476615" y="66723"/>
                  </a:lnTo>
                  <a:lnTo>
                    <a:pt x="440981" y="38714"/>
                  </a:lnTo>
                  <a:lnTo>
                    <a:pt x="399916" y="17495"/>
                  </a:lnTo>
                </a:path>
                <a:path w="551179" h="483870">
                  <a:moveTo>
                    <a:pt x="151159" y="0"/>
                  </a:moveTo>
                  <a:lnTo>
                    <a:pt x="109780" y="21959"/>
                  </a:lnTo>
                  <a:lnTo>
                    <a:pt x="73940" y="50707"/>
                  </a:lnTo>
                  <a:lnTo>
                    <a:pt x="44339" y="85250"/>
                  </a:lnTo>
                  <a:lnTo>
                    <a:pt x="21681" y="124596"/>
                  </a:lnTo>
                  <a:lnTo>
                    <a:pt x="6667" y="167752"/>
                  </a:lnTo>
                  <a:lnTo>
                    <a:pt x="0" y="213725"/>
                  </a:lnTo>
                  <a:lnTo>
                    <a:pt x="813" y="313902"/>
                  </a:lnTo>
                  <a:lnTo>
                    <a:pt x="18786" y="366488"/>
                  </a:lnTo>
                  <a:lnTo>
                    <a:pt x="58906" y="388615"/>
                  </a:lnTo>
                  <a:lnTo>
                    <a:pt x="68280" y="385939"/>
                  </a:lnTo>
                  <a:lnTo>
                    <a:pt x="70436" y="395706"/>
                  </a:lnTo>
                  <a:lnTo>
                    <a:pt x="74749" y="404606"/>
                  </a:lnTo>
                  <a:lnTo>
                    <a:pt x="81004" y="412297"/>
                  </a:lnTo>
                  <a:lnTo>
                    <a:pt x="88983" y="418438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013712" y="5256658"/>
              <a:ext cx="327641" cy="324025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5956597" y="5256658"/>
              <a:ext cx="399415" cy="719455"/>
            </a:xfrm>
            <a:custGeom>
              <a:avLst/>
              <a:gdLst/>
              <a:ahLst/>
              <a:cxnLst/>
              <a:rect l="l" t="t" r="r" b="b"/>
              <a:pathLst>
                <a:path w="399414" h="719454">
                  <a:moveTo>
                    <a:pt x="384756" y="162012"/>
                  </a:moveTo>
                  <a:lnTo>
                    <a:pt x="378903" y="118942"/>
                  </a:lnTo>
                  <a:lnTo>
                    <a:pt x="362388" y="80241"/>
                  </a:lnTo>
                  <a:lnTo>
                    <a:pt x="336772" y="47451"/>
                  </a:lnTo>
                  <a:lnTo>
                    <a:pt x="303616" y="22119"/>
                  </a:lnTo>
                  <a:lnTo>
                    <a:pt x="264483" y="5787"/>
                  </a:lnTo>
                  <a:lnTo>
                    <a:pt x="220935" y="0"/>
                  </a:lnTo>
                  <a:lnTo>
                    <a:pt x="177382" y="5787"/>
                  </a:lnTo>
                  <a:lnTo>
                    <a:pt x="138248" y="22119"/>
                  </a:lnTo>
                  <a:lnTo>
                    <a:pt x="105093" y="47451"/>
                  </a:lnTo>
                  <a:lnTo>
                    <a:pt x="79479" y="80241"/>
                  </a:lnTo>
                  <a:lnTo>
                    <a:pt x="62965" y="118942"/>
                  </a:lnTo>
                  <a:lnTo>
                    <a:pt x="57114" y="162012"/>
                  </a:lnTo>
                  <a:lnTo>
                    <a:pt x="62965" y="205082"/>
                  </a:lnTo>
                  <a:lnTo>
                    <a:pt x="79479" y="243784"/>
                  </a:lnTo>
                  <a:lnTo>
                    <a:pt x="105093" y="276573"/>
                  </a:lnTo>
                  <a:lnTo>
                    <a:pt x="138248" y="301906"/>
                  </a:lnTo>
                  <a:lnTo>
                    <a:pt x="177382" y="318238"/>
                  </a:lnTo>
                  <a:lnTo>
                    <a:pt x="220935" y="324025"/>
                  </a:lnTo>
                  <a:lnTo>
                    <a:pt x="264483" y="318238"/>
                  </a:lnTo>
                  <a:lnTo>
                    <a:pt x="303616" y="301906"/>
                  </a:lnTo>
                  <a:lnTo>
                    <a:pt x="336772" y="276573"/>
                  </a:lnTo>
                  <a:lnTo>
                    <a:pt x="362388" y="243784"/>
                  </a:lnTo>
                  <a:lnTo>
                    <a:pt x="378903" y="205082"/>
                  </a:lnTo>
                  <a:lnTo>
                    <a:pt x="384756" y="162012"/>
                  </a:lnTo>
                  <a:close/>
                </a:path>
                <a:path w="399414" h="719454">
                  <a:moveTo>
                    <a:pt x="6621" y="645012"/>
                  </a:moveTo>
                  <a:lnTo>
                    <a:pt x="335" y="592046"/>
                  </a:lnTo>
                  <a:lnTo>
                    <a:pt x="0" y="539420"/>
                  </a:lnTo>
                  <a:lnTo>
                    <a:pt x="5563" y="487455"/>
                  </a:lnTo>
                  <a:lnTo>
                    <a:pt x="16972" y="436475"/>
                  </a:lnTo>
                  <a:lnTo>
                    <a:pt x="34173" y="386802"/>
                  </a:lnTo>
                  <a:lnTo>
                    <a:pt x="57114" y="338757"/>
                  </a:lnTo>
                </a:path>
                <a:path w="399414" h="719454">
                  <a:moveTo>
                    <a:pt x="393516" y="718909"/>
                  </a:moveTo>
                  <a:lnTo>
                    <a:pt x="397816" y="664420"/>
                  </a:lnTo>
                  <a:lnTo>
                    <a:pt x="398795" y="609983"/>
                  </a:lnTo>
                  <a:lnTo>
                    <a:pt x="396461" y="555697"/>
                  </a:lnTo>
                  <a:lnTo>
                    <a:pt x="390821" y="501660"/>
                  </a:lnTo>
                  <a:lnTo>
                    <a:pt x="381880" y="447970"/>
                  </a:lnTo>
                  <a:lnTo>
                    <a:pt x="369645" y="394725"/>
                  </a:lnTo>
                </a:path>
                <a:path w="399414" h="719454">
                  <a:moveTo>
                    <a:pt x="89876" y="256362"/>
                  </a:moveTo>
                  <a:lnTo>
                    <a:pt x="120741" y="287406"/>
                  </a:lnTo>
                  <a:lnTo>
                    <a:pt x="157498" y="308611"/>
                  </a:lnTo>
                  <a:lnTo>
                    <a:pt x="197958" y="319666"/>
                  </a:lnTo>
                  <a:lnTo>
                    <a:pt x="239929" y="320264"/>
                  </a:lnTo>
                  <a:lnTo>
                    <a:pt x="281222" y="310095"/>
                  </a:lnTo>
                  <a:lnTo>
                    <a:pt x="319647" y="288851"/>
                  </a:lnTo>
                  <a:lnTo>
                    <a:pt x="325868" y="284229"/>
                  </a:lnTo>
                  <a:lnTo>
                    <a:pt x="331751" y="279187"/>
                  </a:lnTo>
                  <a:lnTo>
                    <a:pt x="337246" y="273753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894938" y="5256648"/>
              <a:ext cx="551180" cy="742950"/>
            </a:xfrm>
            <a:custGeom>
              <a:avLst/>
              <a:gdLst/>
              <a:ahLst/>
              <a:cxnLst/>
              <a:rect l="l" t="t" r="r" b="b"/>
              <a:pathLst>
                <a:path w="551179" h="742950">
                  <a:moveTo>
                    <a:pt x="151159" y="259083"/>
                  </a:moveTo>
                  <a:lnTo>
                    <a:pt x="110121" y="281411"/>
                  </a:lnTo>
                  <a:lnTo>
                    <a:pt x="74527" y="310323"/>
                  </a:lnTo>
                  <a:lnTo>
                    <a:pt x="45048" y="344874"/>
                  </a:lnTo>
                  <a:lnTo>
                    <a:pt x="22354" y="384116"/>
                  </a:lnTo>
                  <a:lnTo>
                    <a:pt x="7115" y="427103"/>
                  </a:lnTo>
                  <a:lnTo>
                    <a:pt x="0" y="472887"/>
                  </a:lnTo>
                  <a:lnTo>
                    <a:pt x="813" y="572986"/>
                  </a:lnTo>
                  <a:lnTo>
                    <a:pt x="18786" y="625572"/>
                  </a:lnTo>
                  <a:lnTo>
                    <a:pt x="58906" y="647698"/>
                  </a:lnTo>
                  <a:lnTo>
                    <a:pt x="68280" y="645022"/>
                  </a:lnTo>
                  <a:lnTo>
                    <a:pt x="70436" y="654790"/>
                  </a:lnTo>
                  <a:lnTo>
                    <a:pt x="132513" y="697599"/>
                  </a:lnTo>
                  <a:lnTo>
                    <a:pt x="177404" y="714041"/>
                  </a:lnTo>
                  <a:lnTo>
                    <a:pt x="223425" y="726793"/>
                  </a:lnTo>
                  <a:lnTo>
                    <a:pt x="270342" y="735801"/>
                  </a:lnTo>
                  <a:lnTo>
                    <a:pt x="317924" y="741010"/>
                  </a:lnTo>
                  <a:lnTo>
                    <a:pt x="365936" y="742365"/>
                  </a:lnTo>
                  <a:lnTo>
                    <a:pt x="389207" y="740610"/>
                  </a:lnTo>
                  <a:lnTo>
                    <a:pt x="411999" y="736066"/>
                  </a:lnTo>
                  <a:lnTo>
                    <a:pt x="434061" y="728800"/>
                  </a:lnTo>
                  <a:lnTo>
                    <a:pt x="455137" y="718877"/>
                  </a:lnTo>
                  <a:lnTo>
                    <a:pt x="462995" y="724585"/>
                  </a:lnTo>
                  <a:lnTo>
                    <a:pt x="472044" y="727533"/>
                  </a:lnTo>
                  <a:lnTo>
                    <a:pt x="481571" y="727606"/>
                  </a:lnTo>
                  <a:lnTo>
                    <a:pt x="490866" y="724688"/>
                  </a:lnTo>
                  <a:lnTo>
                    <a:pt x="509756" y="713283"/>
                  </a:lnTo>
                  <a:lnTo>
                    <a:pt x="526250" y="698927"/>
                  </a:lnTo>
                  <a:lnTo>
                    <a:pt x="540000" y="681978"/>
                  </a:lnTo>
                  <a:lnTo>
                    <a:pt x="550661" y="662793"/>
                  </a:lnTo>
                  <a:lnTo>
                    <a:pt x="550661" y="502469"/>
                  </a:lnTo>
                  <a:lnTo>
                    <a:pt x="546782" y="453901"/>
                  </a:lnTo>
                  <a:lnTo>
                    <a:pt x="533310" y="408059"/>
                  </a:lnTo>
                  <a:lnTo>
                    <a:pt x="511066" y="366173"/>
                  </a:lnTo>
                  <a:lnTo>
                    <a:pt x="480872" y="329477"/>
                  </a:lnTo>
                  <a:lnTo>
                    <a:pt x="443548" y="299201"/>
                  </a:lnTo>
                  <a:lnTo>
                    <a:pt x="399916" y="276578"/>
                  </a:lnTo>
                  <a:lnTo>
                    <a:pt x="398529" y="276486"/>
                  </a:lnTo>
                  <a:lnTo>
                    <a:pt x="425136" y="241880"/>
                  </a:lnTo>
                  <a:lnTo>
                    <a:pt x="441068" y="202923"/>
                  </a:lnTo>
                  <a:lnTo>
                    <a:pt x="446329" y="161799"/>
                  </a:lnTo>
                  <a:lnTo>
                    <a:pt x="440923" y="120693"/>
                  </a:lnTo>
                  <a:lnTo>
                    <a:pt x="424855" y="81789"/>
                  </a:lnTo>
                  <a:lnTo>
                    <a:pt x="398128" y="47270"/>
                  </a:lnTo>
                  <a:lnTo>
                    <a:pt x="363136" y="20957"/>
                  </a:lnTo>
                  <a:lnTo>
                    <a:pt x="323744" y="5202"/>
                  </a:lnTo>
                  <a:lnTo>
                    <a:pt x="282161" y="0"/>
                  </a:lnTo>
                  <a:lnTo>
                    <a:pt x="240597" y="5345"/>
                  </a:lnTo>
                  <a:lnTo>
                    <a:pt x="201260" y="21234"/>
                  </a:lnTo>
                  <a:lnTo>
                    <a:pt x="166360" y="47662"/>
                  </a:lnTo>
                  <a:lnTo>
                    <a:pt x="138060" y="85343"/>
                  </a:lnTo>
                  <a:lnTo>
                    <a:pt x="122186" y="128137"/>
                  </a:lnTo>
                  <a:lnTo>
                    <a:pt x="118942" y="173234"/>
                  </a:lnTo>
                  <a:lnTo>
                    <a:pt x="128532" y="217820"/>
                  </a:lnTo>
                  <a:lnTo>
                    <a:pt x="151159" y="259083"/>
                  </a:lnTo>
                  <a:close/>
                </a:path>
              </a:pathLst>
            </a:custGeom>
            <a:ln w="26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740908" y="3141726"/>
              <a:ext cx="114300" cy="1801495"/>
            </a:xfrm>
            <a:custGeom>
              <a:avLst/>
              <a:gdLst/>
              <a:ahLst/>
              <a:cxnLst/>
              <a:rect l="l" t="t" r="r" b="b"/>
              <a:pathLst>
                <a:path w="114300" h="1801495">
                  <a:moveTo>
                    <a:pt x="38100" y="1687068"/>
                  </a:moveTo>
                  <a:lnTo>
                    <a:pt x="0" y="1687068"/>
                  </a:lnTo>
                  <a:lnTo>
                    <a:pt x="57150" y="1801368"/>
                  </a:lnTo>
                  <a:lnTo>
                    <a:pt x="104775" y="1706118"/>
                  </a:lnTo>
                  <a:lnTo>
                    <a:pt x="38100" y="1706118"/>
                  </a:lnTo>
                  <a:lnTo>
                    <a:pt x="38100" y="1687068"/>
                  </a:lnTo>
                  <a:close/>
                </a:path>
                <a:path w="114300" h="1801495">
                  <a:moveTo>
                    <a:pt x="76200" y="0"/>
                  </a:moveTo>
                  <a:lnTo>
                    <a:pt x="38100" y="0"/>
                  </a:lnTo>
                  <a:lnTo>
                    <a:pt x="38100" y="1706118"/>
                  </a:lnTo>
                  <a:lnTo>
                    <a:pt x="76200" y="1706118"/>
                  </a:lnTo>
                  <a:lnTo>
                    <a:pt x="76200" y="0"/>
                  </a:lnTo>
                  <a:close/>
                </a:path>
                <a:path w="114300" h="1801495">
                  <a:moveTo>
                    <a:pt x="114300" y="1687068"/>
                  </a:moveTo>
                  <a:lnTo>
                    <a:pt x="76200" y="1687068"/>
                  </a:lnTo>
                  <a:lnTo>
                    <a:pt x="76200" y="1706118"/>
                  </a:lnTo>
                  <a:lnTo>
                    <a:pt x="104775" y="1706118"/>
                  </a:lnTo>
                  <a:lnTo>
                    <a:pt x="114300" y="1687068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438394" y="3621786"/>
              <a:ext cx="647700" cy="294640"/>
            </a:xfrm>
            <a:custGeom>
              <a:avLst/>
              <a:gdLst/>
              <a:ahLst/>
              <a:cxnLst/>
              <a:rect l="l" t="t" r="r" b="b"/>
              <a:pathLst>
                <a:path w="647700" h="294639">
                  <a:moveTo>
                    <a:pt x="647700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647700" y="294131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/>
          <p:cNvSpPr txBox="1"/>
          <p:nvPr/>
        </p:nvSpPr>
        <p:spPr>
          <a:xfrm>
            <a:off x="1194917" y="6204915"/>
            <a:ext cx="2813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40" dirty="0">
                <a:latin typeface="MS UI Gothic"/>
                <a:cs typeface="MS UI Gothic"/>
              </a:rPr>
              <a:t>番号情報から顧客情</a:t>
            </a:r>
            <a:r>
              <a:rPr sz="1400" spc="25" dirty="0">
                <a:latin typeface="MS UI Gothic"/>
                <a:cs typeface="MS UI Gothic"/>
              </a:rPr>
              <a:t>報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spc="175" dirty="0">
                <a:latin typeface="MS UI Gothic"/>
                <a:cs typeface="MS UI Gothic"/>
              </a:rPr>
              <a:t>ポッ</a:t>
            </a:r>
            <a:r>
              <a:rPr sz="1400" spc="185" dirty="0">
                <a:latin typeface="MS UI Gothic"/>
                <a:cs typeface="MS UI Gothic"/>
              </a:rPr>
              <a:t>プ</a:t>
            </a:r>
            <a:r>
              <a:rPr sz="1400" spc="250" dirty="0">
                <a:latin typeface="MS UI Gothic"/>
                <a:cs typeface="MS UI Gothic"/>
              </a:rPr>
              <a:t>ア</a:t>
            </a:r>
            <a:r>
              <a:rPr sz="1400" spc="180" dirty="0">
                <a:latin typeface="MS UI Gothic"/>
                <a:cs typeface="MS UI Gothic"/>
              </a:rPr>
              <a:t>ッ</a:t>
            </a:r>
            <a:r>
              <a:rPr sz="1400" spc="170" dirty="0">
                <a:latin typeface="MS UI Gothic"/>
                <a:cs typeface="MS UI Gothic"/>
              </a:rPr>
              <a:t>プ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156453" y="6060440"/>
            <a:ext cx="35433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185" dirty="0">
                <a:latin typeface="MS UI Gothic"/>
                <a:cs typeface="MS UI Gothic"/>
              </a:rPr>
              <a:t>2</a:t>
            </a:r>
            <a:r>
              <a:rPr sz="1400" spc="114" dirty="0">
                <a:latin typeface="MS UI Gothic"/>
                <a:cs typeface="MS UI Gothic"/>
              </a:rPr>
              <a:t>つの業務にロ</a:t>
            </a:r>
            <a:r>
              <a:rPr sz="1400" spc="90" dirty="0">
                <a:latin typeface="MS UI Gothic"/>
                <a:cs typeface="MS UI Gothic"/>
              </a:rPr>
              <a:t>グ</a:t>
            </a:r>
            <a:r>
              <a:rPr sz="1400" spc="70" dirty="0">
                <a:latin typeface="MS UI Gothic"/>
                <a:cs typeface="MS UI Gothic"/>
              </a:rPr>
              <a:t>イン</a:t>
            </a:r>
            <a:r>
              <a:rPr sz="1400" spc="95" dirty="0">
                <a:latin typeface="MS UI Gothic"/>
                <a:cs typeface="MS UI Gothic"/>
              </a:rPr>
              <a:t>時</a:t>
            </a:r>
            <a:r>
              <a:rPr sz="1400" spc="-10" dirty="0">
                <a:latin typeface="MS UI Gothic"/>
                <a:cs typeface="MS UI Gothic"/>
              </a:rPr>
              <a:t>、</a:t>
            </a:r>
            <a:r>
              <a:rPr sz="1400" spc="65" dirty="0">
                <a:latin typeface="MS UI Gothic"/>
                <a:cs typeface="MS UI Gothic"/>
              </a:rPr>
              <a:t>登録</a:t>
            </a:r>
            <a:r>
              <a:rPr sz="1400" spc="35" dirty="0">
                <a:latin typeface="MS UI Gothic"/>
                <a:cs typeface="MS UI Gothic"/>
              </a:rPr>
              <a:t>さ</a:t>
            </a:r>
            <a:r>
              <a:rPr sz="1400" spc="40" dirty="0">
                <a:latin typeface="MS UI Gothic"/>
                <a:cs typeface="MS UI Gothic"/>
              </a:rPr>
              <a:t>れ</a:t>
            </a:r>
            <a:r>
              <a:rPr sz="1400" spc="135" dirty="0">
                <a:latin typeface="MS UI Gothic"/>
                <a:cs typeface="MS UI Gothic"/>
              </a:rPr>
              <a:t>てい</a:t>
            </a:r>
            <a:r>
              <a:rPr sz="1400" spc="25" dirty="0">
                <a:latin typeface="MS UI Gothic"/>
                <a:cs typeface="MS UI Gothic"/>
              </a:rPr>
              <a:t>る業務画 </a:t>
            </a:r>
            <a:r>
              <a:rPr sz="1400" spc="190" dirty="0">
                <a:latin typeface="MS UI Gothic"/>
                <a:cs typeface="MS UI Gothic"/>
              </a:rPr>
              <a:t>面</a:t>
            </a:r>
            <a:r>
              <a:rPr sz="1400" spc="150" dirty="0">
                <a:latin typeface="MS UI Gothic"/>
                <a:cs typeface="MS UI Gothic"/>
              </a:rPr>
              <a:t>に</a:t>
            </a:r>
            <a:r>
              <a:rPr sz="1400" spc="155" dirty="0">
                <a:latin typeface="MS UI Gothic"/>
                <a:cs typeface="MS UI Gothic"/>
              </a:rPr>
              <a:t>ポ</a:t>
            </a:r>
            <a:r>
              <a:rPr sz="1400" spc="110" dirty="0">
                <a:latin typeface="MS UI Gothic"/>
                <a:cs typeface="MS UI Gothic"/>
              </a:rPr>
              <a:t>ッ</a:t>
            </a:r>
            <a:r>
              <a:rPr sz="1400" spc="140" dirty="0">
                <a:latin typeface="MS UI Gothic"/>
                <a:cs typeface="MS UI Gothic"/>
              </a:rPr>
              <a:t>プ</a:t>
            </a:r>
            <a:r>
              <a:rPr sz="1400" spc="250" dirty="0">
                <a:latin typeface="MS UI Gothic"/>
                <a:cs typeface="MS UI Gothic"/>
              </a:rPr>
              <a:t>ア</a:t>
            </a:r>
            <a:r>
              <a:rPr sz="1400" spc="180" dirty="0">
                <a:latin typeface="MS UI Gothic"/>
                <a:cs typeface="MS UI Gothic"/>
              </a:rPr>
              <a:t>ッ</a:t>
            </a:r>
            <a:r>
              <a:rPr sz="1400" spc="170" dirty="0">
                <a:latin typeface="MS UI Gothic"/>
                <a:cs typeface="MS UI Gothic"/>
              </a:rPr>
              <a:t>プ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2347722" y="145097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1091183" y="2781300"/>
            <a:ext cx="139319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</a:pPr>
            <a:r>
              <a:rPr sz="1400" spc="114" dirty="0">
                <a:latin typeface="MS UI Gothic"/>
                <a:cs typeface="MS UI Gothic"/>
              </a:rPr>
              <a:t>0120-xxx-xxx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706879" y="1701545"/>
            <a:ext cx="114300" cy="1080770"/>
          </a:xfrm>
          <a:custGeom>
            <a:avLst/>
            <a:gdLst/>
            <a:ahLst/>
            <a:cxnLst/>
            <a:rect l="l" t="t" r="r" b="b"/>
            <a:pathLst>
              <a:path w="114300" h="1080770">
                <a:moveTo>
                  <a:pt x="38100" y="966215"/>
                </a:moveTo>
                <a:lnTo>
                  <a:pt x="0" y="966215"/>
                </a:lnTo>
                <a:lnTo>
                  <a:pt x="57150" y="1080515"/>
                </a:lnTo>
                <a:lnTo>
                  <a:pt x="104775" y="985265"/>
                </a:lnTo>
                <a:lnTo>
                  <a:pt x="38100" y="985265"/>
                </a:lnTo>
                <a:lnTo>
                  <a:pt x="38100" y="966215"/>
                </a:lnTo>
                <a:close/>
              </a:path>
              <a:path w="114300" h="1080770">
                <a:moveTo>
                  <a:pt x="76200" y="0"/>
                </a:moveTo>
                <a:lnTo>
                  <a:pt x="38100" y="0"/>
                </a:lnTo>
                <a:lnTo>
                  <a:pt x="38100" y="985265"/>
                </a:lnTo>
                <a:lnTo>
                  <a:pt x="76200" y="985265"/>
                </a:lnTo>
                <a:lnTo>
                  <a:pt x="76200" y="0"/>
                </a:lnTo>
                <a:close/>
              </a:path>
              <a:path w="114300" h="1080770">
                <a:moveTo>
                  <a:pt x="114300" y="966215"/>
                </a:moveTo>
                <a:lnTo>
                  <a:pt x="76200" y="966215"/>
                </a:lnTo>
                <a:lnTo>
                  <a:pt x="76200" y="985265"/>
                </a:lnTo>
                <a:lnTo>
                  <a:pt x="104775" y="985265"/>
                </a:lnTo>
                <a:lnTo>
                  <a:pt x="114300" y="966215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4" name="object 194"/>
          <p:cNvGrpSpPr/>
          <p:nvPr/>
        </p:nvGrpSpPr>
        <p:grpSpPr>
          <a:xfrm>
            <a:off x="1404366" y="3141726"/>
            <a:ext cx="647700" cy="2016760"/>
            <a:chOff x="1404366" y="3141726"/>
            <a:chExt cx="647700" cy="2016760"/>
          </a:xfrm>
        </p:grpSpPr>
        <p:sp>
          <p:nvSpPr>
            <p:cNvPr id="195" name="object 195"/>
            <p:cNvSpPr/>
            <p:nvPr/>
          </p:nvSpPr>
          <p:spPr>
            <a:xfrm>
              <a:off x="1706880" y="3141726"/>
              <a:ext cx="114300" cy="2016760"/>
            </a:xfrm>
            <a:custGeom>
              <a:avLst/>
              <a:gdLst/>
              <a:ahLst/>
              <a:cxnLst/>
              <a:rect l="l" t="t" r="r" b="b"/>
              <a:pathLst>
                <a:path w="114300" h="2016760">
                  <a:moveTo>
                    <a:pt x="38100" y="1901952"/>
                  </a:moveTo>
                  <a:lnTo>
                    <a:pt x="0" y="1901952"/>
                  </a:lnTo>
                  <a:lnTo>
                    <a:pt x="57150" y="2016252"/>
                  </a:lnTo>
                  <a:lnTo>
                    <a:pt x="104775" y="1921002"/>
                  </a:lnTo>
                  <a:lnTo>
                    <a:pt x="38100" y="1921002"/>
                  </a:lnTo>
                  <a:lnTo>
                    <a:pt x="38100" y="1901952"/>
                  </a:lnTo>
                  <a:close/>
                </a:path>
                <a:path w="114300" h="2016760">
                  <a:moveTo>
                    <a:pt x="76200" y="0"/>
                  </a:moveTo>
                  <a:lnTo>
                    <a:pt x="38100" y="0"/>
                  </a:lnTo>
                  <a:lnTo>
                    <a:pt x="38100" y="1921002"/>
                  </a:lnTo>
                  <a:lnTo>
                    <a:pt x="76200" y="1921002"/>
                  </a:lnTo>
                  <a:lnTo>
                    <a:pt x="76200" y="0"/>
                  </a:lnTo>
                  <a:close/>
                </a:path>
                <a:path w="114300" h="2016760">
                  <a:moveTo>
                    <a:pt x="114300" y="1901952"/>
                  </a:moveTo>
                  <a:lnTo>
                    <a:pt x="76200" y="1901952"/>
                  </a:lnTo>
                  <a:lnTo>
                    <a:pt x="76200" y="1921002"/>
                  </a:lnTo>
                  <a:lnTo>
                    <a:pt x="104775" y="1921002"/>
                  </a:lnTo>
                  <a:lnTo>
                    <a:pt x="114300" y="1901952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404366" y="3646170"/>
              <a:ext cx="647700" cy="292735"/>
            </a:xfrm>
            <a:custGeom>
              <a:avLst/>
              <a:gdLst/>
              <a:ahLst/>
              <a:cxnLst/>
              <a:rect l="l" t="t" r="r" b="b"/>
              <a:pathLst>
                <a:path w="647700" h="292735">
                  <a:moveTo>
                    <a:pt x="647699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647699" y="292607"/>
                  </a:lnTo>
                  <a:lnTo>
                    <a:pt x="647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197"/>
          <p:cNvSpPr txBox="1"/>
          <p:nvPr/>
        </p:nvSpPr>
        <p:spPr>
          <a:xfrm>
            <a:off x="1404366" y="3646170"/>
            <a:ext cx="647700" cy="29273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390"/>
              </a:spcBef>
            </a:pPr>
            <a:r>
              <a:rPr sz="1200" dirty="0">
                <a:latin typeface="MS UI Gothic"/>
                <a:cs typeface="MS UI Gothic"/>
              </a:rPr>
              <a:t>着信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5438394" y="3621785"/>
            <a:ext cx="647700" cy="29464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着信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5076444" y="2746248"/>
            <a:ext cx="1369060" cy="466725"/>
          </a:xfrm>
          <a:custGeom>
            <a:avLst/>
            <a:gdLst/>
            <a:ahLst/>
            <a:cxnLst/>
            <a:rect l="l" t="t" r="r" b="b"/>
            <a:pathLst>
              <a:path w="1369060" h="466725">
                <a:moveTo>
                  <a:pt x="1368552" y="0"/>
                </a:moveTo>
                <a:lnTo>
                  <a:pt x="0" y="0"/>
                </a:lnTo>
                <a:lnTo>
                  <a:pt x="0" y="466343"/>
                </a:lnTo>
                <a:lnTo>
                  <a:pt x="1368552" y="466343"/>
                </a:lnTo>
                <a:lnTo>
                  <a:pt x="1368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 txBox="1"/>
          <p:nvPr/>
        </p:nvSpPr>
        <p:spPr>
          <a:xfrm>
            <a:off x="5076444" y="2746248"/>
            <a:ext cx="1369060" cy="466725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00"/>
              </a:spcBef>
            </a:pPr>
            <a:r>
              <a:rPr sz="1200" spc="80" dirty="0">
                <a:latin typeface="MS UI Gothic"/>
                <a:cs typeface="MS UI Gothic"/>
              </a:rPr>
              <a:t>03-xxxx-xxxx</a:t>
            </a:r>
            <a:endParaRPr sz="1200">
              <a:latin typeface="MS UI Gothic"/>
              <a:cs typeface="MS UI Gothic"/>
            </a:endParaRPr>
          </a:p>
          <a:p>
            <a:pPr marL="1905" algn="ctr">
              <a:lnSpc>
                <a:spcPct val="100000"/>
              </a:lnSpc>
            </a:pPr>
            <a:r>
              <a:rPr sz="1200" dirty="0">
                <a:latin typeface="MS UI Gothic"/>
                <a:cs typeface="MS UI Gothic"/>
              </a:rPr>
              <a:t>業務</a:t>
            </a:r>
            <a:r>
              <a:rPr sz="1200" spc="-55" dirty="0">
                <a:latin typeface="MS UI Gothic"/>
                <a:cs typeface="MS UI Gothic"/>
              </a:rPr>
              <a:t>A</a:t>
            </a:r>
            <a:r>
              <a:rPr sz="1200" dirty="0">
                <a:latin typeface="MS UI Gothic"/>
                <a:cs typeface="MS UI Gothic"/>
              </a:rPr>
              <a:t>番号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5739384" y="1701545"/>
            <a:ext cx="114300" cy="1080770"/>
          </a:xfrm>
          <a:custGeom>
            <a:avLst/>
            <a:gdLst/>
            <a:ahLst/>
            <a:cxnLst/>
            <a:rect l="l" t="t" r="r" b="b"/>
            <a:pathLst>
              <a:path w="114300" h="1080770">
                <a:moveTo>
                  <a:pt x="38100" y="966215"/>
                </a:moveTo>
                <a:lnTo>
                  <a:pt x="0" y="966215"/>
                </a:lnTo>
                <a:lnTo>
                  <a:pt x="57150" y="1080515"/>
                </a:lnTo>
                <a:lnTo>
                  <a:pt x="104775" y="985265"/>
                </a:lnTo>
                <a:lnTo>
                  <a:pt x="38100" y="985265"/>
                </a:lnTo>
                <a:lnTo>
                  <a:pt x="38100" y="966215"/>
                </a:lnTo>
                <a:close/>
              </a:path>
              <a:path w="114300" h="1080770">
                <a:moveTo>
                  <a:pt x="76200" y="0"/>
                </a:moveTo>
                <a:lnTo>
                  <a:pt x="38100" y="0"/>
                </a:lnTo>
                <a:lnTo>
                  <a:pt x="38100" y="985265"/>
                </a:lnTo>
                <a:lnTo>
                  <a:pt x="76200" y="985265"/>
                </a:lnTo>
                <a:lnTo>
                  <a:pt x="76200" y="0"/>
                </a:lnTo>
                <a:close/>
              </a:path>
              <a:path w="114300" h="1080770">
                <a:moveTo>
                  <a:pt x="114300" y="966215"/>
                </a:moveTo>
                <a:lnTo>
                  <a:pt x="76200" y="966215"/>
                </a:lnTo>
                <a:lnTo>
                  <a:pt x="76200" y="985265"/>
                </a:lnTo>
                <a:lnTo>
                  <a:pt x="104775" y="985265"/>
                </a:lnTo>
                <a:lnTo>
                  <a:pt x="114300" y="966215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 txBox="1"/>
          <p:nvPr/>
        </p:nvSpPr>
        <p:spPr>
          <a:xfrm>
            <a:off x="6733031" y="2746248"/>
            <a:ext cx="144018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200" spc="85" dirty="0">
                <a:solidFill>
                  <a:srgbClr val="B1B1B1"/>
                </a:solidFill>
                <a:latin typeface="MS UI Gothic"/>
                <a:cs typeface="MS UI Gothic"/>
              </a:rPr>
              <a:t>050-xxxx-xxxx</a:t>
            </a:r>
            <a:endParaRPr sz="12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B1B1B1"/>
                </a:solidFill>
                <a:latin typeface="MS UI Gothic"/>
                <a:cs typeface="MS UI Gothic"/>
              </a:rPr>
              <a:t>業務</a:t>
            </a:r>
            <a:r>
              <a:rPr sz="1200" spc="-35" dirty="0">
                <a:solidFill>
                  <a:srgbClr val="B1B1B1"/>
                </a:solidFill>
                <a:latin typeface="MS UI Gothic"/>
                <a:cs typeface="MS UI Gothic"/>
              </a:rPr>
              <a:t>B</a:t>
            </a:r>
            <a:r>
              <a:rPr sz="1200" dirty="0">
                <a:solidFill>
                  <a:srgbClr val="B1B1B1"/>
                </a:solidFill>
                <a:latin typeface="MS UI Gothic"/>
                <a:cs typeface="MS UI Gothic"/>
              </a:rPr>
              <a:t>番号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06" name="object 20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14</a:t>
            </a:r>
          </a:p>
        </p:txBody>
      </p:sp>
      <p:sp>
        <p:nvSpPr>
          <p:cNvPr id="203" name="object 203"/>
          <p:cNvSpPr txBox="1"/>
          <p:nvPr/>
        </p:nvSpPr>
        <p:spPr>
          <a:xfrm>
            <a:off x="1842642" y="2027301"/>
            <a:ext cx="164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0" dirty="0">
                <a:latin typeface="MS UI Gothic"/>
                <a:cs typeface="MS UI Gothic"/>
              </a:rPr>
              <a:t>0120-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150" dirty="0">
                <a:latin typeface="MS UI Gothic"/>
                <a:cs typeface="MS UI Gothic"/>
              </a:rPr>
              <a:t>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50" dirty="0">
                <a:latin typeface="MS UI Gothic"/>
                <a:cs typeface="MS UI Gothic"/>
              </a:rPr>
              <a:t>に問</a:t>
            </a:r>
            <a:r>
              <a:rPr sz="1200" spc="40" dirty="0">
                <a:latin typeface="MS UI Gothic"/>
                <a:cs typeface="MS UI Gothic"/>
              </a:rPr>
              <a:t>合</a:t>
            </a:r>
            <a:r>
              <a:rPr sz="1200" spc="8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5875782" y="2027301"/>
            <a:ext cx="160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MS UI Gothic"/>
                <a:cs typeface="MS UI Gothic"/>
              </a:rPr>
              <a:t>03-xxxx-xxxx</a:t>
            </a:r>
            <a:r>
              <a:rPr sz="1200" spc="50" dirty="0">
                <a:latin typeface="MS UI Gothic"/>
                <a:cs typeface="MS UI Gothic"/>
              </a:rPr>
              <a:t>に</a:t>
            </a:r>
            <a:r>
              <a:rPr sz="1200" spc="65" dirty="0">
                <a:latin typeface="MS UI Gothic"/>
                <a:cs typeface="MS UI Gothic"/>
              </a:rPr>
              <a:t>問合</a:t>
            </a:r>
            <a:r>
              <a:rPr sz="1200" spc="5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6812406" y="2459227"/>
            <a:ext cx="16319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solidFill>
                  <a:srgbClr val="B1B1B1"/>
                </a:solidFill>
                <a:latin typeface="MS UI Gothic"/>
                <a:cs typeface="MS UI Gothic"/>
              </a:rPr>
              <a:t>050-xxxx-xxxx</a:t>
            </a:r>
            <a:r>
              <a:rPr sz="1000" spc="135" dirty="0">
                <a:solidFill>
                  <a:srgbClr val="B1B1B1"/>
                </a:solidFill>
                <a:latin typeface="MS UI Gothic"/>
                <a:cs typeface="MS UI Gothic"/>
              </a:rPr>
              <a:t>に</a:t>
            </a:r>
            <a:r>
              <a:rPr sz="1000" spc="20" dirty="0">
                <a:solidFill>
                  <a:srgbClr val="B1B1B1"/>
                </a:solidFill>
                <a:latin typeface="MS UI Gothic"/>
                <a:cs typeface="MS UI Gothic"/>
              </a:rPr>
              <a:t>問合せ</a:t>
            </a:r>
            <a:r>
              <a:rPr sz="1000" spc="15" dirty="0">
                <a:solidFill>
                  <a:srgbClr val="B1B1B1"/>
                </a:solidFill>
                <a:latin typeface="MS UI Gothic"/>
                <a:cs typeface="MS UI Gothic"/>
              </a:rPr>
              <a:t>な</a:t>
            </a:r>
            <a:r>
              <a:rPr sz="1000" spc="55" dirty="0">
                <a:solidFill>
                  <a:srgbClr val="B1B1B1"/>
                </a:solidFill>
                <a:latin typeface="MS UI Gothic"/>
                <a:cs typeface="MS UI Gothic"/>
              </a:rPr>
              <a:t>し</a:t>
            </a:r>
            <a:endParaRPr sz="10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72" y="2700330"/>
            <a:ext cx="7187960" cy="6365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567237" y="3596894"/>
            <a:ext cx="4325620" cy="2833370"/>
            <a:chOff x="4567237" y="3596894"/>
            <a:chExt cx="4325620" cy="2833370"/>
          </a:xfrm>
        </p:grpSpPr>
        <p:sp>
          <p:nvSpPr>
            <p:cNvPr id="4" name="object 4"/>
            <p:cNvSpPr/>
            <p:nvPr/>
          </p:nvSpPr>
          <p:spPr>
            <a:xfrm>
              <a:off x="5882639" y="5618226"/>
              <a:ext cx="2380615" cy="811530"/>
            </a:xfrm>
            <a:custGeom>
              <a:avLst/>
              <a:gdLst/>
              <a:ahLst/>
              <a:cxnLst/>
              <a:rect l="l" t="t" r="r" b="b"/>
              <a:pathLst>
                <a:path w="2380615" h="811529">
                  <a:moveTo>
                    <a:pt x="76200" y="492582"/>
                  </a:moveTo>
                  <a:lnTo>
                    <a:pt x="38100" y="492582"/>
                  </a:lnTo>
                  <a:lnTo>
                    <a:pt x="38100" y="792480"/>
                  </a:lnTo>
                  <a:lnTo>
                    <a:pt x="39594" y="799892"/>
                  </a:lnTo>
                  <a:lnTo>
                    <a:pt x="43672" y="805948"/>
                  </a:lnTo>
                  <a:lnTo>
                    <a:pt x="49726" y="810032"/>
                  </a:lnTo>
                  <a:lnTo>
                    <a:pt x="57150" y="811530"/>
                  </a:lnTo>
                  <a:lnTo>
                    <a:pt x="2361438" y="811530"/>
                  </a:lnTo>
                  <a:lnTo>
                    <a:pt x="2368861" y="810032"/>
                  </a:lnTo>
                  <a:lnTo>
                    <a:pt x="2374915" y="805948"/>
                  </a:lnTo>
                  <a:lnTo>
                    <a:pt x="2378993" y="799892"/>
                  </a:lnTo>
                  <a:lnTo>
                    <a:pt x="2380488" y="792480"/>
                  </a:lnTo>
                  <a:lnTo>
                    <a:pt x="76200" y="792480"/>
                  </a:lnTo>
                  <a:lnTo>
                    <a:pt x="57150" y="773430"/>
                  </a:lnTo>
                  <a:lnTo>
                    <a:pt x="76200" y="773430"/>
                  </a:lnTo>
                  <a:lnTo>
                    <a:pt x="76200" y="492582"/>
                  </a:lnTo>
                  <a:close/>
                </a:path>
                <a:path w="2380615" h="811529">
                  <a:moveTo>
                    <a:pt x="76200" y="773430"/>
                  </a:moveTo>
                  <a:lnTo>
                    <a:pt x="57150" y="773430"/>
                  </a:lnTo>
                  <a:lnTo>
                    <a:pt x="76200" y="792480"/>
                  </a:lnTo>
                  <a:lnTo>
                    <a:pt x="76200" y="773430"/>
                  </a:lnTo>
                  <a:close/>
                </a:path>
                <a:path w="2380615" h="811529">
                  <a:moveTo>
                    <a:pt x="2342388" y="773430"/>
                  </a:moveTo>
                  <a:lnTo>
                    <a:pt x="76200" y="773430"/>
                  </a:lnTo>
                  <a:lnTo>
                    <a:pt x="76200" y="792480"/>
                  </a:lnTo>
                  <a:lnTo>
                    <a:pt x="2342388" y="792480"/>
                  </a:lnTo>
                  <a:lnTo>
                    <a:pt x="2342388" y="773430"/>
                  </a:lnTo>
                  <a:close/>
                </a:path>
                <a:path w="2380615" h="811529">
                  <a:moveTo>
                    <a:pt x="2380488" y="0"/>
                  </a:moveTo>
                  <a:lnTo>
                    <a:pt x="2342388" y="0"/>
                  </a:lnTo>
                  <a:lnTo>
                    <a:pt x="2342388" y="792480"/>
                  </a:lnTo>
                  <a:lnTo>
                    <a:pt x="2361438" y="773430"/>
                  </a:lnTo>
                  <a:lnTo>
                    <a:pt x="2380488" y="773430"/>
                  </a:lnTo>
                  <a:lnTo>
                    <a:pt x="2380488" y="0"/>
                  </a:lnTo>
                  <a:close/>
                </a:path>
                <a:path w="2380615" h="811529">
                  <a:moveTo>
                    <a:pt x="2380488" y="773430"/>
                  </a:moveTo>
                  <a:lnTo>
                    <a:pt x="2361438" y="773430"/>
                  </a:lnTo>
                  <a:lnTo>
                    <a:pt x="2342388" y="792480"/>
                  </a:lnTo>
                  <a:lnTo>
                    <a:pt x="2380488" y="792480"/>
                  </a:lnTo>
                  <a:lnTo>
                    <a:pt x="2380488" y="773430"/>
                  </a:lnTo>
                  <a:close/>
                </a:path>
                <a:path w="2380615" h="811529">
                  <a:moveTo>
                    <a:pt x="57150" y="397332"/>
                  </a:moveTo>
                  <a:lnTo>
                    <a:pt x="0" y="511632"/>
                  </a:lnTo>
                  <a:lnTo>
                    <a:pt x="38100" y="511632"/>
                  </a:lnTo>
                  <a:lnTo>
                    <a:pt x="38100" y="492582"/>
                  </a:lnTo>
                  <a:lnTo>
                    <a:pt x="104775" y="492582"/>
                  </a:lnTo>
                  <a:lnTo>
                    <a:pt x="57150" y="397332"/>
                  </a:lnTo>
                  <a:close/>
                </a:path>
                <a:path w="2380615" h="811529">
                  <a:moveTo>
                    <a:pt x="104775" y="492582"/>
                  </a:moveTo>
                  <a:lnTo>
                    <a:pt x="76200" y="492582"/>
                  </a:lnTo>
                  <a:lnTo>
                    <a:pt x="76200" y="511632"/>
                  </a:lnTo>
                  <a:lnTo>
                    <a:pt x="114300" y="511632"/>
                  </a:lnTo>
                  <a:lnTo>
                    <a:pt x="104775" y="49258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17429" y="5501722"/>
              <a:ext cx="165100" cy="101600"/>
            </a:xfrm>
            <a:custGeom>
              <a:avLst/>
              <a:gdLst/>
              <a:ahLst/>
              <a:cxnLst/>
              <a:rect l="l" t="t" r="r" b="b"/>
              <a:pathLst>
                <a:path w="165100" h="101600">
                  <a:moveTo>
                    <a:pt x="147443" y="0"/>
                  </a:moveTo>
                  <a:lnTo>
                    <a:pt x="145330" y="188"/>
                  </a:lnTo>
                  <a:lnTo>
                    <a:pt x="0" y="101385"/>
                  </a:lnTo>
                  <a:lnTo>
                    <a:pt x="65940" y="101385"/>
                  </a:lnTo>
                  <a:lnTo>
                    <a:pt x="129460" y="80275"/>
                  </a:lnTo>
                  <a:lnTo>
                    <a:pt x="164174" y="22769"/>
                  </a:lnTo>
                  <a:lnTo>
                    <a:pt x="164650" y="15660"/>
                  </a:lnTo>
                  <a:lnTo>
                    <a:pt x="162443" y="9148"/>
                  </a:lnTo>
                  <a:lnTo>
                    <a:pt x="157958" y="3940"/>
                  </a:lnTo>
                  <a:lnTo>
                    <a:pt x="151602" y="743"/>
                  </a:lnTo>
                  <a:lnTo>
                    <a:pt x="149501" y="183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3852" y="5367255"/>
              <a:ext cx="218915" cy="1525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43852" y="5367255"/>
              <a:ext cx="219075" cy="153035"/>
            </a:xfrm>
            <a:custGeom>
              <a:avLst/>
              <a:gdLst/>
              <a:ahLst/>
              <a:cxnLst/>
              <a:rect l="l" t="t" r="r" b="b"/>
              <a:pathLst>
                <a:path w="219075" h="153035">
                  <a:moveTo>
                    <a:pt x="218893" y="119280"/>
                  </a:moveTo>
                  <a:lnTo>
                    <a:pt x="190653" y="152517"/>
                  </a:lnTo>
                  <a:lnTo>
                    <a:pt x="190653" y="136797"/>
                  </a:lnTo>
                  <a:lnTo>
                    <a:pt x="187898" y="125956"/>
                  </a:lnTo>
                  <a:lnTo>
                    <a:pt x="183311" y="115853"/>
                  </a:lnTo>
                  <a:lnTo>
                    <a:pt x="177019" y="106717"/>
                  </a:lnTo>
                  <a:lnTo>
                    <a:pt x="169153" y="98778"/>
                  </a:lnTo>
                  <a:lnTo>
                    <a:pt x="36098" y="21383"/>
                  </a:lnTo>
                  <a:lnTo>
                    <a:pt x="25970" y="22623"/>
                  </a:lnTo>
                  <a:lnTo>
                    <a:pt x="16389" y="25835"/>
                  </a:lnTo>
                  <a:lnTo>
                    <a:pt x="7638" y="30893"/>
                  </a:lnTo>
                  <a:lnTo>
                    <a:pt x="0" y="37668"/>
                  </a:lnTo>
                  <a:lnTo>
                    <a:pt x="3763" y="28012"/>
                  </a:lnTo>
                  <a:lnTo>
                    <a:pt x="9553" y="19579"/>
                  </a:lnTo>
                  <a:lnTo>
                    <a:pt x="17100" y="12678"/>
                  </a:lnTo>
                  <a:lnTo>
                    <a:pt x="26136" y="7621"/>
                  </a:lnTo>
                  <a:lnTo>
                    <a:pt x="196352" y="84684"/>
                  </a:lnTo>
                  <a:lnTo>
                    <a:pt x="215047" y="109545"/>
                  </a:lnTo>
                  <a:lnTo>
                    <a:pt x="218893" y="119280"/>
                  </a:lnTo>
                  <a:close/>
                </a:path>
              </a:pathLst>
            </a:custGeom>
            <a:ln w="39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6764" y="5469456"/>
              <a:ext cx="117740" cy="1337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816764" y="5469456"/>
              <a:ext cx="118110" cy="133985"/>
            </a:xfrm>
            <a:custGeom>
              <a:avLst/>
              <a:gdLst/>
              <a:ahLst/>
              <a:cxnLst/>
              <a:rect l="l" t="t" r="r" b="b"/>
              <a:pathLst>
                <a:path w="118110" h="133985">
                  <a:moveTo>
                    <a:pt x="117740" y="67610"/>
                  </a:moveTo>
                  <a:lnTo>
                    <a:pt x="7847" y="130558"/>
                  </a:lnTo>
                  <a:lnTo>
                    <a:pt x="5494" y="132169"/>
                  </a:lnTo>
                  <a:lnTo>
                    <a:pt x="2813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193" y="9462"/>
                  </a:lnTo>
                  <a:lnTo>
                    <a:pt x="70642" y="0"/>
                  </a:lnTo>
                  <a:lnTo>
                    <a:pt x="117740" y="50315"/>
                  </a:lnTo>
                  <a:lnTo>
                    <a:pt x="117740" y="67610"/>
                  </a:lnTo>
                  <a:close/>
                </a:path>
              </a:pathLst>
            </a:custGeom>
            <a:ln w="39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0604" y="5416001"/>
              <a:ext cx="106802" cy="629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780604" y="5416001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4" h="63500">
                  <a:moveTo>
                    <a:pt x="17318" y="0"/>
                  </a:moveTo>
                  <a:lnTo>
                    <a:pt x="106802" y="53455"/>
                  </a:lnTo>
                  <a:lnTo>
                    <a:pt x="90353" y="62918"/>
                  </a:lnTo>
                  <a:lnTo>
                    <a:pt x="68814" y="50421"/>
                  </a:lnTo>
                  <a:lnTo>
                    <a:pt x="68465" y="37180"/>
                  </a:lnTo>
                  <a:lnTo>
                    <a:pt x="55588" y="30197"/>
                  </a:lnTo>
                  <a:lnTo>
                    <a:pt x="55533" y="42644"/>
                  </a:lnTo>
                  <a:lnTo>
                    <a:pt x="30571" y="28106"/>
                  </a:lnTo>
                  <a:lnTo>
                    <a:pt x="30610" y="15176"/>
                  </a:lnTo>
                  <a:lnTo>
                    <a:pt x="18044" y="8170"/>
                  </a:lnTo>
                  <a:lnTo>
                    <a:pt x="17999" y="21233"/>
                  </a:lnTo>
                  <a:lnTo>
                    <a:pt x="0" y="10300"/>
                  </a:lnTo>
                  <a:lnTo>
                    <a:pt x="17318" y="0"/>
                  </a:lnTo>
                  <a:close/>
                </a:path>
              </a:pathLst>
            </a:custGeom>
            <a:ln w="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3818" y="5388638"/>
              <a:ext cx="190686" cy="13171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743818" y="5388638"/>
              <a:ext cx="191135" cy="132080"/>
            </a:xfrm>
            <a:custGeom>
              <a:avLst/>
              <a:gdLst/>
              <a:ahLst/>
              <a:cxnLst/>
              <a:rect l="l" t="t" r="r" b="b"/>
              <a:pathLst>
                <a:path w="191135" h="132079">
                  <a:moveTo>
                    <a:pt x="143588" y="80818"/>
                  </a:moveTo>
                  <a:lnTo>
                    <a:pt x="149232" y="100626"/>
                  </a:lnTo>
                  <a:lnTo>
                    <a:pt x="149531" y="117915"/>
                  </a:lnTo>
                  <a:lnTo>
                    <a:pt x="158384" y="124953"/>
                  </a:lnTo>
                  <a:lnTo>
                    <a:pt x="168503" y="129602"/>
                  </a:lnTo>
                  <a:lnTo>
                    <a:pt x="179425" y="131712"/>
                  </a:lnTo>
                  <a:lnTo>
                    <a:pt x="190686" y="131133"/>
                  </a:lnTo>
                  <a:lnTo>
                    <a:pt x="190686" y="115414"/>
                  </a:lnTo>
                  <a:lnTo>
                    <a:pt x="187896" y="104589"/>
                  </a:lnTo>
                  <a:lnTo>
                    <a:pt x="183299" y="94495"/>
                  </a:lnTo>
                  <a:lnTo>
                    <a:pt x="177020" y="85356"/>
                  </a:lnTo>
                  <a:lnTo>
                    <a:pt x="169186" y="77395"/>
                  </a:lnTo>
                  <a:lnTo>
                    <a:pt x="36132" y="0"/>
                  </a:lnTo>
                  <a:lnTo>
                    <a:pt x="26003" y="1240"/>
                  </a:lnTo>
                  <a:lnTo>
                    <a:pt x="16423" y="4452"/>
                  </a:lnTo>
                  <a:lnTo>
                    <a:pt x="7672" y="9510"/>
                  </a:lnTo>
                  <a:lnTo>
                    <a:pt x="33" y="16285"/>
                  </a:lnTo>
                  <a:lnTo>
                    <a:pt x="20406" y="49431"/>
                  </a:lnTo>
                  <a:lnTo>
                    <a:pt x="29126" y="51197"/>
                  </a:lnTo>
                  <a:lnTo>
                    <a:pt x="36786" y="37663"/>
                  </a:lnTo>
                  <a:lnTo>
                    <a:pt x="54104" y="27362"/>
                  </a:lnTo>
                  <a:lnTo>
                    <a:pt x="143588" y="80818"/>
                  </a:lnTo>
                  <a:close/>
                </a:path>
              </a:pathLst>
            </a:custGeom>
            <a:ln w="3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7275" y="5424171"/>
              <a:ext cx="143682" cy="1443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27275" y="5424171"/>
              <a:ext cx="144145" cy="144780"/>
            </a:xfrm>
            <a:custGeom>
              <a:avLst/>
              <a:gdLst/>
              <a:ahLst/>
              <a:cxnLst/>
              <a:rect l="l" t="t" r="r" b="b"/>
              <a:pathLst>
                <a:path w="144145" h="144779">
                  <a:moveTo>
                    <a:pt x="0" y="92455"/>
                  </a:moveTo>
                  <a:lnTo>
                    <a:pt x="89488" y="144344"/>
                  </a:lnTo>
                  <a:lnTo>
                    <a:pt x="143682" y="54747"/>
                  </a:lnTo>
                  <a:lnTo>
                    <a:pt x="122143" y="42250"/>
                  </a:lnTo>
                  <a:lnTo>
                    <a:pt x="121794" y="29010"/>
                  </a:lnTo>
                  <a:lnTo>
                    <a:pt x="108917" y="22026"/>
                  </a:lnTo>
                  <a:lnTo>
                    <a:pt x="108862" y="34473"/>
                  </a:lnTo>
                  <a:lnTo>
                    <a:pt x="83900" y="19935"/>
                  </a:lnTo>
                  <a:lnTo>
                    <a:pt x="83939" y="7005"/>
                  </a:lnTo>
                  <a:lnTo>
                    <a:pt x="71372" y="0"/>
                  </a:lnTo>
                  <a:lnTo>
                    <a:pt x="71328" y="13062"/>
                  </a:lnTo>
                  <a:lnTo>
                    <a:pt x="53328" y="2130"/>
                  </a:lnTo>
                  <a:lnTo>
                    <a:pt x="0" y="92455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64744" y="5464791"/>
              <a:ext cx="74300" cy="8184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64744" y="5464791"/>
              <a:ext cx="74295" cy="81915"/>
            </a:xfrm>
            <a:custGeom>
              <a:avLst/>
              <a:gdLst/>
              <a:ahLst/>
              <a:cxnLst/>
              <a:rect l="l" t="t" r="r" b="b"/>
              <a:pathLst>
                <a:path w="74295" h="81914">
                  <a:moveTo>
                    <a:pt x="35814" y="79814"/>
                  </a:moveTo>
                  <a:lnTo>
                    <a:pt x="39431" y="81849"/>
                  </a:lnTo>
                  <a:lnTo>
                    <a:pt x="46913" y="69252"/>
                  </a:lnTo>
                  <a:lnTo>
                    <a:pt x="43136" y="67383"/>
                  </a:lnTo>
                  <a:lnTo>
                    <a:pt x="35814" y="79814"/>
                  </a:lnTo>
                  <a:close/>
                </a:path>
                <a:path w="74295" h="81914">
                  <a:moveTo>
                    <a:pt x="45096" y="64410"/>
                  </a:moveTo>
                  <a:lnTo>
                    <a:pt x="48713" y="66446"/>
                  </a:lnTo>
                  <a:lnTo>
                    <a:pt x="56195" y="53854"/>
                  </a:lnTo>
                  <a:lnTo>
                    <a:pt x="52413" y="51985"/>
                  </a:lnTo>
                  <a:lnTo>
                    <a:pt x="45096" y="64410"/>
                  </a:lnTo>
                  <a:close/>
                </a:path>
                <a:path w="74295" h="81914">
                  <a:moveTo>
                    <a:pt x="54141" y="48840"/>
                  </a:moveTo>
                  <a:lnTo>
                    <a:pt x="57757" y="50876"/>
                  </a:lnTo>
                  <a:lnTo>
                    <a:pt x="65240" y="38284"/>
                  </a:lnTo>
                  <a:lnTo>
                    <a:pt x="61462" y="36415"/>
                  </a:lnTo>
                  <a:lnTo>
                    <a:pt x="54141" y="48840"/>
                  </a:lnTo>
                  <a:close/>
                </a:path>
                <a:path w="74295" h="81914">
                  <a:moveTo>
                    <a:pt x="63201" y="33553"/>
                  </a:moveTo>
                  <a:lnTo>
                    <a:pt x="66818" y="35588"/>
                  </a:lnTo>
                  <a:lnTo>
                    <a:pt x="74300" y="22991"/>
                  </a:lnTo>
                  <a:lnTo>
                    <a:pt x="70523" y="21122"/>
                  </a:lnTo>
                  <a:lnTo>
                    <a:pt x="63201" y="33553"/>
                  </a:lnTo>
                  <a:close/>
                </a:path>
                <a:path w="74295" h="81914">
                  <a:moveTo>
                    <a:pt x="45517" y="22880"/>
                  </a:moveTo>
                  <a:lnTo>
                    <a:pt x="49134" y="24916"/>
                  </a:lnTo>
                  <a:lnTo>
                    <a:pt x="56616" y="12319"/>
                  </a:lnTo>
                  <a:lnTo>
                    <a:pt x="52834" y="10450"/>
                  </a:lnTo>
                  <a:lnTo>
                    <a:pt x="45517" y="22880"/>
                  </a:lnTo>
                  <a:close/>
                </a:path>
                <a:path w="74295" h="81914">
                  <a:moveTo>
                    <a:pt x="36451" y="38173"/>
                  </a:moveTo>
                  <a:lnTo>
                    <a:pt x="40068" y="40203"/>
                  </a:lnTo>
                  <a:lnTo>
                    <a:pt x="47550" y="27612"/>
                  </a:lnTo>
                  <a:lnTo>
                    <a:pt x="43773" y="25743"/>
                  </a:lnTo>
                  <a:lnTo>
                    <a:pt x="36451" y="38173"/>
                  </a:lnTo>
                  <a:close/>
                </a:path>
                <a:path w="74295" h="81914">
                  <a:moveTo>
                    <a:pt x="27407" y="53743"/>
                  </a:moveTo>
                  <a:lnTo>
                    <a:pt x="31023" y="55779"/>
                  </a:lnTo>
                  <a:lnTo>
                    <a:pt x="38506" y="43182"/>
                  </a:lnTo>
                  <a:lnTo>
                    <a:pt x="34729" y="41313"/>
                  </a:lnTo>
                  <a:lnTo>
                    <a:pt x="27407" y="53743"/>
                  </a:lnTo>
                  <a:close/>
                </a:path>
                <a:path w="74295" h="81914">
                  <a:moveTo>
                    <a:pt x="18124" y="69141"/>
                  </a:moveTo>
                  <a:lnTo>
                    <a:pt x="21741" y="71177"/>
                  </a:lnTo>
                  <a:lnTo>
                    <a:pt x="29223" y="58586"/>
                  </a:lnTo>
                  <a:lnTo>
                    <a:pt x="25446" y="56716"/>
                  </a:lnTo>
                  <a:lnTo>
                    <a:pt x="18124" y="69141"/>
                  </a:lnTo>
                  <a:close/>
                </a:path>
                <a:path w="74295" h="81914">
                  <a:moveTo>
                    <a:pt x="0" y="58691"/>
                  </a:moveTo>
                  <a:lnTo>
                    <a:pt x="3617" y="60727"/>
                  </a:lnTo>
                  <a:lnTo>
                    <a:pt x="11102" y="48135"/>
                  </a:lnTo>
                  <a:lnTo>
                    <a:pt x="7320" y="46266"/>
                  </a:lnTo>
                  <a:lnTo>
                    <a:pt x="0" y="58691"/>
                  </a:lnTo>
                  <a:close/>
                </a:path>
                <a:path w="74295" h="81914">
                  <a:moveTo>
                    <a:pt x="9280" y="43293"/>
                  </a:moveTo>
                  <a:lnTo>
                    <a:pt x="12896" y="45329"/>
                  </a:lnTo>
                  <a:lnTo>
                    <a:pt x="20379" y="32732"/>
                  </a:lnTo>
                  <a:lnTo>
                    <a:pt x="16601" y="30862"/>
                  </a:lnTo>
                  <a:lnTo>
                    <a:pt x="9280" y="43293"/>
                  </a:lnTo>
                  <a:close/>
                </a:path>
                <a:path w="74295" h="81914">
                  <a:moveTo>
                    <a:pt x="18329" y="27717"/>
                  </a:moveTo>
                  <a:lnTo>
                    <a:pt x="21946" y="29753"/>
                  </a:lnTo>
                  <a:lnTo>
                    <a:pt x="29428" y="17162"/>
                  </a:lnTo>
                  <a:lnTo>
                    <a:pt x="25646" y="15292"/>
                  </a:lnTo>
                  <a:lnTo>
                    <a:pt x="18329" y="27717"/>
                  </a:lnTo>
                  <a:close/>
                </a:path>
                <a:path w="74295" h="81914">
                  <a:moveTo>
                    <a:pt x="27390" y="12430"/>
                  </a:moveTo>
                  <a:lnTo>
                    <a:pt x="31007" y="14466"/>
                  </a:lnTo>
                  <a:lnTo>
                    <a:pt x="38489" y="1869"/>
                  </a:lnTo>
                  <a:lnTo>
                    <a:pt x="34712" y="0"/>
                  </a:lnTo>
                  <a:lnTo>
                    <a:pt x="27390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53047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43263" y="67383"/>
                  </a:moveTo>
                  <a:lnTo>
                    <a:pt x="35814" y="80030"/>
                  </a:ln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close/>
                </a:path>
                <a:path w="82550" h="86995">
                  <a:moveTo>
                    <a:pt x="25574" y="56711"/>
                  </a:moveTo>
                  <a:lnTo>
                    <a:pt x="18125" y="69358"/>
                  </a:ln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close/>
                </a:path>
                <a:path w="82550" h="86995">
                  <a:moveTo>
                    <a:pt x="52546" y="51979"/>
                  </a:moveTo>
                  <a:lnTo>
                    <a:pt x="45096" y="64626"/>
                  </a:ln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close/>
                </a:path>
                <a:path w="82550" h="86995">
                  <a:moveTo>
                    <a:pt x="7449" y="46261"/>
                  </a:moveTo>
                  <a:lnTo>
                    <a:pt x="0" y="58907"/>
                  </a:ln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close/>
                </a:path>
                <a:path w="82550" h="86995">
                  <a:moveTo>
                    <a:pt x="34856" y="41313"/>
                  </a:moveTo>
                  <a:lnTo>
                    <a:pt x="27407" y="53954"/>
                  </a:ln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close/>
                </a:path>
                <a:path w="82550" h="86995">
                  <a:moveTo>
                    <a:pt x="61590" y="36409"/>
                  </a:moveTo>
                  <a:lnTo>
                    <a:pt x="54141" y="49056"/>
                  </a:ln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close/>
                </a:path>
                <a:path w="82550" h="86995">
                  <a:moveTo>
                    <a:pt x="16729" y="30862"/>
                  </a:moveTo>
                  <a:lnTo>
                    <a:pt x="9281" y="43504"/>
                  </a:ln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close/>
                </a:path>
                <a:path w="82550" h="86995">
                  <a:moveTo>
                    <a:pt x="43900" y="25743"/>
                  </a:moveTo>
                  <a:lnTo>
                    <a:pt x="36451" y="38384"/>
                  </a:ln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close/>
                </a:path>
                <a:path w="82550" h="86995">
                  <a:moveTo>
                    <a:pt x="70651" y="21122"/>
                  </a:moveTo>
                  <a:lnTo>
                    <a:pt x="63201" y="33763"/>
                  </a:ln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close/>
                </a:path>
                <a:path w="82550" h="86995">
                  <a:moveTo>
                    <a:pt x="25779" y="15287"/>
                  </a:moveTo>
                  <a:lnTo>
                    <a:pt x="18328" y="27934"/>
                  </a:ln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close/>
                </a:path>
                <a:path w="82550" h="86995">
                  <a:moveTo>
                    <a:pt x="52967" y="10450"/>
                  </a:moveTo>
                  <a:lnTo>
                    <a:pt x="45517" y="23097"/>
                  </a:ln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close/>
                </a:path>
                <a:path w="82550" h="86995">
                  <a:moveTo>
                    <a:pt x="34839" y="0"/>
                  </a:moveTo>
                  <a:lnTo>
                    <a:pt x="27390" y="12646"/>
                  </a:ln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53047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27390" y="12646"/>
                  </a:move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lnTo>
                    <a:pt x="27390" y="12646"/>
                  </a:lnTo>
                  <a:close/>
                </a:path>
                <a:path w="82550" h="86995">
                  <a:moveTo>
                    <a:pt x="18328" y="27934"/>
                  </a:move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lnTo>
                    <a:pt x="18328" y="27934"/>
                  </a:lnTo>
                  <a:close/>
                </a:path>
                <a:path w="82550" h="86995">
                  <a:moveTo>
                    <a:pt x="9281" y="43504"/>
                  </a:move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lnTo>
                    <a:pt x="9281" y="43504"/>
                  </a:lnTo>
                  <a:close/>
                </a:path>
                <a:path w="82550" h="86995">
                  <a:moveTo>
                    <a:pt x="0" y="58907"/>
                  </a:move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lnTo>
                    <a:pt x="0" y="58907"/>
                  </a:lnTo>
                  <a:close/>
                </a:path>
                <a:path w="82550" h="86995">
                  <a:moveTo>
                    <a:pt x="18125" y="69358"/>
                  </a:move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lnTo>
                    <a:pt x="18125" y="69358"/>
                  </a:lnTo>
                  <a:close/>
                </a:path>
                <a:path w="82550" h="86995">
                  <a:moveTo>
                    <a:pt x="27407" y="53954"/>
                  </a:move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lnTo>
                    <a:pt x="27407" y="53954"/>
                  </a:lnTo>
                  <a:close/>
                </a:path>
                <a:path w="82550" h="86995">
                  <a:moveTo>
                    <a:pt x="36451" y="38384"/>
                  </a:move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lnTo>
                    <a:pt x="36451" y="38384"/>
                  </a:lnTo>
                  <a:close/>
                </a:path>
                <a:path w="82550" h="86995">
                  <a:moveTo>
                    <a:pt x="45517" y="23097"/>
                  </a:move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lnTo>
                    <a:pt x="45517" y="23097"/>
                  </a:lnTo>
                  <a:close/>
                </a:path>
                <a:path w="82550" h="86995">
                  <a:moveTo>
                    <a:pt x="63201" y="33763"/>
                  </a:move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lnTo>
                    <a:pt x="63201" y="33763"/>
                  </a:lnTo>
                  <a:close/>
                </a:path>
                <a:path w="82550" h="86995">
                  <a:moveTo>
                    <a:pt x="54141" y="49056"/>
                  </a:move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lnTo>
                    <a:pt x="54141" y="49056"/>
                  </a:lnTo>
                  <a:close/>
                </a:path>
                <a:path w="82550" h="86995">
                  <a:moveTo>
                    <a:pt x="45096" y="64626"/>
                  </a:move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lnTo>
                    <a:pt x="45096" y="64626"/>
                  </a:lnTo>
                  <a:close/>
                </a:path>
                <a:path w="82550" h="86995">
                  <a:moveTo>
                    <a:pt x="35814" y="80030"/>
                  </a:move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lnTo>
                    <a:pt x="35814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27275" y="5517364"/>
              <a:ext cx="89488" cy="8574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727275" y="551736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5" h="86360">
                  <a:moveTo>
                    <a:pt x="0" y="35427"/>
                  </a:moveTo>
                  <a:lnTo>
                    <a:pt x="81635" y="82598"/>
                  </a:lnTo>
                  <a:lnTo>
                    <a:pt x="83994" y="84209"/>
                  </a:lnTo>
                  <a:lnTo>
                    <a:pt x="86669" y="85282"/>
                  </a:lnTo>
                  <a:lnTo>
                    <a:pt x="89488" y="85743"/>
                  </a:lnTo>
                  <a:lnTo>
                    <a:pt x="89488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26693" y="5367255"/>
              <a:ext cx="236220" cy="236854"/>
            </a:xfrm>
            <a:custGeom>
              <a:avLst/>
              <a:gdLst/>
              <a:ahLst/>
              <a:cxnLst/>
              <a:rect l="l" t="t" r="r" b="b"/>
              <a:pathLst>
                <a:path w="236220" h="236854">
                  <a:moveTo>
                    <a:pt x="236052" y="119280"/>
                  </a:moveTo>
                  <a:lnTo>
                    <a:pt x="232360" y="109446"/>
                  </a:lnTo>
                  <a:lnTo>
                    <a:pt x="227311" y="100307"/>
                  </a:lnTo>
                  <a:lnTo>
                    <a:pt x="220997" y="92006"/>
                  </a:lnTo>
                  <a:lnTo>
                    <a:pt x="213511" y="84684"/>
                  </a:lnTo>
                  <a:lnTo>
                    <a:pt x="66522" y="0"/>
                  </a:lnTo>
                  <a:lnTo>
                    <a:pt x="43295" y="7621"/>
                  </a:lnTo>
                  <a:lnTo>
                    <a:pt x="34411" y="12816"/>
                  </a:lnTo>
                  <a:lnTo>
                    <a:pt x="26934" y="19739"/>
                  </a:lnTo>
                  <a:lnTo>
                    <a:pt x="21104" y="28115"/>
                  </a:lnTo>
                  <a:lnTo>
                    <a:pt x="17159" y="37668"/>
                  </a:lnTo>
                  <a:lnTo>
                    <a:pt x="37367" y="71223"/>
                  </a:lnTo>
                  <a:lnTo>
                    <a:pt x="46251" y="72580"/>
                  </a:lnTo>
                  <a:lnTo>
                    <a:pt x="5292" y="141512"/>
                  </a:lnTo>
                  <a:lnTo>
                    <a:pt x="1724" y="145295"/>
                  </a:lnTo>
                  <a:lnTo>
                    <a:pt x="0" y="150475"/>
                  </a:lnTo>
                  <a:lnTo>
                    <a:pt x="582" y="155662"/>
                  </a:lnTo>
                  <a:lnTo>
                    <a:pt x="582" y="185537"/>
                  </a:lnTo>
                  <a:lnTo>
                    <a:pt x="82218" y="232707"/>
                  </a:lnTo>
                  <a:lnTo>
                    <a:pt x="86759" y="236548"/>
                  </a:lnTo>
                  <a:lnTo>
                    <a:pt x="93377" y="236548"/>
                  </a:lnTo>
                  <a:lnTo>
                    <a:pt x="97919" y="232707"/>
                  </a:lnTo>
                  <a:lnTo>
                    <a:pt x="207812" y="169812"/>
                  </a:lnTo>
                  <a:lnTo>
                    <a:pt x="207812" y="152517"/>
                  </a:lnTo>
                  <a:lnTo>
                    <a:pt x="216754" y="151683"/>
                  </a:lnTo>
                  <a:lnTo>
                    <a:pt x="224815" y="148193"/>
                  </a:lnTo>
                  <a:lnTo>
                    <a:pt x="231441" y="142398"/>
                  </a:lnTo>
                  <a:lnTo>
                    <a:pt x="236074" y="134650"/>
                  </a:lnTo>
                  <a:lnTo>
                    <a:pt x="236052" y="119280"/>
                  </a:lnTo>
                  <a:close/>
                </a:path>
              </a:pathLst>
            </a:custGeom>
            <a:ln w="8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93147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92892" y="5342264"/>
              <a:ext cx="76769" cy="7024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892892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28191" y="5245315"/>
              <a:ext cx="241470" cy="14770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728191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5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07346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5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44739" y="5075309"/>
              <a:ext cx="314746" cy="18396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844739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60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18514" y="5056598"/>
              <a:ext cx="31963" cy="17607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018514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5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49218" y="5048612"/>
              <a:ext cx="60020" cy="14191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049218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4306" y="4986796"/>
              <a:ext cx="154932" cy="8451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954306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39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07346" y="5170851"/>
              <a:ext cx="152139" cy="15595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007346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81724" y="4981172"/>
              <a:ext cx="168754" cy="9413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881724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28191" y="5297302"/>
              <a:ext cx="164700" cy="11521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728191" y="5297302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46128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29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29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29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29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29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29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29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29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29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29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29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29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29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29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29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29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29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29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29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29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29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29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29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29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46132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29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29" h="121920">
                  <a:moveTo>
                    <a:pt x="56935" y="10057"/>
                  </a:moveTo>
                  <a:close/>
                </a:path>
                <a:path w="201929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29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29" h="121920">
                  <a:moveTo>
                    <a:pt x="79362" y="23575"/>
                  </a:moveTo>
                  <a:close/>
                </a:path>
                <a:path w="201929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29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29" h="121920">
                  <a:moveTo>
                    <a:pt x="101789" y="37088"/>
                  </a:moveTo>
                  <a:close/>
                </a:path>
                <a:path w="201929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29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29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29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29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29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29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29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29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29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29" h="121920">
                  <a:moveTo>
                    <a:pt x="41982" y="20124"/>
                  </a:moveTo>
                  <a:close/>
                </a:path>
                <a:path w="201929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29" h="121920">
                  <a:moveTo>
                    <a:pt x="64409" y="33641"/>
                  </a:moveTo>
                  <a:close/>
                </a:path>
                <a:path w="201929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29" h="121920">
                  <a:moveTo>
                    <a:pt x="64409" y="33637"/>
                  </a:moveTo>
                  <a:close/>
                </a:path>
                <a:path w="201929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29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29" h="121920">
                  <a:moveTo>
                    <a:pt x="86836" y="47155"/>
                  </a:moveTo>
                  <a:close/>
                </a:path>
                <a:path w="201929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29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29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29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29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29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29" h="121920">
                  <a:moveTo>
                    <a:pt x="124210" y="107837"/>
                  </a:moveTo>
                  <a:close/>
                </a:path>
                <a:path w="201929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29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29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29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29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29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29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29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29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29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29" h="121920">
                  <a:moveTo>
                    <a:pt x="116737" y="84253"/>
                  </a:moveTo>
                  <a:close/>
                </a:path>
                <a:path w="201929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29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29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29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29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29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29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29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29" h="121920">
                  <a:moveTo>
                    <a:pt x="71883" y="57222"/>
                  </a:moveTo>
                  <a:close/>
                </a:path>
                <a:path w="201929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29" h="121920">
                  <a:moveTo>
                    <a:pt x="27030" y="30195"/>
                  </a:moveTo>
                  <a:close/>
                </a:path>
                <a:path w="201929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29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29" h="121920">
                  <a:moveTo>
                    <a:pt x="49455" y="43708"/>
                  </a:moveTo>
                  <a:close/>
                </a:path>
                <a:path w="201929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29" h="121920">
                  <a:moveTo>
                    <a:pt x="49455" y="43704"/>
                  </a:moveTo>
                  <a:close/>
                </a:path>
                <a:path w="201929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29" h="121920">
                  <a:moveTo>
                    <a:pt x="12077" y="40263"/>
                  </a:moveTo>
                  <a:close/>
                </a:path>
                <a:path w="201929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29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29" h="121920">
                  <a:moveTo>
                    <a:pt x="34502" y="53775"/>
                  </a:moveTo>
                  <a:close/>
                </a:path>
                <a:path w="201929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29" h="121920">
                  <a:moveTo>
                    <a:pt x="34502" y="53771"/>
                  </a:moveTo>
                  <a:close/>
                </a:path>
                <a:path w="201929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23955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5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123955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5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44739" y="4996632"/>
              <a:ext cx="173775" cy="33017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844739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10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10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10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10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10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10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10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10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10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10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98479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44739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60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23626" y="5240008"/>
              <a:ext cx="277013" cy="17707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978139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98479" y="5031752"/>
              <a:ext cx="99099" cy="16749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898479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53959" y="5264075"/>
              <a:ext cx="354385" cy="31094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953959" y="5264075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4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4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30397" y="5097388"/>
              <a:ext cx="210857" cy="20847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90268" y="5094370"/>
              <a:ext cx="262976" cy="46856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953959" y="5097382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4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572000" y="4826508"/>
              <a:ext cx="2664460" cy="935990"/>
            </a:xfrm>
            <a:custGeom>
              <a:avLst/>
              <a:gdLst/>
              <a:ahLst/>
              <a:cxnLst/>
              <a:rect l="l" t="t" r="r" b="b"/>
              <a:pathLst>
                <a:path w="2664459" h="935989">
                  <a:moveTo>
                    <a:pt x="0" y="935736"/>
                  </a:moveTo>
                  <a:lnTo>
                    <a:pt x="2663952" y="935736"/>
                  </a:lnTo>
                  <a:lnTo>
                    <a:pt x="2663952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680567" y="5501722"/>
              <a:ext cx="165735" cy="101600"/>
            </a:xfrm>
            <a:custGeom>
              <a:avLst/>
              <a:gdLst/>
              <a:ahLst/>
              <a:cxnLst/>
              <a:rect l="l" t="t" r="r" b="b"/>
              <a:pathLst>
                <a:path w="165735" h="101600">
                  <a:moveTo>
                    <a:pt x="148254" y="0"/>
                  </a:moveTo>
                  <a:lnTo>
                    <a:pt x="146130" y="188"/>
                  </a:lnTo>
                  <a:lnTo>
                    <a:pt x="0" y="101385"/>
                  </a:lnTo>
                  <a:lnTo>
                    <a:pt x="66302" y="101385"/>
                  </a:lnTo>
                  <a:lnTo>
                    <a:pt x="130173" y="80275"/>
                  </a:lnTo>
                  <a:lnTo>
                    <a:pt x="165078" y="22769"/>
                  </a:lnTo>
                  <a:lnTo>
                    <a:pt x="165556" y="15660"/>
                  </a:lnTo>
                  <a:lnTo>
                    <a:pt x="163337" y="9148"/>
                  </a:lnTo>
                  <a:lnTo>
                    <a:pt x="158827" y="3940"/>
                  </a:lnTo>
                  <a:lnTo>
                    <a:pt x="152436" y="743"/>
                  </a:lnTo>
                  <a:lnTo>
                    <a:pt x="150324" y="183"/>
                  </a:lnTo>
                  <a:lnTo>
                    <a:pt x="14825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06584" y="5367255"/>
              <a:ext cx="220120" cy="15251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606585" y="5367255"/>
              <a:ext cx="220345" cy="153035"/>
            </a:xfrm>
            <a:custGeom>
              <a:avLst/>
              <a:gdLst/>
              <a:ahLst/>
              <a:cxnLst/>
              <a:rect l="l" t="t" r="r" b="b"/>
              <a:pathLst>
                <a:path w="220345" h="153035">
                  <a:moveTo>
                    <a:pt x="220097" y="119280"/>
                  </a:moveTo>
                  <a:lnTo>
                    <a:pt x="191702" y="152517"/>
                  </a:lnTo>
                  <a:lnTo>
                    <a:pt x="191702" y="136797"/>
                  </a:lnTo>
                  <a:lnTo>
                    <a:pt x="188932" y="125956"/>
                  </a:lnTo>
                  <a:lnTo>
                    <a:pt x="184320" y="115853"/>
                  </a:lnTo>
                  <a:lnTo>
                    <a:pt x="177993" y="106717"/>
                  </a:lnTo>
                  <a:lnTo>
                    <a:pt x="170083" y="98778"/>
                  </a:lnTo>
                  <a:lnTo>
                    <a:pt x="36297" y="21383"/>
                  </a:lnTo>
                  <a:lnTo>
                    <a:pt x="26112" y="22623"/>
                  </a:lnTo>
                  <a:lnTo>
                    <a:pt x="16479" y="25835"/>
                  </a:lnTo>
                  <a:lnTo>
                    <a:pt x="7680" y="30893"/>
                  </a:lnTo>
                  <a:lnTo>
                    <a:pt x="0" y="37668"/>
                  </a:lnTo>
                  <a:lnTo>
                    <a:pt x="3784" y="28012"/>
                  </a:lnTo>
                  <a:lnTo>
                    <a:pt x="9606" y="19579"/>
                  </a:lnTo>
                  <a:lnTo>
                    <a:pt x="17195" y="12678"/>
                  </a:lnTo>
                  <a:lnTo>
                    <a:pt x="26280" y="7621"/>
                  </a:lnTo>
                  <a:lnTo>
                    <a:pt x="197432" y="84684"/>
                  </a:lnTo>
                  <a:lnTo>
                    <a:pt x="216230" y="109545"/>
                  </a:lnTo>
                  <a:lnTo>
                    <a:pt x="220097" y="119280"/>
                  </a:lnTo>
                  <a:close/>
                </a:path>
              </a:pathLst>
            </a:custGeom>
            <a:ln w="39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79898" y="5469456"/>
              <a:ext cx="118388" cy="133703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679898" y="5469456"/>
              <a:ext cx="118745" cy="133985"/>
            </a:xfrm>
            <a:custGeom>
              <a:avLst/>
              <a:gdLst/>
              <a:ahLst/>
              <a:cxnLst/>
              <a:rect l="l" t="t" r="r" b="b"/>
              <a:pathLst>
                <a:path w="118745" h="133985">
                  <a:moveTo>
                    <a:pt x="118388" y="67610"/>
                  </a:moveTo>
                  <a:lnTo>
                    <a:pt x="7891" y="130558"/>
                  </a:lnTo>
                  <a:lnTo>
                    <a:pt x="5524" y="132169"/>
                  </a:lnTo>
                  <a:lnTo>
                    <a:pt x="2828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491" y="9462"/>
                  </a:lnTo>
                  <a:lnTo>
                    <a:pt x="71030" y="0"/>
                  </a:lnTo>
                  <a:lnTo>
                    <a:pt x="118388" y="50315"/>
                  </a:lnTo>
                  <a:lnTo>
                    <a:pt x="118388" y="67610"/>
                  </a:lnTo>
                  <a:close/>
                </a:path>
              </a:pathLst>
            </a:custGeom>
            <a:ln w="4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43539" y="5416001"/>
              <a:ext cx="107390" cy="6291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643539" y="5416001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7950" h="63500">
                  <a:moveTo>
                    <a:pt x="17413" y="0"/>
                  </a:moveTo>
                  <a:lnTo>
                    <a:pt x="107390" y="53455"/>
                  </a:lnTo>
                  <a:lnTo>
                    <a:pt x="90850" y="62918"/>
                  </a:lnTo>
                  <a:lnTo>
                    <a:pt x="69193" y="50421"/>
                  </a:lnTo>
                  <a:lnTo>
                    <a:pt x="68842" y="37180"/>
                  </a:lnTo>
                  <a:lnTo>
                    <a:pt x="55894" y="30197"/>
                  </a:lnTo>
                  <a:lnTo>
                    <a:pt x="55839" y="42644"/>
                  </a:lnTo>
                  <a:lnTo>
                    <a:pt x="30740" y="28106"/>
                  </a:lnTo>
                  <a:lnTo>
                    <a:pt x="30779" y="15176"/>
                  </a:lnTo>
                  <a:lnTo>
                    <a:pt x="18143" y="8170"/>
                  </a:lnTo>
                  <a:lnTo>
                    <a:pt x="18098" y="21233"/>
                  </a:lnTo>
                  <a:lnTo>
                    <a:pt x="0" y="10300"/>
                  </a:lnTo>
                  <a:lnTo>
                    <a:pt x="17413" y="0"/>
                  </a:lnTo>
                  <a:close/>
                </a:path>
              </a:pathLst>
            </a:custGeom>
            <a:ln w="39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06550" y="5388638"/>
              <a:ext cx="191736" cy="13171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606551" y="5388638"/>
              <a:ext cx="191770" cy="132080"/>
            </a:xfrm>
            <a:custGeom>
              <a:avLst/>
              <a:gdLst/>
              <a:ahLst/>
              <a:cxnLst/>
              <a:rect l="l" t="t" r="r" b="b"/>
              <a:pathLst>
                <a:path w="191770" h="132079">
                  <a:moveTo>
                    <a:pt x="144378" y="80818"/>
                  </a:moveTo>
                  <a:lnTo>
                    <a:pt x="150053" y="100626"/>
                  </a:lnTo>
                  <a:lnTo>
                    <a:pt x="150353" y="117915"/>
                  </a:lnTo>
                  <a:lnTo>
                    <a:pt x="159256" y="124953"/>
                  </a:lnTo>
                  <a:lnTo>
                    <a:pt x="169430" y="129602"/>
                  </a:lnTo>
                  <a:lnTo>
                    <a:pt x="180412" y="131712"/>
                  </a:lnTo>
                  <a:lnTo>
                    <a:pt x="191736" y="131133"/>
                  </a:lnTo>
                  <a:lnTo>
                    <a:pt x="191736" y="115414"/>
                  </a:lnTo>
                  <a:lnTo>
                    <a:pt x="188930" y="104589"/>
                  </a:lnTo>
                  <a:lnTo>
                    <a:pt x="184308" y="94495"/>
                  </a:lnTo>
                  <a:lnTo>
                    <a:pt x="177994" y="85356"/>
                  </a:lnTo>
                  <a:lnTo>
                    <a:pt x="170117" y="77395"/>
                  </a:lnTo>
                  <a:lnTo>
                    <a:pt x="36331" y="0"/>
                  </a:lnTo>
                  <a:lnTo>
                    <a:pt x="26146" y="1240"/>
                  </a:lnTo>
                  <a:lnTo>
                    <a:pt x="16513" y="4452"/>
                  </a:lnTo>
                  <a:lnTo>
                    <a:pt x="7714" y="9510"/>
                  </a:lnTo>
                  <a:lnTo>
                    <a:pt x="33" y="16285"/>
                  </a:lnTo>
                  <a:lnTo>
                    <a:pt x="20518" y="49431"/>
                  </a:lnTo>
                  <a:lnTo>
                    <a:pt x="29286" y="51197"/>
                  </a:lnTo>
                  <a:lnTo>
                    <a:pt x="36988" y="37663"/>
                  </a:lnTo>
                  <a:lnTo>
                    <a:pt x="54402" y="27362"/>
                  </a:lnTo>
                  <a:lnTo>
                    <a:pt x="144378" y="80818"/>
                  </a:lnTo>
                  <a:close/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589917" y="5424171"/>
              <a:ext cx="144472" cy="14434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589917" y="5424171"/>
              <a:ext cx="144780" cy="144780"/>
            </a:xfrm>
            <a:custGeom>
              <a:avLst/>
              <a:gdLst/>
              <a:ahLst/>
              <a:cxnLst/>
              <a:rect l="l" t="t" r="r" b="b"/>
              <a:pathLst>
                <a:path w="144779" h="144779">
                  <a:moveTo>
                    <a:pt x="0" y="92455"/>
                  </a:moveTo>
                  <a:lnTo>
                    <a:pt x="89981" y="144344"/>
                  </a:lnTo>
                  <a:lnTo>
                    <a:pt x="144472" y="54747"/>
                  </a:lnTo>
                  <a:lnTo>
                    <a:pt x="122815" y="42250"/>
                  </a:lnTo>
                  <a:lnTo>
                    <a:pt x="122464" y="29010"/>
                  </a:lnTo>
                  <a:lnTo>
                    <a:pt x="109516" y="22026"/>
                  </a:lnTo>
                  <a:lnTo>
                    <a:pt x="109461" y="34473"/>
                  </a:lnTo>
                  <a:lnTo>
                    <a:pt x="84362" y="19935"/>
                  </a:lnTo>
                  <a:lnTo>
                    <a:pt x="84401" y="7005"/>
                  </a:lnTo>
                  <a:lnTo>
                    <a:pt x="71765" y="0"/>
                  </a:lnTo>
                  <a:lnTo>
                    <a:pt x="71720" y="13062"/>
                  </a:lnTo>
                  <a:lnTo>
                    <a:pt x="53622" y="2130"/>
                  </a:lnTo>
                  <a:lnTo>
                    <a:pt x="0" y="92455"/>
                  </a:lnTo>
                  <a:close/>
                </a:path>
              </a:pathLst>
            </a:custGeom>
            <a:ln w="4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27592" y="5464791"/>
              <a:ext cx="74709" cy="8184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627592" y="5464791"/>
              <a:ext cx="74930" cy="81915"/>
            </a:xfrm>
            <a:custGeom>
              <a:avLst/>
              <a:gdLst/>
              <a:ahLst/>
              <a:cxnLst/>
              <a:rect l="l" t="t" r="r" b="b"/>
              <a:pathLst>
                <a:path w="74929" h="81914">
                  <a:moveTo>
                    <a:pt x="36011" y="79814"/>
                  </a:moveTo>
                  <a:lnTo>
                    <a:pt x="39648" y="81849"/>
                  </a:lnTo>
                  <a:lnTo>
                    <a:pt x="47171" y="69252"/>
                  </a:lnTo>
                  <a:lnTo>
                    <a:pt x="43373" y="67383"/>
                  </a:lnTo>
                  <a:lnTo>
                    <a:pt x="36011" y="79814"/>
                  </a:lnTo>
                  <a:close/>
                </a:path>
                <a:path w="74929" h="81914">
                  <a:moveTo>
                    <a:pt x="45345" y="64410"/>
                  </a:moveTo>
                  <a:lnTo>
                    <a:pt x="48981" y="66446"/>
                  </a:lnTo>
                  <a:lnTo>
                    <a:pt x="56505" y="53854"/>
                  </a:lnTo>
                  <a:lnTo>
                    <a:pt x="52701" y="51985"/>
                  </a:lnTo>
                  <a:lnTo>
                    <a:pt x="45345" y="64410"/>
                  </a:lnTo>
                  <a:close/>
                </a:path>
                <a:path w="74929" h="81914">
                  <a:moveTo>
                    <a:pt x="54439" y="48840"/>
                  </a:moveTo>
                  <a:lnTo>
                    <a:pt x="58075" y="50876"/>
                  </a:lnTo>
                  <a:lnTo>
                    <a:pt x="65599" y="38284"/>
                  </a:lnTo>
                  <a:lnTo>
                    <a:pt x="61801" y="36415"/>
                  </a:lnTo>
                  <a:lnTo>
                    <a:pt x="54439" y="48840"/>
                  </a:lnTo>
                  <a:close/>
                </a:path>
                <a:path w="74929" h="81914">
                  <a:moveTo>
                    <a:pt x="63549" y="33553"/>
                  </a:moveTo>
                  <a:lnTo>
                    <a:pt x="67186" y="35588"/>
                  </a:lnTo>
                  <a:lnTo>
                    <a:pt x="74709" y="22991"/>
                  </a:lnTo>
                  <a:lnTo>
                    <a:pt x="70911" y="21122"/>
                  </a:lnTo>
                  <a:lnTo>
                    <a:pt x="63549" y="33553"/>
                  </a:lnTo>
                  <a:close/>
                </a:path>
                <a:path w="74929" h="81914">
                  <a:moveTo>
                    <a:pt x="45768" y="22880"/>
                  </a:moveTo>
                  <a:lnTo>
                    <a:pt x="49404" y="24916"/>
                  </a:lnTo>
                  <a:lnTo>
                    <a:pt x="56928" y="12319"/>
                  </a:lnTo>
                  <a:lnTo>
                    <a:pt x="53124" y="10450"/>
                  </a:lnTo>
                  <a:lnTo>
                    <a:pt x="45768" y="22880"/>
                  </a:lnTo>
                  <a:close/>
                </a:path>
                <a:path w="74929" h="81914">
                  <a:moveTo>
                    <a:pt x="36652" y="38173"/>
                  </a:moveTo>
                  <a:lnTo>
                    <a:pt x="40288" y="40203"/>
                  </a:lnTo>
                  <a:lnTo>
                    <a:pt x="47812" y="27612"/>
                  </a:lnTo>
                  <a:lnTo>
                    <a:pt x="44014" y="25743"/>
                  </a:lnTo>
                  <a:lnTo>
                    <a:pt x="36652" y="38173"/>
                  </a:lnTo>
                  <a:close/>
                </a:path>
                <a:path w="74929" h="81914">
                  <a:moveTo>
                    <a:pt x="27558" y="53743"/>
                  </a:moveTo>
                  <a:lnTo>
                    <a:pt x="31194" y="55779"/>
                  </a:lnTo>
                  <a:lnTo>
                    <a:pt x="38718" y="43182"/>
                  </a:lnTo>
                  <a:lnTo>
                    <a:pt x="34920" y="41313"/>
                  </a:lnTo>
                  <a:lnTo>
                    <a:pt x="27558" y="53743"/>
                  </a:lnTo>
                  <a:close/>
                </a:path>
                <a:path w="74929" h="81914">
                  <a:moveTo>
                    <a:pt x="18224" y="69141"/>
                  </a:moveTo>
                  <a:lnTo>
                    <a:pt x="21861" y="71177"/>
                  </a:lnTo>
                  <a:lnTo>
                    <a:pt x="29384" y="58586"/>
                  </a:lnTo>
                  <a:lnTo>
                    <a:pt x="25586" y="56716"/>
                  </a:lnTo>
                  <a:lnTo>
                    <a:pt x="18224" y="69141"/>
                  </a:lnTo>
                  <a:close/>
                </a:path>
                <a:path w="74929" h="81914">
                  <a:moveTo>
                    <a:pt x="0" y="58691"/>
                  </a:moveTo>
                  <a:lnTo>
                    <a:pt x="3637" y="60727"/>
                  </a:lnTo>
                  <a:lnTo>
                    <a:pt x="11163" y="48135"/>
                  </a:lnTo>
                  <a:lnTo>
                    <a:pt x="7360" y="46266"/>
                  </a:lnTo>
                  <a:lnTo>
                    <a:pt x="0" y="58691"/>
                  </a:lnTo>
                  <a:close/>
                </a:path>
                <a:path w="74929" h="81914">
                  <a:moveTo>
                    <a:pt x="9331" y="43293"/>
                  </a:moveTo>
                  <a:lnTo>
                    <a:pt x="12967" y="45329"/>
                  </a:lnTo>
                  <a:lnTo>
                    <a:pt x="20491" y="32732"/>
                  </a:lnTo>
                  <a:lnTo>
                    <a:pt x="16693" y="30862"/>
                  </a:lnTo>
                  <a:lnTo>
                    <a:pt x="9331" y="43293"/>
                  </a:lnTo>
                  <a:close/>
                </a:path>
                <a:path w="74929" h="81914">
                  <a:moveTo>
                    <a:pt x="18430" y="27717"/>
                  </a:moveTo>
                  <a:lnTo>
                    <a:pt x="22067" y="29753"/>
                  </a:lnTo>
                  <a:lnTo>
                    <a:pt x="29590" y="17162"/>
                  </a:lnTo>
                  <a:lnTo>
                    <a:pt x="25787" y="15292"/>
                  </a:lnTo>
                  <a:lnTo>
                    <a:pt x="18430" y="27717"/>
                  </a:lnTo>
                  <a:close/>
                </a:path>
                <a:path w="74929" h="81914">
                  <a:moveTo>
                    <a:pt x="27541" y="12430"/>
                  </a:moveTo>
                  <a:lnTo>
                    <a:pt x="31177" y="14466"/>
                  </a:lnTo>
                  <a:lnTo>
                    <a:pt x="38701" y="1869"/>
                  </a:lnTo>
                  <a:lnTo>
                    <a:pt x="34903" y="0"/>
                  </a:lnTo>
                  <a:lnTo>
                    <a:pt x="27541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615831" y="5457902"/>
              <a:ext cx="83185" cy="86995"/>
            </a:xfrm>
            <a:custGeom>
              <a:avLst/>
              <a:gdLst/>
              <a:ahLst/>
              <a:cxnLst/>
              <a:rect l="l" t="t" r="r" b="b"/>
              <a:pathLst>
                <a:path w="83185" h="86995">
                  <a:moveTo>
                    <a:pt x="43501" y="67383"/>
                  </a:moveTo>
                  <a:lnTo>
                    <a:pt x="36011" y="80030"/>
                  </a:lnTo>
                  <a:lnTo>
                    <a:pt x="47773" y="86703"/>
                  </a:lnTo>
                  <a:lnTo>
                    <a:pt x="55135" y="74272"/>
                  </a:lnTo>
                  <a:lnTo>
                    <a:pt x="43501" y="67383"/>
                  </a:lnTo>
                  <a:close/>
                </a:path>
                <a:path w="83185" h="86995">
                  <a:moveTo>
                    <a:pt x="25714" y="56711"/>
                  </a:moveTo>
                  <a:lnTo>
                    <a:pt x="18225" y="69358"/>
                  </a:lnTo>
                  <a:lnTo>
                    <a:pt x="29986" y="76031"/>
                  </a:lnTo>
                  <a:lnTo>
                    <a:pt x="37348" y="63606"/>
                  </a:lnTo>
                  <a:lnTo>
                    <a:pt x="25714" y="56711"/>
                  </a:lnTo>
                  <a:close/>
                </a:path>
                <a:path w="83185" h="86995">
                  <a:moveTo>
                    <a:pt x="52835" y="51979"/>
                  </a:moveTo>
                  <a:lnTo>
                    <a:pt x="45345" y="64626"/>
                  </a:lnTo>
                  <a:lnTo>
                    <a:pt x="57106" y="71299"/>
                  </a:lnTo>
                  <a:lnTo>
                    <a:pt x="64463" y="58874"/>
                  </a:lnTo>
                  <a:lnTo>
                    <a:pt x="52835" y="51979"/>
                  </a:lnTo>
                  <a:close/>
                </a:path>
                <a:path w="83185" h="86995">
                  <a:moveTo>
                    <a:pt x="7490" y="46261"/>
                  </a:moveTo>
                  <a:lnTo>
                    <a:pt x="0" y="58907"/>
                  </a:lnTo>
                  <a:lnTo>
                    <a:pt x="11761" y="65580"/>
                  </a:lnTo>
                  <a:lnTo>
                    <a:pt x="19122" y="53155"/>
                  </a:lnTo>
                  <a:lnTo>
                    <a:pt x="7490" y="46261"/>
                  </a:lnTo>
                  <a:close/>
                </a:path>
                <a:path w="83185" h="86995">
                  <a:moveTo>
                    <a:pt x="35048" y="41313"/>
                  </a:moveTo>
                  <a:lnTo>
                    <a:pt x="27558" y="53954"/>
                  </a:lnTo>
                  <a:lnTo>
                    <a:pt x="39319" y="60632"/>
                  </a:lnTo>
                  <a:lnTo>
                    <a:pt x="46681" y="48202"/>
                  </a:lnTo>
                  <a:lnTo>
                    <a:pt x="35048" y="41313"/>
                  </a:lnTo>
                  <a:close/>
                </a:path>
                <a:path w="83185" h="86995">
                  <a:moveTo>
                    <a:pt x="61929" y="36409"/>
                  </a:moveTo>
                  <a:lnTo>
                    <a:pt x="54439" y="49056"/>
                  </a:lnTo>
                  <a:lnTo>
                    <a:pt x="66200" y="55729"/>
                  </a:lnTo>
                  <a:lnTo>
                    <a:pt x="73562" y="43304"/>
                  </a:lnTo>
                  <a:lnTo>
                    <a:pt x="61929" y="36409"/>
                  </a:lnTo>
                  <a:close/>
                </a:path>
                <a:path w="83185" h="86995">
                  <a:moveTo>
                    <a:pt x="16821" y="30862"/>
                  </a:moveTo>
                  <a:lnTo>
                    <a:pt x="9332" y="43504"/>
                  </a:lnTo>
                  <a:lnTo>
                    <a:pt x="21092" y="50182"/>
                  </a:lnTo>
                  <a:lnTo>
                    <a:pt x="28454" y="37752"/>
                  </a:lnTo>
                  <a:lnTo>
                    <a:pt x="16821" y="30862"/>
                  </a:lnTo>
                  <a:close/>
                </a:path>
                <a:path w="83185" h="86995">
                  <a:moveTo>
                    <a:pt x="44142" y="25743"/>
                  </a:moveTo>
                  <a:lnTo>
                    <a:pt x="36652" y="38384"/>
                  </a:lnTo>
                  <a:lnTo>
                    <a:pt x="48413" y="45062"/>
                  </a:lnTo>
                  <a:lnTo>
                    <a:pt x="55775" y="32632"/>
                  </a:lnTo>
                  <a:lnTo>
                    <a:pt x="44142" y="25743"/>
                  </a:lnTo>
                  <a:close/>
                </a:path>
                <a:path w="83185" h="86995">
                  <a:moveTo>
                    <a:pt x="71039" y="21122"/>
                  </a:moveTo>
                  <a:lnTo>
                    <a:pt x="63549" y="33763"/>
                  </a:lnTo>
                  <a:lnTo>
                    <a:pt x="75311" y="40442"/>
                  </a:lnTo>
                  <a:lnTo>
                    <a:pt x="82673" y="28011"/>
                  </a:lnTo>
                  <a:lnTo>
                    <a:pt x="71039" y="21122"/>
                  </a:lnTo>
                  <a:close/>
                </a:path>
                <a:path w="83185" h="86995">
                  <a:moveTo>
                    <a:pt x="25920" y="15287"/>
                  </a:moveTo>
                  <a:lnTo>
                    <a:pt x="18429" y="27934"/>
                  </a:lnTo>
                  <a:lnTo>
                    <a:pt x="30192" y="34607"/>
                  </a:lnTo>
                  <a:lnTo>
                    <a:pt x="37548" y="22181"/>
                  </a:lnTo>
                  <a:lnTo>
                    <a:pt x="25920" y="15287"/>
                  </a:lnTo>
                  <a:close/>
                </a:path>
                <a:path w="83185" h="86995">
                  <a:moveTo>
                    <a:pt x="53258" y="10450"/>
                  </a:moveTo>
                  <a:lnTo>
                    <a:pt x="45768" y="23097"/>
                  </a:lnTo>
                  <a:lnTo>
                    <a:pt x="57529" y="29770"/>
                  </a:lnTo>
                  <a:lnTo>
                    <a:pt x="64886" y="17339"/>
                  </a:lnTo>
                  <a:lnTo>
                    <a:pt x="53258" y="10450"/>
                  </a:lnTo>
                  <a:close/>
                </a:path>
                <a:path w="83185" h="86995">
                  <a:moveTo>
                    <a:pt x="35031" y="0"/>
                  </a:moveTo>
                  <a:lnTo>
                    <a:pt x="27541" y="12646"/>
                  </a:lnTo>
                  <a:lnTo>
                    <a:pt x="39302" y="19319"/>
                  </a:lnTo>
                  <a:lnTo>
                    <a:pt x="46664" y="6889"/>
                  </a:lnTo>
                  <a:lnTo>
                    <a:pt x="3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15831" y="5457902"/>
              <a:ext cx="83185" cy="86995"/>
            </a:xfrm>
            <a:custGeom>
              <a:avLst/>
              <a:gdLst/>
              <a:ahLst/>
              <a:cxnLst/>
              <a:rect l="l" t="t" r="r" b="b"/>
              <a:pathLst>
                <a:path w="83185" h="86995">
                  <a:moveTo>
                    <a:pt x="27541" y="12646"/>
                  </a:moveTo>
                  <a:lnTo>
                    <a:pt x="39302" y="19319"/>
                  </a:lnTo>
                  <a:lnTo>
                    <a:pt x="46664" y="6889"/>
                  </a:lnTo>
                  <a:lnTo>
                    <a:pt x="35031" y="0"/>
                  </a:lnTo>
                  <a:lnTo>
                    <a:pt x="27541" y="12646"/>
                  </a:lnTo>
                  <a:close/>
                </a:path>
                <a:path w="83185" h="86995">
                  <a:moveTo>
                    <a:pt x="18429" y="27934"/>
                  </a:moveTo>
                  <a:lnTo>
                    <a:pt x="30192" y="34607"/>
                  </a:lnTo>
                  <a:lnTo>
                    <a:pt x="37548" y="22181"/>
                  </a:lnTo>
                  <a:lnTo>
                    <a:pt x="25920" y="15287"/>
                  </a:lnTo>
                  <a:lnTo>
                    <a:pt x="18429" y="27934"/>
                  </a:lnTo>
                  <a:close/>
                </a:path>
                <a:path w="83185" h="86995">
                  <a:moveTo>
                    <a:pt x="9332" y="43504"/>
                  </a:moveTo>
                  <a:lnTo>
                    <a:pt x="21092" y="50182"/>
                  </a:lnTo>
                  <a:lnTo>
                    <a:pt x="28454" y="37752"/>
                  </a:lnTo>
                  <a:lnTo>
                    <a:pt x="16821" y="30862"/>
                  </a:lnTo>
                  <a:lnTo>
                    <a:pt x="9332" y="43504"/>
                  </a:lnTo>
                  <a:close/>
                </a:path>
                <a:path w="83185" h="86995">
                  <a:moveTo>
                    <a:pt x="0" y="58907"/>
                  </a:moveTo>
                  <a:lnTo>
                    <a:pt x="11761" y="65580"/>
                  </a:lnTo>
                  <a:lnTo>
                    <a:pt x="19122" y="53155"/>
                  </a:lnTo>
                  <a:lnTo>
                    <a:pt x="7490" y="46261"/>
                  </a:lnTo>
                  <a:lnTo>
                    <a:pt x="0" y="58907"/>
                  </a:lnTo>
                  <a:close/>
                </a:path>
                <a:path w="83185" h="86995">
                  <a:moveTo>
                    <a:pt x="18225" y="69358"/>
                  </a:moveTo>
                  <a:lnTo>
                    <a:pt x="29986" y="76031"/>
                  </a:lnTo>
                  <a:lnTo>
                    <a:pt x="37348" y="63606"/>
                  </a:lnTo>
                  <a:lnTo>
                    <a:pt x="25714" y="56711"/>
                  </a:lnTo>
                  <a:lnTo>
                    <a:pt x="18225" y="69358"/>
                  </a:lnTo>
                  <a:close/>
                </a:path>
                <a:path w="83185" h="86995">
                  <a:moveTo>
                    <a:pt x="27558" y="53954"/>
                  </a:moveTo>
                  <a:lnTo>
                    <a:pt x="39319" y="60632"/>
                  </a:lnTo>
                  <a:lnTo>
                    <a:pt x="46681" y="48202"/>
                  </a:lnTo>
                  <a:lnTo>
                    <a:pt x="35048" y="41313"/>
                  </a:lnTo>
                  <a:lnTo>
                    <a:pt x="27558" y="53954"/>
                  </a:lnTo>
                  <a:close/>
                </a:path>
                <a:path w="83185" h="86995">
                  <a:moveTo>
                    <a:pt x="36652" y="38384"/>
                  </a:moveTo>
                  <a:lnTo>
                    <a:pt x="48413" y="45062"/>
                  </a:lnTo>
                  <a:lnTo>
                    <a:pt x="55775" y="32632"/>
                  </a:lnTo>
                  <a:lnTo>
                    <a:pt x="44142" y="25743"/>
                  </a:lnTo>
                  <a:lnTo>
                    <a:pt x="36652" y="38384"/>
                  </a:lnTo>
                  <a:close/>
                </a:path>
                <a:path w="83185" h="86995">
                  <a:moveTo>
                    <a:pt x="45768" y="23097"/>
                  </a:moveTo>
                  <a:lnTo>
                    <a:pt x="57529" y="29770"/>
                  </a:lnTo>
                  <a:lnTo>
                    <a:pt x="64886" y="17339"/>
                  </a:lnTo>
                  <a:lnTo>
                    <a:pt x="53258" y="10450"/>
                  </a:lnTo>
                  <a:lnTo>
                    <a:pt x="45768" y="23097"/>
                  </a:lnTo>
                  <a:close/>
                </a:path>
                <a:path w="83185" h="86995">
                  <a:moveTo>
                    <a:pt x="63549" y="33763"/>
                  </a:moveTo>
                  <a:lnTo>
                    <a:pt x="75311" y="40442"/>
                  </a:lnTo>
                  <a:lnTo>
                    <a:pt x="82673" y="28011"/>
                  </a:lnTo>
                  <a:lnTo>
                    <a:pt x="71039" y="21122"/>
                  </a:lnTo>
                  <a:lnTo>
                    <a:pt x="63549" y="33763"/>
                  </a:lnTo>
                  <a:close/>
                </a:path>
                <a:path w="83185" h="86995">
                  <a:moveTo>
                    <a:pt x="54439" y="49056"/>
                  </a:moveTo>
                  <a:lnTo>
                    <a:pt x="66200" y="55729"/>
                  </a:lnTo>
                  <a:lnTo>
                    <a:pt x="73562" y="43304"/>
                  </a:lnTo>
                  <a:lnTo>
                    <a:pt x="61929" y="36409"/>
                  </a:lnTo>
                  <a:lnTo>
                    <a:pt x="54439" y="49056"/>
                  </a:lnTo>
                  <a:close/>
                </a:path>
                <a:path w="83185" h="86995">
                  <a:moveTo>
                    <a:pt x="45345" y="64626"/>
                  </a:moveTo>
                  <a:lnTo>
                    <a:pt x="57106" y="71299"/>
                  </a:lnTo>
                  <a:lnTo>
                    <a:pt x="64463" y="58874"/>
                  </a:lnTo>
                  <a:lnTo>
                    <a:pt x="52835" y="51979"/>
                  </a:lnTo>
                  <a:lnTo>
                    <a:pt x="45345" y="64626"/>
                  </a:lnTo>
                  <a:close/>
                </a:path>
                <a:path w="83185" h="86995">
                  <a:moveTo>
                    <a:pt x="36011" y="80030"/>
                  </a:moveTo>
                  <a:lnTo>
                    <a:pt x="47773" y="86703"/>
                  </a:lnTo>
                  <a:lnTo>
                    <a:pt x="55135" y="74272"/>
                  </a:lnTo>
                  <a:lnTo>
                    <a:pt x="43501" y="67383"/>
                  </a:lnTo>
                  <a:lnTo>
                    <a:pt x="36011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89917" y="5517364"/>
              <a:ext cx="89981" cy="8574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589917" y="5517364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70" h="86360">
                  <a:moveTo>
                    <a:pt x="0" y="35427"/>
                  </a:moveTo>
                  <a:lnTo>
                    <a:pt x="82084" y="82598"/>
                  </a:lnTo>
                  <a:lnTo>
                    <a:pt x="84456" y="84209"/>
                  </a:lnTo>
                  <a:lnTo>
                    <a:pt x="87146" y="85282"/>
                  </a:lnTo>
                  <a:lnTo>
                    <a:pt x="89981" y="85743"/>
                  </a:lnTo>
                  <a:lnTo>
                    <a:pt x="89981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4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589331" y="5367255"/>
              <a:ext cx="237490" cy="236854"/>
            </a:xfrm>
            <a:custGeom>
              <a:avLst/>
              <a:gdLst/>
              <a:ahLst/>
              <a:cxnLst/>
              <a:rect l="l" t="t" r="r" b="b"/>
              <a:pathLst>
                <a:path w="237489" h="236854">
                  <a:moveTo>
                    <a:pt x="237351" y="119280"/>
                  </a:moveTo>
                  <a:lnTo>
                    <a:pt x="233639" y="109446"/>
                  </a:lnTo>
                  <a:lnTo>
                    <a:pt x="228562" y="100307"/>
                  </a:lnTo>
                  <a:lnTo>
                    <a:pt x="222213" y="92006"/>
                  </a:lnTo>
                  <a:lnTo>
                    <a:pt x="214686" y="84684"/>
                  </a:lnTo>
                  <a:lnTo>
                    <a:pt x="66888" y="0"/>
                  </a:lnTo>
                  <a:lnTo>
                    <a:pt x="43534" y="7621"/>
                  </a:lnTo>
                  <a:lnTo>
                    <a:pt x="34601" y="12816"/>
                  </a:lnTo>
                  <a:lnTo>
                    <a:pt x="27083" y="19739"/>
                  </a:lnTo>
                  <a:lnTo>
                    <a:pt x="21220" y="28115"/>
                  </a:lnTo>
                  <a:lnTo>
                    <a:pt x="17253" y="37668"/>
                  </a:lnTo>
                  <a:lnTo>
                    <a:pt x="37572" y="71223"/>
                  </a:lnTo>
                  <a:lnTo>
                    <a:pt x="46506" y="72580"/>
                  </a:lnTo>
                  <a:lnTo>
                    <a:pt x="5321" y="141512"/>
                  </a:lnTo>
                  <a:lnTo>
                    <a:pt x="1733" y="145295"/>
                  </a:lnTo>
                  <a:lnTo>
                    <a:pt x="0" y="150475"/>
                  </a:lnTo>
                  <a:lnTo>
                    <a:pt x="585" y="155662"/>
                  </a:lnTo>
                  <a:lnTo>
                    <a:pt x="585" y="185537"/>
                  </a:lnTo>
                  <a:lnTo>
                    <a:pt x="82670" y="232707"/>
                  </a:lnTo>
                  <a:lnTo>
                    <a:pt x="87236" y="236548"/>
                  </a:lnTo>
                  <a:lnTo>
                    <a:pt x="93891" y="236548"/>
                  </a:lnTo>
                  <a:lnTo>
                    <a:pt x="98458" y="232707"/>
                  </a:lnTo>
                  <a:lnTo>
                    <a:pt x="208955" y="169812"/>
                  </a:lnTo>
                  <a:lnTo>
                    <a:pt x="208955" y="152517"/>
                  </a:lnTo>
                  <a:lnTo>
                    <a:pt x="217946" y="151683"/>
                  </a:lnTo>
                  <a:lnTo>
                    <a:pt x="226052" y="148193"/>
                  </a:lnTo>
                  <a:lnTo>
                    <a:pt x="232714" y="142398"/>
                  </a:lnTo>
                  <a:lnTo>
                    <a:pt x="237373" y="134650"/>
                  </a:lnTo>
                  <a:lnTo>
                    <a:pt x="237351" y="119280"/>
                  </a:lnTo>
                  <a:close/>
                </a:path>
              </a:pathLst>
            </a:custGeom>
            <a:ln w="8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55731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55476" y="5342264"/>
              <a:ext cx="76769" cy="70249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755476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90775" y="5245315"/>
              <a:ext cx="241470" cy="14770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590775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5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869930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5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07323" y="5075309"/>
              <a:ext cx="314746" cy="183963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5707323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60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81098" y="5056598"/>
              <a:ext cx="31963" cy="17607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5881098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5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11802" y="5048612"/>
              <a:ext cx="60020" cy="14191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911802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16890" y="4986796"/>
              <a:ext cx="154932" cy="8451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816890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39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869930" y="5170851"/>
              <a:ext cx="152139" cy="155958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869930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744308" y="4981172"/>
              <a:ext cx="168754" cy="9413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5744308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590775" y="5297302"/>
              <a:ext cx="164700" cy="115211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590775" y="5297302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608712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29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29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29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29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29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29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29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29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29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29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29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29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29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29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29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29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29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29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29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29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29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29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29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29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608716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29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29" h="121920">
                  <a:moveTo>
                    <a:pt x="56935" y="10057"/>
                  </a:moveTo>
                  <a:close/>
                </a:path>
                <a:path w="201929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29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29" h="121920">
                  <a:moveTo>
                    <a:pt x="79362" y="23575"/>
                  </a:moveTo>
                  <a:close/>
                </a:path>
                <a:path w="201929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29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29" h="121920">
                  <a:moveTo>
                    <a:pt x="101789" y="37088"/>
                  </a:moveTo>
                  <a:close/>
                </a:path>
                <a:path w="201929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29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29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29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29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29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29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29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29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29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29" h="121920">
                  <a:moveTo>
                    <a:pt x="41982" y="20124"/>
                  </a:moveTo>
                  <a:close/>
                </a:path>
                <a:path w="201929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29" h="121920">
                  <a:moveTo>
                    <a:pt x="64409" y="33641"/>
                  </a:moveTo>
                  <a:close/>
                </a:path>
                <a:path w="201929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29" h="121920">
                  <a:moveTo>
                    <a:pt x="64409" y="33637"/>
                  </a:moveTo>
                  <a:close/>
                </a:path>
                <a:path w="201929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29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29" h="121920">
                  <a:moveTo>
                    <a:pt x="86836" y="47155"/>
                  </a:moveTo>
                  <a:close/>
                </a:path>
                <a:path w="201929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29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29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29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29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29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29" h="121920">
                  <a:moveTo>
                    <a:pt x="124210" y="107837"/>
                  </a:moveTo>
                  <a:close/>
                </a:path>
                <a:path w="201929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29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29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29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29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29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29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29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29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29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29" h="121920">
                  <a:moveTo>
                    <a:pt x="116737" y="84253"/>
                  </a:moveTo>
                  <a:close/>
                </a:path>
                <a:path w="201929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29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29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29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29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29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29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29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29" h="121920">
                  <a:moveTo>
                    <a:pt x="71883" y="57222"/>
                  </a:moveTo>
                  <a:close/>
                </a:path>
                <a:path w="201929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29" h="121920">
                  <a:moveTo>
                    <a:pt x="27030" y="30195"/>
                  </a:moveTo>
                  <a:close/>
                </a:path>
                <a:path w="201929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29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29" h="121920">
                  <a:moveTo>
                    <a:pt x="49455" y="43708"/>
                  </a:moveTo>
                  <a:close/>
                </a:path>
                <a:path w="201929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29" h="121920">
                  <a:moveTo>
                    <a:pt x="49455" y="43704"/>
                  </a:moveTo>
                  <a:close/>
                </a:path>
                <a:path w="201929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29" h="121920">
                  <a:moveTo>
                    <a:pt x="12077" y="40263"/>
                  </a:moveTo>
                  <a:close/>
                </a:path>
                <a:path w="201929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29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29" h="121920">
                  <a:moveTo>
                    <a:pt x="34502" y="53775"/>
                  </a:moveTo>
                  <a:close/>
                </a:path>
                <a:path w="201929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29" h="121920">
                  <a:moveTo>
                    <a:pt x="34502" y="53771"/>
                  </a:moveTo>
                  <a:close/>
                </a:path>
                <a:path w="201929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86539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5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986539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5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707323" y="4996632"/>
              <a:ext cx="173775" cy="330177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5707323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10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10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10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10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10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10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10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10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10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10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761063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707323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60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86210" y="5240008"/>
              <a:ext cx="277013" cy="177070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5840723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761063" y="5031752"/>
              <a:ext cx="99099" cy="1674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5761063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18067" y="5264075"/>
              <a:ext cx="354385" cy="310940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5818066" y="5264075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4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4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894505" y="5097388"/>
              <a:ext cx="210857" cy="20847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854376" y="5094370"/>
              <a:ext cx="262976" cy="468563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5818066" y="5097382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4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544121" y="5501722"/>
              <a:ext cx="165100" cy="101600"/>
            </a:xfrm>
            <a:custGeom>
              <a:avLst/>
              <a:gdLst/>
              <a:ahLst/>
              <a:cxnLst/>
              <a:rect l="l" t="t" r="r" b="b"/>
              <a:pathLst>
                <a:path w="165100" h="101600">
                  <a:moveTo>
                    <a:pt x="147443" y="0"/>
                  </a:moveTo>
                  <a:lnTo>
                    <a:pt x="145330" y="188"/>
                  </a:lnTo>
                  <a:lnTo>
                    <a:pt x="0" y="101385"/>
                  </a:lnTo>
                  <a:lnTo>
                    <a:pt x="65940" y="101385"/>
                  </a:lnTo>
                  <a:lnTo>
                    <a:pt x="129460" y="80275"/>
                  </a:lnTo>
                  <a:lnTo>
                    <a:pt x="164174" y="22769"/>
                  </a:lnTo>
                  <a:lnTo>
                    <a:pt x="164650" y="15660"/>
                  </a:lnTo>
                  <a:lnTo>
                    <a:pt x="162443" y="9148"/>
                  </a:lnTo>
                  <a:lnTo>
                    <a:pt x="157958" y="3940"/>
                  </a:lnTo>
                  <a:lnTo>
                    <a:pt x="151602" y="743"/>
                  </a:lnTo>
                  <a:lnTo>
                    <a:pt x="149501" y="183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470543" y="5367255"/>
              <a:ext cx="218915" cy="152517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470544" y="5367255"/>
              <a:ext cx="219075" cy="153035"/>
            </a:xfrm>
            <a:custGeom>
              <a:avLst/>
              <a:gdLst/>
              <a:ahLst/>
              <a:cxnLst/>
              <a:rect l="l" t="t" r="r" b="b"/>
              <a:pathLst>
                <a:path w="219075" h="153035">
                  <a:moveTo>
                    <a:pt x="218893" y="119280"/>
                  </a:moveTo>
                  <a:lnTo>
                    <a:pt x="190653" y="152517"/>
                  </a:lnTo>
                  <a:lnTo>
                    <a:pt x="190653" y="136797"/>
                  </a:lnTo>
                  <a:lnTo>
                    <a:pt x="187898" y="125956"/>
                  </a:lnTo>
                  <a:lnTo>
                    <a:pt x="183311" y="115853"/>
                  </a:lnTo>
                  <a:lnTo>
                    <a:pt x="177019" y="106717"/>
                  </a:lnTo>
                  <a:lnTo>
                    <a:pt x="169153" y="98778"/>
                  </a:lnTo>
                  <a:lnTo>
                    <a:pt x="36098" y="21383"/>
                  </a:lnTo>
                  <a:lnTo>
                    <a:pt x="25970" y="22623"/>
                  </a:lnTo>
                  <a:lnTo>
                    <a:pt x="16389" y="25835"/>
                  </a:lnTo>
                  <a:lnTo>
                    <a:pt x="7638" y="30893"/>
                  </a:lnTo>
                  <a:lnTo>
                    <a:pt x="0" y="37668"/>
                  </a:lnTo>
                  <a:lnTo>
                    <a:pt x="3763" y="28012"/>
                  </a:lnTo>
                  <a:lnTo>
                    <a:pt x="9553" y="19579"/>
                  </a:lnTo>
                  <a:lnTo>
                    <a:pt x="17100" y="12678"/>
                  </a:lnTo>
                  <a:lnTo>
                    <a:pt x="26136" y="7621"/>
                  </a:lnTo>
                  <a:lnTo>
                    <a:pt x="196352" y="84684"/>
                  </a:lnTo>
                  <a:lnTo>
                    <a:pt x="215047" y="109545"/>
                  </a:lnTo>
                  <a:lnTo>
                    <a:pt x="218893" y="119280"/>
                  </a:lnTo>
                  <a:close/>
                </a:path>
              </a:pathLst>
            </a:custGeom>
            <a:ln w="39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543456" y="5469456"/>
              <a:ext cx="117740" cy="13370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6543456" y="5469456"/>
              <a:ext cx="118110" cy="133985"/>
            </a:xfrm>
            <a:custGeom>
              <a:avLst/>
              <a:gdLst/>
              <a:ahLst/>
              <a:cxnLst/>
              <a:rect l="l" t="t" r="r" b="b"/>
              <a:pathLst>
                <a:path w="118109" h="133985">
                  <a:moveTo>
                    <a:pt x="117740" y="67610"/>
                  </a:moveTo>
                  <a:lnTo>
                    <a:pt x="7847" y="130558"/>
                  </a:lnTo>
                  <a:lnTo>
                    <a:pt x="5494" y="132169"/>
                  </a:lnTo>
                  <a:lnTo>
                    <a:pt x="2813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193" y="9462"/>
                  </a:lnTo>
                  <a:lnTo>
                    <a:pt x="70642" y="0"/>
                  </a:lnTo>
                  <a:lnTo>
                    <a:pt x="117740" y="50315"/>
                  </a:lnTo>
                  <a:lnTo>
                    <a:pt x="117740" y="67610"/>
                  </a:lnTo>
                  <a:close/>
                </a:path>
              </a:pathLst>
            </a:custGeom>
            <a:ln w="39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507296" y="5416001"/>
              <a:ext cx="106802" cy="6291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507296" y="5416001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5" h="63500">
                  <a:moveTo>
                    <a:pt x="17318" y="0"/>
                  </a:moveTo>
                  <a:lnTo>
                    <a:pt x="106802" y="53455"/>
                  </a:lnTo>
                  <a:lnTo>
                    <a:pt x="90353" y="62918"/>
                  </a:lnTo>
                  <a:lnTo>
                    <a:pt x="68814" y="50421"/>
                  </a:lnTo>
                  <a:lnTo>
                    <a:pt x="68465" y="37180"/>
                  </a:lnTo>
                  <a:lnTo>
                    <a:pt x="55588" y="30197"/>
                  </a:lnTo>
                  <a:lnTo>
                    <a:pt x="55533" y="42644"/>
                  </a:lnTo>
                  <a:lnTo>
                    <a:pt x="30571" y="28106"/>
                  </a:lnTo>
                  <a:lnTo>
                    <a:pt x="30610" y="15176"/>
                  </a:lnTo>
                  <a:lnTo>
                    <a:pt x="18044" y="8170"/>
                  </a:lnTo>
                  <a:lnTo>
                    <a:pt x="17999" y="21233"/>
                  </a:lnTo>
                  <a:lnTo>
                    <a:pt x="0" y="10300"/>
                  </a:lnTo>
                  <a:lnTo>
                    <a:pt x="17318" y="0"/>
                  </a:lnTo>
                  <a:close/>
                </a:path>
              </a:pathLst>
            </a:custGeom>
            <a:ln w="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470510" y="5388638"/>
              <a:ext cx="190686" cy="131712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6470510" y="5388638"/>
              <a:ext cx="191135" cy="132080"/>
            </a:xfrm>
            <a:custGeom>
              <a:avLst/>
              <a:gdLst/>
              <a:ahLst/>
              <a:cxnLst/>
              <a:rect l="l" t="t" r="r" b="b"/>
              <a:pathLst>
                <a:path w="191134" h="132079">
                  <a:moveTo>
                    <a:pt x="143588" y="80818"/>
                  </a:moveTo>
                  <a:lnTo>
                    <a:pt x="149232" y="100626"/>
                  </a:lnTo>
                  <a:lnTo>
                    <a:pt x="149531" y="117915"/>
                  </a:lnTo>
                  <a:lnTo>
                    <a:pt x="158384" y="124953"/>
                  </a:lnTo>
                  <a:lnTo>
                    <a:pt x="168503" y="129602"/>
                  </a:lnTo>
                  <a:lnTo>
                    <a:pt x="179425" y="131712"/>
                  </a:lnTo>
                  <a:lnTo>
                    <a:pt x="190686" y="131133"/>
                  </a:lnTo>
                  <a:lnTo>
                    <a:pt x="190686" y="115414"/>
                  </a:lnTo>
                  <a:lnTo>
                    <a:pt x="187896" y="104589"/>
                  </a:lnTo>
                  <a:lnTo>
                    <a:pt x="183299" y="94495"/>
                  </a:lnTo>
                  <a:lnTo>
                    <a:pt x="177020" y="85356"/>
                  </a:lnTo>
                  <a:lnTo>
                    <a:pt x="169186" y="77395"/>
                  </a:lnTo>
                  <a:lnTo>
                    <a:pt x="36132" y="0"/>
                  </a:lnTo>
                  <a:lnTo>
                    <a:pt x="26003" y="1240"/>
                  </a:lnTo>
                  <a:lnTo>
                    <a:pt x="16423" y="4452"/>
                  </a:lnTo>
                  <a:lnTo>
                    <a:pt x="7672" y="9510"/>
                  </a:lnTo>
                  <a:lnTo>
                    <a:pt x="33" y="16285"/>
                  </a:lnTo>
                  <a:lnTo>
                    <a:pt x="20406" y="49431"/>
                  </a:lnTo>
                  <a:lnTo>
                    <a:pt x="29126" y="51197"/>
                  </a:lnTo>
                  <a:lnTo>
                    <a:pt x="36786" y="37663"/>
                  </a:lnTo>
                  <a:lnTo>
                    <a:pt x="54104" y="27362"/>
                  </a:lnTo>
                  <a:lnTo>
                    <a:pt x="143588" y="80818"/>
                  </a:lnTo>
                  <a:close/>
                </a:path>
              </a:pathLst>
            </a:custGeom>
            <a:ln w="3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453967" y="5424171"/>
              <a:ext cx="143682" cy="14434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453967" y="5424171"/>
              <a:ext cx="144145" cy="144780"/>
            </a:xfrm>
            <a:custGeom>
              <a:avLst/>
              <a:gdLst/>
              <a:ahLst/>
              <a:cxnLst/>
              <a:rect l="l" t="t" r="r" b="b"/>
              <a:pathLst>
                <a:path w="144145" h="144779">
                  <a:moveTo>
                    <a:pt x="0" y="92455"/>
                  </a:moveTo>
                  <a:lnTo>
                    <a:pt x="89488" y="144344"/>
                  </a:lnTo>
                  <a:lnTo>
                    <a:pt x="143682" y="54747"/>
                  </a:lnTo>
                  <a:lnTo>
                    <a:pt x="122143" y="42250"/>
                  </a:lnTo>
                  <a:lnTo>
                    <a:pt x="121794" y="29010"/>
                  </a:lnTo>
                  <a:lnTo>
                    <a:pt x="108917" y="22026"/>
                  </a:lnTo>
                  <a:lnTo>
                    <a:pt x="108862" y="34473"/>
                  </a:lnTo>
                  <a:lnTo>
                    <a:pt x="83900" y="19935"/>
                  </a:lnTo>
                  <a:lnTo>
                    <a:pt x="83939" y="7005"/>
                  </a:lnTo>
                  <a:lnTo>
                    <a:pt x="71372" y="0"/>
                  </a:lnTo>
                  <a:lnTo>
                    <a:pt x="71328" y="13062"/>
                  </a:lnTo>
                  <a:lnTo>
                    <a:pt x="53328" y="2130"/>
                  </a:lnTo>
                  <a:lnTo>
                    <a:pt x="0" y="92455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491436" y="5464791"/>
              <a:ext cx="74300" cy="81849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6491436" y="5464791"/>
              <a:ext cx="74295" cy="81915"/>
            </a:xfrm>
            <a:custGeom>
              <a:avLst/>
              <a:gdLst/>
              <a:ahLst/>
              <a:cxnLst/>
              <a:rect l="l" t="t" r="r" b="b"/>
              <a:pathLst>
                <a:path w="74295" h="81914">
                  <a:moveTo>
                    <a:pt x="35814" y="79814"/>
                  </a:moveTo>
                  <a:lnTo>
                    <a:pt x="39431" y="81849"/>
                  </a:lnTo>
                  <a:lnTo>
                    <a:pt x="46913" y="69252"/>
                  </a:lnTo>
                  <a:lnTo>
                    <a:pt x="43136" y="67383"/>
                  </a:lnTo>
                  <a:lnTo>
                    <a:pt x="35814" y="79814"/>
                  </a:lnTo>
                  <a:close/>
                </a:path>
                <a:path w="74295" h="81914">
                  <a:moveTo>
                    <a:pt x="45096" y="64410"/>
                  </a:moveTo>
                  <a:lnTo>
                    <a:pt x="48713" y="66446"/>
                  </a:lnTo>
                  <a:lnTo>
                    <a:pt x="56195" y="53854"/>
                  </a:lnTo>
                  <a:lnTo>
                    <a:pt x="52413" y="51985"/>
                  </a:lnTo>
                  <a:lnTo>
                    <a:pt x="45096" y="64410"/>
                  </a:lnTo>
                  <a:close/>
                </a:path>
                <a:path w="74295" h="81914">
                  <a:moveTo>
                    <a:pt x="54141" y="48840"/>
                  </a:moveTo>
                  <a:lnTo>
                    <a:pt x="57757" y="50876"/>
                  </a:lnTo>
                  <a:lnTo>
                    <a:pt x="65240" y="38284"/>
                  </a:lnTo>
                  <a:lnTo>
                    <a:pt x="61462" y="36415"/>
                  </a:lnTo>
                  <a:lnTo>
                    <a:pt x="54141" y="48840"/>
                  </a:lnTo>
                  <a:close/>
                </a:path>
                <a:path w="74295" h="81914">
                  <a:moveTo>
                    <a:pt x="63201" y="33553"/>
                  </a:moveTo>
                  <a:lnTo>
                    <a:pt x="66818" y="35588"/>
                  </a:lnTo>
                  <a:lnTo>
                    <a:pt x="74300" y="22991"/>
                  </a:lnTo>
                  <a:lnTo>
                    <a:pt x="70523" y="21122"/>
                  </a:lnTo>
                  <a:lnTo>
                    <a:pt x="63201" y="33553"/>
                  </a:lnTo>
                  <a:close/>
                </a:path>
                <a:path w="74295" h="81914">
                  <a:moveTo>
                    <a:pt x="45517" y="22880"/>
                  </a:moveTo>
                  <a:lnTo>
                    <a:pt x="49134" y="24916"/>
                  </a:lnTo>
                  <a:lnTo>
                    <a:pt x="56616" y="12319"/>
                  </a:lnTo>
                  <a:lnTo>
                    <a:pt x="52834" y="10450"/>
                  </a:lnTo>
                  <a:lnTo>
                    <a:pt x="45517" y="22880"/>
                  </a:lnTo>
                  <a:close/>
                </a:path>
                <a:path w="74295" h="81914">
                  <a:moveTo>
                    <a:pt x="36451" y="38173"/>
                  </a:moveTo>
                  <a:lnTo>
                    <a:pt x="40068" y="40203"/>
                  </a:lnTo>
                  <a:lnTo>
                    <a:pt x="47550" y="27612"/>
                  </a:lnTo>
                  <a:lnTo>
                    <a:pt x="43773" y="25743"/>
                  </a:lnTo>
                  <a:lnTo>
                    <a:pt x="36451" y="38173"/>
                  </a:lnTo>
                  <a:close/>
                </a:path>
                <a:path w="74295" h="81914">
                  <a:moveTo>
                    <a:pt x="27407" y="53743"/>
                  </a:moveTo>
                  <a:lnTo>
                    <a:pt x="31023" y="55779"/>
                  </a:lnTo>
                  <a:lnTo>
                    <a:pt x="38506" y="43182"/>
                  </a:lnTo>
                  <a:lnTo>
                    <a:pt x="34729" y="41313"/>
                  </a:lnTo>
                  <a:lnTo>
                    <a:pt x="27407" y="53743"/>
                  </a:lnTo>
                  <a:close/>
                </a:path>
                <a:path w="74295" h="81914">
                  <a:moveTo>
                    <a:pt x="18124" y="69141"/>
                  </a:moveTo>
                  <a:lnTo>
                    <a:pt x="21741" y="71177"/>
                  </a:lnTo>
                  <a:lnTo>
                    <a:pt x="29223" y="58586"/>
                  </a:lnTo>
                  <a:lnTo>
                    <a:pt x="25446" y="56716"/>
                  </a:lnTo>
                  <a:lnTo>
                    <a:pt x="18124" y="69141"/>
                  </a:lnTo>
                  <a:close/>
                </a:path>
                <a:path w="74295" h="81914">
                  <a:moveTo>
                    <a:pt x="0" y="58691"/>
                  </a:moveTo>
                  <a:lnTo>
                    <a:pt x="3617" y="60727"/>
                  </a:lnTo>
                  <a:lnTo>
                    <a:pt x="11102" y="48135"/>
                  </a:lnTo>
                  <a:lnTo>
                    <a:pt x="7320" y="46266"/>
                  </a:lnTo>
                  <a:lnTo>
                    <a:pt x="0" y="58691"/>
                  </a:lnTo>
                  <a:close/>
                </a:path>
                <a:path w="74295" h="81914">
                  <a:moveTo>
                    <a:pt x="9280" y="43293"/>
                  </a:moveTo>
                  <a:lnTo>
                    <a:pt x="12896" y="45329"/>
                  </a:lnTo>
                  <a:lnTo>
                    <a:pt x="20379" y="32732"/>
                  </a:lnTo>
                  <a:lnTo>
                    <a:pt x="16601" y="30862"/>
                  </a:lnTo>
                  <a:lnTo>
                    <a:pt x="9280" y="43293"/>
                  </a:lnTo>
                  <a:close/>
                </a:path>
                <a:path w="74295" h="81914">
                  <a:moveTo>
                    <a:pt x="18329" y="27717"/>
                  </a:moveTo>
                  <a:lnTo>
                    <a:pt x="21946" y="29753"/>
                  </a:lnTo>
                  <a:lnTo>
                    <a:pt x="29428" y="17162"/>
                  </a:lnTo>
                  <a:lnTo>
                    <a:pt x="25646" y="15292"/>
                  </a:lnTo>
                  <a:lnTo>
                    <a:pt x="18329" y="27717"/>
                  </a:lnTo>
                  <a:close/>
                </a:path>
                <a:path w="74295" h="81914">
                  <a:moveTo>
                    <a:pt x="27390" y="12430"/>
                  </a:moveTo>
                  <a:lnTo>
                    <a:pt x="31007" y="14466"/>
                  </a:lnTo>
                  <a:lnTo>
                    <a:pt x="38489" y="1869"/>
                  </a:lnTo>
                  <a:lnTo>
                    <a:pt x="34712" y="0"/>
                  </a:lnTo>
                  <a:lnTo>
                    <a:pt x="27390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479739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43263" y="67383"/>
                  </a:moveTo>
                  <a:lnTo>
                    <a:pt x="35814" y="80030"/>
                  </a:ln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close/>
                </a:path>
                <a:path w="82550" h="86995">
                  <a:moveTo>
                    <a:pt x="25574" y="56711"/>
                  </a:moveTo>
                  <a:lnTo>
                    <a:pt x="18125" y="69358"/>
                  </a:ln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close/>
                </a:path>
                <a:path w="82550" h="86995">
                  <a:moveTo>
                    <a:pt x="52546" y="51979"/>
                  </a:moveTo>
                  <a:lnTo>
                    <a:pt x="45096" y="64626"/>
                  </a:ln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close/>
                </a:path>
                <a:path w="82550" h="86995">
                  <a:moveTo>
                    <a:pt x="7449" y="46261"/>
                  </a:moveTo>
                  <a:lnTo>
                    <a:pt x="0" y="58907"/>
                  </a:ln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close/>
                </a:path>
                <a:path w="82550" h="86995">
                  <a:moveTo>
                    <a:pt x="34856" y="41313"/>
                  </a:moveTo>
                  <a:lnTo>
                    <a:pt x="27407" y="53954"/>
                  </a:ln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close/>
                </a:path>
                <a:path w="82550" h="86995">
                  <a:moveTo>
                    <a:pt x="61590" y="36409"/>
                  </a:moveTo>
                  <a:lnTo>
                    <a:pt x="54141" y="49056"/>
                  </a:ln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close/>
                </a:path>
                <a:path w="82550" h="86995">
                  <a:moveTo>
                    <a:pt x="16729" y="30862"/>
                  </a:moveTo>
                  <a:lnTo>
                    <a:pt x="9281" y="43504"/>
                  </a:ln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close/>
                </a:path>
                <a:path w="82550" h="86995">
                  <a:moveTo>
                    <a:pt x="43900" y="25743"/>
                  </a:moveTo>
                  <a:lnTo>
                    <a:pt x="36451" y="38384"/>
                  </a:ln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close/>
                </a:path>
                <a:path w="82550" h="86995">
                  <a:moveTo>
                    <a:pt x="70651" y="21122"/>
                  </a:moveTo>
                  <a:lnTo>
                    <a:pt x="63201" y="33763"/>
                  </a:ln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close/>
                </a:path>
                <a:path w="82550" h="86995">
                  <a:moveTo>
                    <a:pt x="25779" y="15287"/>
                  </a:moveTo>
                  <a:lnTo>
                    <a:pt x="18328" y="27934"/>
                  </a:ln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close/>
                </a:path>
                <a:path w="82550" h="86995">
                  <a:moveTo>
                    <a:pt x="52967" y="10450"/>
                  </a:moveTo>
                  <a:lnTo>
                    <a:pt x="45517" y="23097"/>
                  </a:ln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close/>
                </a:path>
                <a:path w="82550" h="86995">
                  <a:moveTo>
                    <a:pt x="34839" y="0"/>
                  </a:moveTo>
                  <a:lnTo>
                    <a:pt x="27390" y="12646"/>
                  </a:ln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479739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27390" y="12646"/>
                  </a:move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lnTo>
                    <a:pt x="27390" y="12646"/>
                  </a:lnTo>
                  <a:close/>
                </a:path>
                <a:path w="82550" h="86995">
                  <a:moveTo>
                    <a:pt x="18328" y="27934"/>
                  </a:move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lnTo>
                    <a:pt x="18328" y="27934"/>
                  </a:lnTo>
                  <a:close/>
                </a:path>
                <a:path w="82550" h="86995">
                  <a:moveTo>
                    <a:pt x="9281" y="43504"/>
                  </a:move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lnTo>
                    <a:pt x="9281" y="43504"/>
                  </a:lnTo>
                  <a:close/>
                </a:path>
                <a:path w="82550" h="86995">
                  <a:moveTo>
                    <a:pt x="0" y="58907"/>
                  </a:move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lnTo>
                    <a:pt x="0" y="58907"/>
                  </a:lnTo>
                  <a:close/>
                </a:path>
                <a:path w="82550" h="86995">
                  <a:moveTo>
                    <a:pt x="18125" y="69358"/>
                  </a:move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lnTo>
                    <a:pt x="18125" y="69358"/>
                  </a:lnTo>
                  <a:close/>
                </a:path>
                <a:path w="82550" h="86995">
                  <a:moveTo>
                    <a:pt x="27407" y="53954"/>
                  </a:move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lnTo>
                    <a:pt x="27407" y="53954"/>
                  </a:lnTo>
                  <a:close/>
                </a:path>
                <a:path w="82550" h="86995">
                  <a:moveTo>
                    <a:pt x="36451" y="38384"/>
                  </a:move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lnTo>
                    <a:pt x="36451" y="38384"/>
                  </a:lnTo>
                  <a:close/>
                </a:path>
                <a:path w="82550" h="86995">
                  <a:moveTo>
                    <a:pt x="45517" y="23097"/>
                  </a:move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lnTo>
                    <a:pt x="45517" y="23097"/>
                  </a:lnTo>
                  <a:close/>
                </a:path>
                <a:path w="82550" h="86995">
                  <a:moveTo>
                    <a:pt x="63201" y="33763"/>
                  </a:move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lnTo>
                    <a:pt x="63201" y="33763"/>
                  </a:lnTo>
                  <a:close/>
                </a:path>
                <a:path w="82550" h="86995">
                  <a:moveTo>
                    <a:pt x="54141" y="49056"/>
                  </a:move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lnTo>
                    <a:pt x="54141" y="49056"/>
                  </a:lnTo>
                  <a:close/>
                </a:path>
                <a:path w="82550" h="86995">
                  <a:moveTo>
                    <a:pt x="45096" y="64626"/>
                  </a:move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lnTo>
                    <a:pt x="45096" y="64626"/>
                  </a:lnTo>
                  <a:close/>
                </a:path>
                <a:path w="82550" h="86995">
                  <a:moveTo>
                    <a:pt x="35814" y="80030"/>
                  </a:move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lnTo>
                    <a:pt x="35814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453967" y="5517364"/>
              <a:ext cx="89488" cy="85743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6453967" y="551736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4" h="86360">
                  <a:moveTo>
                    <a:pt x="0" y="35427"/>
                  </a:moveTo>
                  <a:lnTo>
                    <a:pt x="81635" y="82598"/>
                  </a:lnTo>
                  <a:lnTo>
                    <a:pt x="83994" y="84209"/>
                  </a:lnTo>
                  <a:lnTo>
                    <a:pt x="86669" y="85282"/>
                  </a:lnTo>
                  <a:lnTo>
                    <a:pt x="89488" y="85743"/>
                  </a:lnTo>
                  <a:lnTo>
                    <a:pt x="89488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453385" y="5367255"/>
              <a:ext cx="236220" cy="236854"/>
            </a:xfrm>
            <a:custGeom>
              <a:avLst/>
              <a:gdLst/>
              <a:ahLst/>
              <a:cxnLst/>
              <a:rect l="l" t="t" r="r" b="b"/>
              <a:pathLst>
                <a:path w="236220" h="236854">
                  <a:moveTo>
                    <a:pt x="236052" y="119280"/>
                  </a:moveTo>
                  <a:lnTo>
                    <a:pt x="232360" y="109446"/>
                  </a:lnTo>
                  <a:lnTo>
                    <a:pt x="227311" y="100307"/>
                  </a:lnTo>
                  <a:lnTo>
                    <a:pt x="220997" y="92006"/>
                  </a:lnTo>
                  <a:lnTo>
                    <a:pt x="213511" y="84684"/>
                  </a:lnTo>
                  <a:lnTo>
                    <a:pt x="66522" y="0"/>
                  </a:lnTo>
                  <a:lnTo>
                    <a:pt x="43295" y="7621"/>
                  </a:lnTo>
                  <a:lnTo>
                    <a:pt x="34411" y="12816"/>
                  </a:lnTo>
                  <a:lnTo>
                    <a:pt x="26934" y="19739"/>
                  </a:lnTo>
                  <a:lnTo>
                    <a:pt x="21104" y="28115"/>
                  </a:lnTo>
                  <a:lnTo>
                    <a:pt x="17159" y="37668"/>
                  </a:lnTo>
                  <a:lnTo>
                    <a:pt x="37367" y="71223"/>
                  </a:lnTo>
                  <a:lnTo>
                    <a:pt x="46251" y="72580"/>
                  </a:lnTo>
                  <a:lnTo>
                    <a:pt x="5292" y="141512"/>
                  </a:lnTo>
                  <a:lnTo>
                    <a:pt x="1724" y="145295"/>
                  </a:lnTo>
                  <a:lnTo>
                    <a:pt x="0" y="150475"/>
                  </a:lnTo>
                  <a:lnTo>
                    <a:pt x="582" y="155662"/>
                  </a:lnTo>
                  <a:lnTo>
                    <a:pt x="582" y="185537"/>
                  </a:lnTo>
                  <a:lnTo>
                    <a:pt x="82218" y="232707"/>
                  </a:lnTo>
                  <a:lnTo>
                    <a:pt x="86759" y="236548"/>
                  </a:lnTo>
                  <a:lnTo>
                    <a:pt x="93377" y="236548"/>
                  </a:lnTo>
                  <a:lnTo>
                    <a:pt x="97919" y="232707"/>
                  </a:lnTo>
                  <a:lnTo>
                    <a:pt x="207812" y="169812"/>
                  </a:lnTo>
                  <a:lnTo>
                    <a:pt x="207812" y="152517"/>
                  </a:lnTo>
                  <a:lnTo>
                    <a:pt x="216754" y="151683"/>
                  </a:lnTo>
                  <a:lnTo>
                    <a:pt x="224815" y="148193"/>
                  </a:lnTo>
                  <a:lnTo>
                    <a:pt x="231441" y="142398"/>
                  </a:lnTo>
                  <a:lnTo>
                    <a:pt x="236074" y="134650"/>
                  </a:lnTo>
                  <a:lnTo>
                    <a:pt x="236052" y="119280"/>
                  </a:lnTo>
                  <a:close/>
                </a:path>
              </a:pathLst>
            </a:custGeom>
            <a:ln w="8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619839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619584" y="5342264"/>
              <a:ext cx="76769" cy="70249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6619584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4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454883" y="5245315"/>
              <a:ext cx="241470" cy="14770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6454883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4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734038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5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71431" y="5075309"/>
              <a:ext cx="314746" cy="183963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6571431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59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745206" y="5056598"/>
              <a:ext cx="31963" cy="176075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6745206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4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775910" y="5048612"/>
              <a:ext cx="60020" cy="141910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6775910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680998" y="4986796"/>
              <a:ext cx="154932" cy="84519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6680998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40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734038" y="5170851"/>
              <a:ext cx="152139" cy="155958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6734038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08416" y="4981172"/>
              <a:ext cx="168754" cy="94136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6608416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09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454883" y="5297302"/>
              <a:ext cx="164700" cy="115211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6454883" y="5297302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472820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29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29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29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29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29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29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29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29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29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29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29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29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29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29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29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29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29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29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29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29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29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29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29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29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472824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29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29" h="121920">
                  <a:moveTo>
                    <a:pt x="56935" y="10057"/>
                  </a:moveTo>
                  <a:close/>
                </a:path>
                <a:path w="201929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29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29" h="121920">
                  <a:moveTo>
                    <a:pt x="79362" y="23575"/>
                  </a:moveTo>
                  <a:close/>
                </a:path>
                <a:path w="201929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29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29" h="121920">
                  <a:moveTo>
                    <a:pt x="101789" y="37088"/>
                  </a:moveTo>
                  <a:close/>
                </a:path>
                <a:path w="201929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29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29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29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29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29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29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29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29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29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29" h="121920">
                  <a:moveTo>
                    <a:pt x="41982" y="20124"/>
                  </a:moveTo>
                  <a:close/>
                </a:path>
                <a:path w="201929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29" h="121920">
                  <a:moveTo>
                    <a:pt x="64409" y="33641"/>
                  </a:moveTo>
                  <a:close/>
                </a:path>
                <a:path w="201929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29" h="121920">
                  <a:moveTo>
                    <a:pt x="64409" y="33637"/>
                  </a:moveTo>
                  <a:close/>
                </a:path>
                <a:path w="201929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29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29" h="121920">
                  <a:moveTo>
                    <a:pt x="86836" y="47155"/>
                  </a:moveTo>
                  <a:close/>
                </a:path>
                <a:path w="201929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29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29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29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29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29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29" h="121920">
                  <a:moveTo>
                    <a:pt x="124210" y="107837"/>
                  </a:moveTo>
                  <a:close/>
                </a:path>
                <a:path w="201929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29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29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29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29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29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29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29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29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29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29" h="121920">
                  <a:moveTo>
                    <a:pt x="116737" y="84253"/>
                  </a:moveTo>
                  <a:close/>
                </a:path>
                <a:path w="201929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29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29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29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29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29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29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29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29" h="121920">
                  <a:moveTo>
                    <a:pt x="71883" y="57222"/>
                  </a:moveTo>
                  <a:close/>
                </a:path>
                <a:path w="201929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29" h="121920">
                  <a:moveTo>
                    <a:pt x="27030" y="30195"/>
                  </a:moveTo>
                  <a:close/>
                </a:path>
                <a:path w="201929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29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29" h="121920">
                  <a:moveTo>
                    <a:pt x="49455" y="43708"/>
                  </a:moveTo>
                  <a:close/>
                </a:path>
                <a:path w="201929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29" h="121920">
                  <a:moveTo>
                    <a:pt x="49455" y="43704"/>
                  </a:moveTo>
                  <a:close/>
                </a:path>
                <a:path w="201929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29" h="121920">
                  <a:moveTo>
                    <a:pt x="12077" y="40263"/>
                  </a:moveTo>
                  <a:close/>
                </a:path>
                <a:path w="201929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29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29" h="121920">
                  <a:moveTo>
                    <a:pt x="34502" y="53775"/>
                  </a:moveTo>
                  <a:close/>
                </a:path>
                <a:path w="201929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29" h="121920">
                  <a:moveTo>
                    <a:pt x="34502" y="53771"/>
                  </a:moveTo>
                  <a:close/>
                </a:path>
                <a:path w="201929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850647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4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4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850647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4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4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571431" y="4996632"/>
              <a:ext cx="173775" cy="330177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6571431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09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09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09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09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09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09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09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09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09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09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625171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571431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59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450318" y="5240008"/>
              <a:ext cx="277013" cy="177070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6704831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625171" y="5031752"/>
              <a:ext cx="99099" cy="167493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6625171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682106" y="5264075"/>
              <a:ext cx="353027" cy="310940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6682107" y="5264075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59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59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758252" y="5097388"/>
              <a:ext cx="210050" cy="208476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718276" y="5094376"/>
              <a:ext cx="261969" cy="468546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6682107" y="5097382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59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418963" y="3596906"/>
              <a:ext cx="1315085" cy="1381760"/>
            </a:xfrm>
            <a:custGeom>
              <a:avLst/>
              <a:gdLst/>
              <a:ahLst/>
              <a:cxnLst/>
              <a:rect l="l" t="t" r="r" b="b"/>
              <a:pathLst>
                <a:path w="1315084" h="1381760">
                  <a:moveTo>
                    <a:pt x="536575" y="1254239"/>
                  </a:moveTo>
                  <a:lnTo>
                    <a:pt x="500799" y="1267371"/>
                  </a:lnTo>
                  <a:lnTo>
                    <a:pt x="35814" y="0"/>
                  </a:lnTo>
                  <a:lnTo>
                    <a:pt x="0" y="13195"/>
                  </a:lnTo>
                  <a:lnTo>
                    <a:pt x="465074" y="1280477"/>
                  </a:lnTo>
                  <a:lnTo>
                    <a:pt x="429260" y="1293609"/>
                  </a:lnTo>
                  <a:lnTo>
                    <a:pt x="522351" y="1381239"/>
                  </a:lnTo>
                  <a:lnTo>
                    <a:pt x="531622" y="1298435"/>
                  </a:lnTo>
                  <a:lnTo>
                    <a:pt x="536575" y="1254239"/>
                  </a:lnTo>
                  <a:close/>
                </a:path>
                <a:path w="1315084" h="1381760">
                  <a:moveTo>
                    <a:pt x="1314831" y="1381239"/>
                  </a:moveTo>
                  <a:lnTo>
                    <a:pt x="1307211" y="1311389"/>
                  </a:lnTo>
                  <a:lnTo>
                    <a:pt x="1300988" y="1254239"/>
                  </a:lnTo>
                  <a:lnTo>
                    <a:pt x="1268984" y="1274851"/>
                  </a:lnTo>
                  <a:lnTo>
                    <a:pt x="538353" y="139560"/>
                  </a:lnTo>
                  <a:lnTo>
                    <a:pt x="506349" y="160134"/>
                  </a:lnTo>
                  <a:lnTo>
                    <a:pt x="1237005" y="1295463"/>
                  </a:lnTo>
                  <a:lnTo>
                    <a:pt x="1204976" y="1316088"/>
                  </a:lnTo>
                  <a:lnTo>
                    <a:pt x="1314831" y="1381239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452360" y="4826508"/>
              <a:ext cx="1440180" cy="935990"/>
            </a:xfrm>
            <a:custGeom>
              <a:avLst/>
              <a:gdLst/>
              <a:ahLst/>
              <a:cxnLst/>
              <a:rect l="l" t="t" r="r" b="b"/>
              <a:pathLst>
                <a:path w="1440179" h="935989">
                  <a:moveTo>
                    <a:pt x="1440179" y="0"/>
                  </a:moveTo>
                  <a:lnTo>
                    <a:pt x="0" y="0"/>
                  </a:lnTo>
                  <a:lnTo>
                    <a:pt x="0" y="935736"/>
                  </a:lnTo>
                  <a:lnTo>
                    <a:pt x="1440179" y="935736"/>
                  </a:lnTo>
                  <a:lnTo>
                    <a:pt x="1440179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504176" y="5023091"/>
              <a:ext cx="1308353" cy="288810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504176" y="5175491"/>
              <a:ext cx="1340357" cy="288810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504176" y="5327904"/>
              <a:ext cx="1346453" cy="288810"/>
            </a:xfrm>
            <a:prstGeom prst="rect">
              <a:avLst/>
            </a:prstGeom>
          </p:spPr>
        </p:pic>
      </p:grpSp>
      <p:sp>
        <p:nvSpPr>
          <p:cNvPr id="176" name="object 176"/>
          <p:cNvSpPr txBox="1">
            <a:spLocks noGrp="1"/>
          </p:cNvSpPr>
          <p:nvPr>
            <p:ph type="title"/>
          </p:nvPr>
        </p:nvSpPr>
        <p:spPr>
          <a:xfrm>
            <a:off x="535940" y="132334"/>
            <a:ext cx="2856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130" dirty="0">
                <a:latin typeface="MS UI Gothic"/>
                <a:cs typeface="MS UI Gothic"/>
              </a:rPr>
              <a:t>インバウンド機能②</a:t>
            </a:r>
            <a:endParaRPr sz="2800">
              <a:latin typeface="MS UI Gothic"/>
              <a:cs typeface="MS UI Gothic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3607434" y="132334"/>
            <a:ext cx="5460366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5" dirty="0">
                <a:solidFill>
                  <a:srgbClr val="2C2C89"/>
                </a:solidFill>
                <a:latin typeface="MS UI Gothic"/>
                <a:cs typeface="MS UI Gothic"/>
              </a:rPr>
              <a:t>ACD</a:t>
            </a:r>
            <a:r>
              <a:rPr sz="2800" spc="-5" dirty="0">
                <a:solidFill>
                  <a:srgbClr val="2C2C89"/>
                </a:solidFill>
                <a:latin typeface="MS UI Gothic"/>
                <a:cs typeface="MS UI Gothic"/>
              </a:rPr>
              <a:t>機能</a:t>
            </a:r>
            <a:r>
              <a:rPr sz="2800" dirty="0">
                <a:solidFill>
                  <a:srgbClr val="2C2C89"/>
                </a:solidFill>
                <a:latin typeface="MS UI Gothic"/>
                <a:cs typeface="MS UI Gothic"/>
              </a:rPr>
              <a:t>（</a:t>
            </a:r>
            <a:r>
              <a:rPr sz="2800" spc="254" dirty="0">
                <a:solidFill>
                  <a:srgbClr val="2C2C89"/>
                </a:solidFill>
                <a:latin typeface="MS UI Gothic"/>
                <a:cs typeface="MS UI Gothic"/>
              </a:rPr>
              <a:t>ス</a:t>
            </a:r>
            <a:r>
              <a:rPr sz="2800" spc="270" dirty="0">
                <a:solidFill>
                  <a:srgbClr val="2C2C89"/>
                </a:solidFill>
                <a:latin typeface="MS UI Gothic"/>
                <a:cs typeface="MS UI Gothic"/>
              </a:rPr>
              <a:t>キル</a:t>
            </a:r>
            <a:r>
              <a:rPr sz="2800" spc="280" dirty="0">
                <a:solidFill>
                  <a:srgbClr val="2C2C89"/>
                </a:solidFill>
                <a:latin typeface="MS UI Gothic"/>
                <a:cs typeface="MS UI Gothic"/>
              </a:rPr>
              <a:t>ベ</a:t>
            </a:r>
            <a:r>
              <a:rPr sz="2800" spc="229" dirty="0">
                <a:solidFill>
                  <a:srgbClr val="2C2C89"/>
                </a:solidFill>
                <a:latin typeface="MS UI Gothic"/>
                <a:cs typeface="MS UI Gothic"/>
              </a:rPr>
              <a:t>ー</a:t>
            </a:r>
            <a:r>
              <a:rPr sz="2800" spc="215" dirty="0">
                <a:solidFill>
                  <a:srgbClr val="2C2C89"/>
                </a:solidFill>
                <a:latin typeface="MS UI Gothic"/>
                <a:cs typeface="MS UI Gothic"/>
              </a:rPr>
              <a:t>ス</a:t>
            </a:r>
            <a:r>
              <a:rPr sz="2800" spc="235" dirty="0">
                <a:solidFill>
                  <a:srgbClr val="2C2C89"/>
                </a:solidFill>
                <a:latin typeface="MS UI Gothic"/>
                <a:cs typeface="MS UI Gothic"/>
              </a:rPr>
              <a:t>ル</a:t>
            </a:r>
            <a:r>
              <a:rPr sz="2800" spc="175" dirty="0">
                <a:solidFill>
                  <a:srgbClr val="2C2C89"/>
                </a:solidFill>
                <a:latin typeface="MS UI Gothic"/>
                <a:cs typeface="MS UI Gothic"/>
              </a:rPr>
              <a:t>ー</a:t>
            </a:r>
            <a:r>
              <a:rPr sz="2800" spc="165" dirty="0">
                <a:solidFill>
                  <a:srgbClr val="2C2C89"/>
                </a:solidFill>
                <a:latin typeface="MS UI Gothic"/>
                <a:cs typeface="MS UI Gothic"/>
              </a:rPr>
              <a:t>テ</a:t>
            </a:r>
            <a:r>
              <a:rPr sz="2800" spc="120" dirty="0">
                <a:solidFill>
                  <a:srgbClr val="2C2C89"/>
                </a:solidFill>
                <a:latin typeface="MS UI Gothic"/>
                <a:cs typeface="MS UI Gothic"/>
              </a:rPr>
              <a:t>ィ</a:t>
            </a:r>
            <a:r>
              <a:rPr sz="2800" spc="160" dirty="0">
                <a:solidFill>
                  <a:srgbClr val="2C2C89"/>
                </a:solidFill>
                <a:latin typeface="MS UI Gothic"/>
                <a:cs typeface="MS UI Gothic"/>
              </a:rPr>
              <a:t>ン</a:t>
            </a:r>
            <a:r>
              <a:rPr sz="2800" spc="165" dirty="0">
                <a:solidFill>
                  <a:srgbClr val="2C2C89"/>
                </a:solidFill>
                <a:latin typeface="MS UI Gothic"/>
                <a:cs typeface="MS UI Gothic"/>
              </a:rPr>
              <a:t>グ</a:t>
            </a:r>
            <a:r>
              <a:rPr sz="2800" spc="105" dirty="0">
                <a:solidFill>
                  <a:srgbClr val="2C2C89"/>
                </a:solidFill>
                <a:latin typeface="MS UI Gothic"/>
                <a:cs typeface="MS UI Gothic"/>
              </a:rPr>
              <a:t>）</a:t>
            </a:r>
            <a:endParaRPr sz="2800" dirty="0">
              <a:latin typeface="MS UI Gothic"/>
              <a:cs typeface="MS UI Gothic"/>
            </a:endParaRPr>
          </a:p>
        </p:txBody>
      </p:sp>
      <p:grpSp>
        <p:nvGrpSpPr>
          <p:cNvPr id="178" name="object 178"/>
          <p:cNvGrpSpPr/>
          <p:nvPr/>
        </p:nvGrpSpPr>
        <p:grpSpPr>
          <a:xfrm>
            <a:off x="2617787" y="2806890"/>
            <a:ext cx="2395220" cy="414020"/>
            <a:chOff x="2617787" y="2806890"/>
            <a:chExt cx="2395220" cy="414020"/>
          </a:xfrm>
        </p:grpSpPr>
        <p:pic>
          <p:nvPicPr>
            <p:cNvPr id="179" name="object 17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627375" y="2816351"/>
              <a:ext cx="2375916" cy="394715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2622550" y="2811652"/>
              <a:ext cx="2385695" cy="404495"/>
            </a:xfrm>
            <a:custGeom>
              <a:avLst/>
              <a:gdLst/>
              <a:ahLst/>
              <a:cxnLst/>
              <a:rect l="l" t="t" r="r" b="b"/>
              <a:pathLst>
                <a:path w="2385695" h="404494">
                  <a:moveTo>
                    <a:pt x="0" y="404240"/>
                  </a:moveTo>
                  <a:lnTo>
                    <a:pt x="2385441" y="404240"/>
                  </a:lnTo>
                  <a:lnTo>
                    <a:pt x="2385441" y="0"/>
                  </a:lnTo>
                  <a:lnTo>
                    <a:pt x="0" y="0"/>
                  </a:lnTo>
                  <a:lnTo>
                    <a:pt x="0" y="40424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1" name="object 181"/>
          <p:cNvGrpSpPr/>
          <p:nvPr/>
        </p:nvGrpSpPr>
        <p:grpSpPr>
          <a:xfrm>
            <a:off x="1327213" y="3591178"/>
            <a:ext cx="2673985" cy="2176145"/>
            <a:chOff x="1327213" y="3591178"/>
            <a:chExt cx="2673985" cy="2176145"/>
          </a:xfrm>
        </p:grpSpPr>
        <p:sp>
          <p:nvSpPr>
            <p:cNvPr id="182" name="object 182"/>
            <p:cNvSpPr/>
            <p:nvPr/>
          </p:nvSpPr>
          <p:spPr>
            <a:xfrm>
              <a:off x="1577405" y="5501722"/>
              <a:ext cx="165100" cy="101600"/>
            </a:xfrm>
            <a:custGeom>
              <a:avLst/>
              <a:gdLst/>
              <a:ahLst/>
              <a:cxnLst/>
              <a:rect l="l" t="t" r="r" b="b"/>
              <a:pathLst>
                <a:path w="165100" h="101600">
                  <a:moveTo>
                    <a:pt x="147443" y="0"/>
                  </a:moveTo>
                  <a:lnTo>
                    <a:pt x="145330" y="188"/>
                  </a:lnTo>
                  <a:lnTo>
                    <a:pt x="0" y="101385"/>
                  </a:lnTo>
                  <a:lnTo>
                    <a:pt x="65940" y="101385"/>
                  </a:lnTo>
                  <a:lnTo>
                    <a:pt x="129460" y="80275"/>
                  </a:lnTo>
                  <a:lnTo>
                    <a:pt x="164174" y="22769"/>
                  </a:lnTo>
                  <a:lnTo>
                    <a:pt x="164650" y="15660"/>
                  </a:lnTo>
                  <a:lnTo>
                    <a:pt x="162443" y="9148"/>
                  </a:lnTo>
                  <a:lnTo>
                    <a:pt x="157958" y="3940"/>
                  </a:lnTo>
                  <a:lnTo>
                    <a:pt x="151602" y="743"/>
                  </a:lnTo>
                  <a:lnTo>
                    <a:pt x="149501" y="183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03828" y="5367254"/>
              <a:ext cx="218915" cy="152517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1503828" y="5367254"/>
              <a:ext cx="219075" cy="153035"/>
            </a:xfrm>
            <a:custGeom>
              <a:avLst/>
              <a:gdLst/>
              <a:ahLst/>
              <a:cxnLst/>
              <a:rect l="l" t="t" r="r" b="b"/>
              <a:pathLst>
                <a:path w="219075" h="153035">
                  <a:moveTo>
                    <a:pt x="218893" y="119280"/>
                  </a:moveTo>
                  <a:lnTo>
                    <a:pt x="190653" y="152517"/>
                  </a:lnTo>
                  <a:lnTo>
                    <a:pt x="190653" y="136797"/>
                  </a:lnTo>
                  <a:lnTo>
                    <a:pt x="187898" y="125956"/>
                  </a:lnTo>
                  <a:lnTo>
                    <a:pt x="183311" y="115853"/>
                  </a:lnTo>
                  <a:lnTo>
                    <a:pt x="177019" y="106717"/>
                  </a:lnTo>
                  <a:lnTo>
                    <a:pt x="169153" y="98778"/>
                  </a:lnTo>
                  <a:lnTo>
                    <a:pt x="36098" y="21383"/>
                  </a:lnTo>
                  <a:lnTo>
                    <a:pt x="25970" y="22623"/>
                  </a:lnTo>
                  <a:lnTo>
                    <a:pt x="16389" y="25835"/>
                  </a:lnTo>
                  <a:lnTo>
                    <a:pt x="7638" y="30893"/>
                  </a:lnTo>
                  <a:lnTo>
                    <a:pt x="0" y="37668"/>
                  </a:lnTo>
                  <a:lnTo>
                    <a:pt x="3763" y="28012"/>
                  </a:lnTo>
                  <a:lnTo>
                    <a:pt x="9553" y="19579"/>
                  </a:lnTo>
                  <a:lnTo>
                    <a:pt x="17100" y="12678"/>
                  </a:lnTo>
                  <a:lnTo>
                    <a:pt x="26136" y="7621"/>
                  </a:lnTo>
                  <a:lnTo>
                    <a:pt x="196352" y="84684"/>
                  </a:lnTo>
                  <a:lnTo>
                    <a:pt x="215047" y="109545"/>
                  </a:lnTo>
                  <a:lnTo>
                    <a:pt x="218893" y="119280"/>
                  </a:lnTo>
                  <a:close/>
                </a:path>
              </a:pathLst>
            </a:custGeom>
            <a:ln w="39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576740" y="5469456"/>
              <a:ext cx="117740" cy="133703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1576740" y="5469456"/>
              <a:ext cx="118110" cy="133985"/>
            </a:xfrm>
            <a:custGeom>
              <a:avLst/>
              <a:gdLst/>
              <a:ahLst/>
              <a:cxnLst/>
              <a:rect l="l" t="t" r="r" b="b"/>
              <a:pathLst>
                <a:path w="118110" h="133985">
                  <a:moveTo>
                    <a:pt x="117740" y="67610"/>
                  </a:moveTo>
                  <a:lnTo>
                    <a:pt x="7847" y="130558"/>
                  </a:lnTo>
                  <a:lnTo>
                    <a:pt x="5494" y="132169"/>
                  </a:lnTo>
                  <a:lnTo>
                    <a:pt x="2813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193" y="9462"/>
                  </a:lnTo>
                  <a:lnTo>
                    <a:pt x="70642" y="0"/>
                  </a:lnTo>
                  <a:lnTo>
                    <a:pt x="117740" y="50315"/>
                  </a:lnTo>
                  <a:lnTo>
                    <a:pt x="117740" y="67610"/>
                  </a:lnTo>
                  <a:close/>
                </a:path>
              </a:pathLst>
            </a:custGeom>
            <a:ln w="39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40580" y="5416001"/>
              <a:ext cx="106802" cy="62918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1540580" y="5416001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4" h="63500">
                  <a:moveTo>
                    <a:pt x="17318" y="0"/>
                  </a:moveTo>
                  <a:lnTo>
                    <a:pt x="106802" y="53455"/>
                  </a:lnTo>
                  <a:lnTo>
                    <a:pt x="90353" y="62918"/>
                  </a:lnTo>
                  <a:lnTo>
                    <a:pt x="68814" y="50421"/>
                  </a:lnTo>
                  <a:lnTo>
                    <a:pt x="68465" y="37180"/>
                  </a:lnTo>
                  <a:lnTo>
                    <a:pt x="55588" y="30197"/>
                  </a:lnTo>
                  <a:lnTo>
                    <a:pt x="55533" y="42644"/>
                  </a:lnTo>
                  <a:lnTo>
                    <a:pt x="30571" y="28106"/>
                  </a:lnTo>
                  <a:lnTo>
                    <a:pt x="30610" y="15176"/>
                  </a:lnTo>
                  <a:lnTo>
                    <a:pt x="18044" y="8170"/>
                  </a:lnTo>
                  <a:lnTo>
                    <a:pt x="17999" y="21233"/>
                  </a:lnTo>
                  <a:lnTo>
                    <a:pt x="0" y="10300"/>
                  </a:lnTo>
                  <a:lnTo>
                    <a:pt x="17318" y="0"/>
                  </a:lnTo>
                  <a:close/>
                </a:path>
              </a:pathLst>
            </a:custGeom>
            <a:ln w="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503794" y="5388638"/>
              <a:ext cx="190686" cy="131712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1503794" y="5388638"/>
              <a:ext cx="191135" cy="132080"/>
            </a:xfrm>
            <a:custGeom>
              <a:avLst/>
              <a:gdLst/>
              <a:ahLst/>
              <a:cxnLst/>
              <a:rect l="l" t="t" r="r" b="b"/>
              <a:pathLst>
                <a:path w="191135" h="132079">
                  <a:moveTo>
                    <a:pt x="143588" y="80818"/>
                  </a:moveTo>
                  <a:lnTo>
                    <a:pt x="149232" y="100626"/>
                  </a:lnTo>
                  <a:lnTo>
                    <a:pt x="149531" y="117915"/>
                  </a:lnTo>
                  <a:lnTo>
                    <a:pt x="158384" y="124953"/>
                  </a:lnTo>
                  <a:lnTo>
                    <a:pt x="168503" y="129602"/>
                  </a:lnTo>
                  <a:lnTo>
                    <a:pt x="179425" y="131712"/>
                  </a:lnTo>
                  <a:lnTo>
                    <a:pt x="190686" y="131133"/>
                  </a:lnTo>
                  <a:lnTo>
                    <a:pt x="190686" y="115414"/>
                  </a:lnTo>
                  <a:lnTo>
                    <a:pt x="187896" y="104589"/>
                  </a:lnTo>
                  <a:lnTo>
                    <a:pt x="183299" y="94495"/>
                  </a:lnTo>
                  <a:lnTo>
                    <a:pt x="177020" y="85356"/>
                  </a:lnTo>
                  <a:lnTo>
                    <a:pt x="169186" y="77395"/>
                  </a:lnTo>
                  <a:lnTo>
                    <a:pt x="36132" y="0"/>
                  </a:lnTo>
                  <a:lnTo>
                    <a:pt x="26003" y="1240"/>
                  </a:lnTo>
                  <a:lnTo>
                    <a:pt x="16423" y="4452"/>
                  </a:lnTo>
                  <a:lnTo>
                    <a:pt x="7672" y="9510"/>
                  </a:lnTo>
                  <a:lnTo>
                    <a:pt x="33" y="16285"/>
                  </a:lnTo>
                  <a:lnTo>
                    <a:pt x="20406" y="49431"/>
                  </a:lnTo>
                  <a:lnTo>
                    <a:pt x="29126" y="51197"/>
                  </a:lnTo>
                  <a:lnTo>
                    <a:pt x="36786" y="37663"/>
                  </a:lnTo>
                  <a:lnTo>
                    <a:pt x="54104" y="27362"/>
                  </a:lnTo>
                  <a:lnTo>
                    <a:pt x="143588" y="80818"/>
                  </a:lnTo>
                  <a:close/>
                </a:path>
              </a:pathLst>
            </a:custGeom>
            <a:ln w="3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487251" y="5424171"/>
              <a:ext cx="143682" cy="144344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1487251" y="5424171"/>
              <a:ext cx="144145" cy="144780"/>
            </a:xfrm>
            <a:custGeom>
              <a:avLst/>
              <a:gdLst/>
              <a:ahLst/>
              <a:cxnLst/>
              <a:rect l="l" t="t" r="r" b="b"/>
              <a:pathLst>
                <a:path w="144144" h="144779">
                  <a:moveTo>
                    <a:pt x="0" y="92455"/>
                  </a:moveTo>
                  <a:lnTo>
                    <a:pt x="89488" y="144344"/>
                  </a:lnTo>
                  <a:lnTo>
                    <a:pt x="143682" y="54747"/>
                  </a:lnTo>
                  <a:lnTo>
                    <a:pt x="122143" y="42250"/>
                  </a:lnTo>
                  <a:lnTo>
                    <a:pt x="121794" y="29010"/>
                  </a:lnTo>
                  <a:lnTo>
                    <a:pt x="108917" y="22026"/>
                  </a:lnTo>
                  <a:lnTo>
                    <a:pt x="108862" y="34473"/>
                  </a:lnTo>
                  <a:lnTo>
                    <a:pt x="83900" y="19935"/>
                  </a:lnTo>
                  <a:lnTo>
                    <a:pt x="83939" y="7005"/>
                  </a:lnTo>
                  <a:lnTo>
                    <a:pt x="71372" y="0"/>
                  </a:lnTo>
                  <a:lnTo>
                    <a:pt x="71328" y="13062"/>
                  </a:lnTo>
                  <a:lnTo>
                    <a:pt x="53328" y="2130"/>
                  </a:lnTo>
                  <a:lnTo>
                    <a:pt x="0" y="92455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24720" y="5464791"/>
              <a:ext cx="74300" cy="81849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1524720" y="5464791"/>
              <a:ext cx="74295" cy="81915"/>
            </a:xfrm>
            <a:custGeom>
              <a:avLst/>
              <a:gdLst/>
              <a:ahLst/>
              <a:cxnLst/>
              <a:rect l="l" t="t" r="r" b="b"/>
              <a:pathLst>
                <a:path w="74294" h="81914">
                  <a:moveTo>
                    <a:pt x="35814" y="79814"/>
                  </a:moveTo>
                  <a:lnTo>
                    <a:pt x="39431" y="81849"/>
                  </a:lnTo>
                  <a:lnTo>
                    <a:pt x="46913" y="69252"/>
                  </a:lnTo>
                  <a:lnTo>
                    <a:pt x="43136" y="67383"/>
                  </a:lnTo>
                  <a:lnTo>
                    <a:pt x="35814" y="79814"/>
                  </a:lnTo>
                  <a:close/>
                </a:path>
                <a:path w="74294" h="81914">
                  <a:moveTo>
                    <a:pt x="45096" y="64410"/>
                  </a:moveTo>
                  <a:lnTo>
                    <a:pt x="48713" y="66446"/>
                  </a:lnTo>
                  <a:lnTo>
                    <a:pt x="56195" y="53854"/>
                  </a:lnTo>
                  <a:lnTo>
                    <a:pt x="52413" y="51985"/>
                  </a:lnTo>
                  <a:lnTo>
                    <a:pt x="45096" y="64410"/>
                  </a:lnTo>
                  <a:close/>
                </a:path>
                <a:path w="74294" h="81914">
                  <a:moveTo>
                    <a:pt x="54141" y="48840"/>
                  </a:moveTo>
                  <a:lnTo>
                    <a:pt x="57757" y="50876"/>
                  </a:lnTo>
                  <a:lnTo>
                    <a:pt x="65240" y="38284"/>
                  </a:lnTo>
                  <a:lnTo>
                    <a:pt x="61462" y="36415"/>
                  </a:lnTo>
                  <a:lnTo>
                    <a:pt x="54141" y="48840"/>
                  </a:lnTo>
                  <a:close/>
                </a:path>
                <a:path w="74294" h="81914">
                  <a:moveTo>
                    <a:pt x="63201" y="33553"/>
                  </a:moveTo>
                  <a:lnTo>
                    <a:pt x="66818" y="35588"/>
                  </a:lnTo>
                  <a:lnTo>
                    <a:pt x="74300" y="22991"/>
                  </a:lnTo>
                  <a:lnTo>
                    <a:pt x="70523" y="21122"/>
                  </a:lnTo>
                  <a:lnTo>
                    <a:pt x="63201" y="33553"/>
                  </a:lnTo>
                  <a:close/>
                </a:path>
                <a:path w="74294" h="81914">
                  <a:moveTo>
                    <a:pt x="45517" y="22880"/>
                  </a:moveTo>
                  <a:lnTo>
                    <a:pt x="49134" y="24916"/>
                  </a:lnTo>
                  <a:lnTo>
                    <a:pt x="56616" y="12319"/>
                  </a:lnTo>
                  <a:lnTo>
                    <a:pt x="52834" y="10450"/>
                  </a:lnTo>
                  <a:lnTo>
                    <a:pt x="45517" y="22880"/>
                  </a:lnTo>
                  <a:close/>
                </a:path>
                <a:path w="74294" h="81914">
                  <a:moveTo>
                    <a:pt x="36451" y="38173"/>
                  </a:moveTo>
                  <a:lnTo>
                    <a:pt x="40068" y="40203"/>
                  </a:lnTo>
                  <a:lnTo>
                    <a:pt x="47550" y="27612"/>
                  </a:lnTo>
                  <a:lnTo>
                    <a:pt x="43773" y="25743"/>
                  </a:lnTo>
                  <a:lnTo>
                    <a:pt x="36451" y="38173"/>
                  </a:lnTo>
                  <a:close/>
                </a:path>
                <a:path w="74294" h="81914">
                  <a:moveTo>
                    <a:pt x="27407" y="53743"/>
                  </a:moveTo>
                  <a:lnTo>
                    <a:pt x="31023" y="55779"/>
                  </a:lnTo>
                  <a:lnTo>
                    <a:pt x="38506" y="43182"/>
                  </a:lnTo>
                  <a:lnTo>
                    <a:pt x="34729" y="41313"/>
                  </a:lnTo>
                  <a:lnTo>
                    <a:pt x="27407" y="53743"/>
                  </a:lnTo>
                  <a:close/>
                </a:path>
                <a:path w="74294" h="81914">
                  <a:moveTo>
                    <a:pt x="18124" y="69141"/>
                  </a:moveTo>
                  <a:lnTo>
                    <a:pt x="21741" y="71177"/>
                  </a:lnTo>
                  <a:lnTo>
                    <a:pt x="29223" y="58586"/>
                  </a:lnTo>
                  <a:lnTo>
                    <a:pt x="25446" y="56716"/>
                  </a:lnTo>
                  <a:lnTo>
                    <a:pt x="18124" y="69141"/>
                  </a:lnTo>
                  <a:close/>
                </a:path>
                <a:path w="74294" h="81914">
                  <a:moveTo>
                    <a:pt x="0" y="58691"/>
                  </a:moveTo>
                  <a:lnTo>
                    <a:pt x="3617" y="60727"/>
                  </a:lnTo>
                  <a:lnTo>
                    <a:pt x="11102" y="48135"/>
                  </a:lnTo>
                  <a:lnTo>
                    <a:pt x="7320" y="46266"/>
                  </a:lnTo>
                  <a:lnTo>
                    <a:pt x="0" y="58691"/>
                  </a:lnTo>
                  <a:close/>
                </a:path>
                <a:path w="74294" h="81914">
                  <a:moveTo>
                    <a:pt x="9280" y="43293"/>
                  </a:moveTo>
                  <a:lnTo>
                    <a:pt x="12896" y="45329"/>
                  </a:lnTo>
                  <a:lnTo>
                    <a:pt x="20379" y="32732"/>
                  </a:lnTo>
                  <a:lnTo>
                    <a:pt x="16601" y="30862"/>
                  </a:lnTo>
                  <a:lnTo>
                    <a:pt x="9280" y="43293"/>
                  </a:lnTo>
                  <a:close/>
                </a:path>
                <a:path w="74294" h="81914">
                  <a:moveTo>
                    <a:pt x="18329" y="27717"/>
                  </a:moveTo>
                  <a:lnTo>
                    <a:pt x="21946" y="29753"/>
                  </a:lnTo>
                  <a:lnTo>
                    <a:pt x="29428" y="17162"/>
                  </a:lnTo>
                  <a:lnTo>
                    <a:pt x="25646" y="15292"/>
                  </a:lnTo>
                  <a:lnTo>
                    <a:pt x="18329" y="27717"/>
                  </a:lnTo>
                  <a:close/>
                </a:path>
                <a:path w="74294" h="81914">
                  <a:moveTo>
                    <a:pt x="27390" y="12430"/>
                  </a:moveTo>
                  <a:lnTo>
                    <a:pt x="31007" y="14466"/>
                  </a:lnTo>
                  <a:lnTo>
                    <a:pt x="38489" y="1869"/>
                  </a:lnTo>
                  <a:lnTo>
                    <a:pt x="34712" y="0"/>
                  </a:lnTo>
                  <a:lnTo>
                    <a:pt x="27390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513023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43263" y="67383"/>
                  </a:moveTo>
                  <a:lnTo>
                    <a:pt x="35814" y="80030"/>
                  </a:ln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close/>
                </a:path>
                <a:path w="82550" h="86995">
                  <a:moveTo>
                    <a:pt x="25574" y="56711"/>
                  </a:moveTo>
                  <a:lnTo>
                    <a:pt x="18125" y="69358"/>
                  </a:ln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close/>
                </a:path>
                <a:path w="82550" h="86995">
                  <a:moveTo>
                    <a:pt x="52546" y="51979"/>
                  </a:moveTo>
                  <a:lnTo>
                    <a:pt x="45096" y="64626"/>
                  </a:ln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close/>
                </a:path>
                <a:path w="82550" h="86995">
                  <a:moveTo>
                    <a:pt x="7449" y="46261"/>
                  </a:moveTo>
                  <a:lnTo>
                    <a:pt x="0" y="58907"/>
                  </a:ln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close/>
                </a:path>
                <a:path w="82550" h="86995">
                  <a:moveTo>
                    <a:pt x="34856" y="41313"/>
                  </a:moveTo>
                  <a:lnTo>
                    <a:pt x="27407" y="53954"/>
                  </a:ln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close/>
                </a:path>
                <a:path w="82550" h="86995">
                  <a:moveTo>
                    <a:pt x="61590" y="36409"/>
                  </a:moveTo>
                  <a:lnTo>
                    <a:pt x="54141" y="49056"/>
                  </a:ln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close/>
                </a:path>
                <a:path w="82550" h="86995">
                  <a:moveTo>
                    <a:pt x="16729" y="30862"/>
                  </a:moveTo>
                  <a:lnTo>
                    <a:pt x="9281" y="43504"/>
                  </a:ln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close/>
                </a:path>
                <a:path w="82550" h="86995">
                  <a:moveTo>
                    <a:pt x="43900" y="25743"/>
                  </a:moveTo>
                  <a:lnTo>
                    <a:pt x="36451" y="38384"/>
                  </a:ln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close/>
                </a:path>
                <a:path w="82550" h="86995">
                  <a:moveTo>
                    <a:pt x="70651" y="21122"/>
                  </a:moveTo>
                  <a:lnTo>
                    <a:pt x="63201" y="33763"/>
                  </a:ln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close/>
                </a:path>
                <a:path w="82550" h="86995">
                  <a:moveTo>
                    <a:pt x="25779" y="15287"/>
                  </a:moveTo>
                  <a:lnTo>
                    <a:pt x="18328" y="27934"/>
                  </a:ln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close/>
                </a:path>
                <a:path w="82550" h="86995">
                  <a:moveTo>
                    <a:pt x="52967" y="10450"/>
                  </a:moveTo>
                  <a:lnTo>
                    <a:pt x="45517" y="23097"/>
                  </a:ln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close/>
                </a:path>
                <a:path w="82550" h="86995">
                  <a:moveTo>
                    <a:pt x="34839" y="0"/>
                  </a:moveTo>
                  <a:lnTo>
                    <a:pt x="27390" y="12646"/>
                  </a:ln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513023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27390" y="12646"/>
                  </a:move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lnTo>
                    <a:pt x="27390" y="12646"/>
                  </a:lnTo>
                  <a:close/>
                </a:path>
                <a:path w="82550" h="86995">
                  <a:moveTo>
                    <a:pt x="18328" y="27934"/>
                  </a:move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lnTo>
                    <a:pt x="18328" y="27934"/>
                  </a:lnTo>
                  <a:close/>
                </a:path>
                <a:path w="82550" h="86995">
                  <a:moveTo>
                    <a:pt x="9281" y="43504"/>
                  </a:move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lnTo>
                    <a:pt x="9281" y="43504"/>
                  </a:lnTo>
                  <a:close/>
                </a:path>
                <a:path w="82550" h="86995">
                  <a:moveTo>
                    <a:pt x="0" y="58907"/>
                  </a:move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lnTo>
                    <a:pt x="0" y="58907"/>
                  </a:lnTo>
                  <a:close/>
                </a:path>
                <a:path w="82550" h="86995">
                  <a:moveTo>
                    <a:pt x="18125" y="69358"/>
                  </a:move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lnTo>
                    <a:pt x="18125" y="69358"/>
                  </a:lnTo>
                  <a:close/>
                </a:path>
                <a:path w="82550" h="86995">
                  <a:moveTo>
                    <a:pt x="27407" y="53954"/>
                  </a:move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lnTo>
                    <a:pt x="27407" y="53954"/>
                  </a:lnTo>
                  <a:close/>
                </a:path>
                <a:path w="82550" h="86995">
                  <a:moveTo>
                    <a:pt x="36451" y="38384"/>
                  </a:move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lnTo>
                    <a:pt x="36451" y="38384"/>
                  </a:lnTo>
                  <a:close/>
                </a:path>
                <a:path w="82550" h="86995">
                  <a:moveTo>
                    <a:pt x="45517" y="23097"/>
                  </a:move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lnTo>
                    <a:pt x="45517" y="23097"/>
                  </a:lnTo>
                  <a:close/>
                </a:path>
                <a:path w="82550" h="86995">
                  <a:moveTo>
                    <a:pt x="63201" y="33763"/>
                  </a:move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lnTo>
                    <a:pt x="63201" y="33763"/>
                  </a:lnTo>
                  <a:close/>
                </a:path>
                <a:path w="82550" h="86995">
                  <a:moveTo>
                    <a:pt x="54141" y="49056"/>
                  </a:move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lnTo>
                    <a:pt x="54141" y="49056"/>
                  </a:lnTo>
                  <a:close/>
                </a:path>
                <a:path w="82550" h="86995">
                  <a:moveTo>
                    <a:pt x="45096" y="64626"/>
                  </a:move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lnTo>
                    <a:pt x="45096" y="64626"/>
                  </a:lnTo>
                  <a:close/>
                </a:path>
                <a:path w="82550" h="86995">
                  <a:moveTo>
                    <a:pt x="35814" y="80030"/>
                  </a:move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lnTo>
                    <a:pt x="35814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487251" y="5517364"/>
              <a:ext cx="89488" cy="8574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487251" y="551736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4" h="86360">
                  <a:moveTo>
                    <a:pt x="0" y="35427"/>
                  </a:moveTo>
                  <a:lnTo>
                    <a:pt x="81635" y="82598"/>
                  </a:lnTo>
                  <a:lnTo>
                    <a:pt x="83994" y="84209"/>
                  </a:lnTo>
                  <a:lnTo>
                    <a:pt x="86669" y="85282"/>
                  </a:lnTo>
                  <a:lnTo>
                    <a:pt x="89488" y="85743"/>
                  </a:lnTo>
                  <a:lnTo>
                    <a:pt x="89488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486669" y="5367254"/>
              <a:ext cx="236220" cy="236854"/>
            </a:xfrm>
            <a:custGeom>
              <a:avLst/>
              <a:gdLst/>
              <a:ahLst/>
              <a:cxnLst/>
              <a:rect l="l" t="t" r="r" b="b"/>
              <a:pathLst>
                <a:path w="236219" h="236854">
                  <a:moveTo>
                    <a:pt x="236052" y="119280"/>
                  </a:moveTo>
                  <a:lnTo>
                    <a:pt x="232360" y="109446"/>
                  </a:lnTo>
                  <a:lnTo>
                    <a:pt x="227311" y="100307"/>
                  </a:lnTo>
                  <a:lnTo>
                    <a:pt x="220997" y="92006"/>
                  </a:lnTo>
                  <a:lnTo>
                    <a:pt x="213511" y="84684"/>
                  </a:lnTo>
                  <a:lnTo>
                    <a:pt x="66522" y="0"/>
                  </a:lnTo>
                  <a:lnTo>
                    <a:pt x="43295" y="7621"/>
                  </a:lnTo>
                  <a:lnTo>
                    <a:pt x="34411" y="12816"/>
                  </a:lnTo>
                  <a:lnTo>
                    <a:pt x="26934" y="19739"/>
                  </a:lnTo>
                  <a:lnTo>
                    <a:pt x="21104" y="28115"/>
                  </a:lnTo>
                  <a:lnTo>
                    <a:pt x="17159" y="37668"/>
                  </a:lnTo>
                  <a:lnTo>
                    <a:pt x="37367" y="71223"/>
                  </a:lnTo>
                  <a:lnTo>
                    <a:pt x="46251" y="72580"/>
                  </a:lnTo>
                  <a:lnTo>
                    <a:pt x="5292" y="141512"/>
                  </a:lnTo>
                  <a:lnTo>
                    <a:pt x="1724" y="145295"/>
                  </a:lnTo>
                  <a:lnTo>
                    <a:pt x="0" y="150475"/>
                  </a:lnTo>
                  <a:lnTo>
                    <a:pt x="582" y="155662"/>
                  </a:lnTo>
                  <a:lnTo>
                    <a:pt x="582" y="185537"/>
                  </a:lnTo>
                  <a:lnTo>
                    <a:pt x="82218" y="232707"/>
                  </a:lnTo>
                  <a:lnTo>
                    <a:pt x="86759" y="236548"/>
                  </a:lnTo>
                  <a:lnTo>
                    <a:pt x="93377" y="236548"/>
                  </a:lnTo>
                  <a:lnTo>
                    <a:pt x="97919" y="232707"/>
                  </a:lnTo>
                  <a:lnTo>
                    <a:pt x="207812" y="169812"/>
                  </a:lnTo>
                  <a:lnTo>
                    <a:pt x="207812" y="152517"/>
                  </a:lnTo>
                  <a:lnTo>
                    <a:pt x="216754" y="151683"/>
                  </a:lnTo>
                  <a:lnTo>
                    <a:pt x="224815" y="148193"/>
                  </a:lnTo>
                  <a:lnTo>
                    <a:pt x="231441" y="142398"/>
                  </a:lnTo>
                  <a:lnTo>
                    <a:pt x="236074" y="134650"/>
                  </a:lnTo>
                  <a:lnTo>
                    <a:pt x="236052" y="119280"/>
                  </a:lnTo>
                  <a:close/>
                </a:path>
              </a:pathLst>
            </a:custGeom>
            <a:ln w="8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653123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652868" y="5342264"/>
              <a:ext cx="76769" cy="70249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1652868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88167" y="5245315"/>
              <a:ext cx="241470" cy="147706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1488167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5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67322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4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04715" y="5075308"/>
              <a:ext cx="314746" cy="183963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1604715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60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778490" y="5056598"/>
              <a:ext cx="31963" cy="176075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1778490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5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809194" y="5048612"/>
              <a:ext cx="60020" cy="141910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1809194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714282" y="4986796"/>
              <a:ext cx="154932" cy="84519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1714282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39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767322" y="5170851"/>
              <a:ext cx="152139" cy="155958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1767322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41700" y="4981172"/>
              <a:ext cx="168754" cy="9413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1641700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488167" y="5297301"/>
              <a:ext cx="164700" cy="115211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1488167" y="5297301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506104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30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30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30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30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30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30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30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30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30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30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30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30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30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30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30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30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30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30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30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30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30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30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30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30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30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30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506108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30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30" h="121920">
                  <a:moveTo>
                    <a:pt x="56935" y="10057"/>
                  </a:moveTo>
                  <a:close/>
                </a:path>
                <a:path w="201930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30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30" h="121920">
                  <a:moveTo>
                    <a:pt x="79362" y="23575"/>
                  </a:moveTo>
                  <a:close/>
                </a:path>
                <a:path w="201930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30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30" h="121920">
                  <a:moveTo>
                    <a:pt x="101789" y="37088"/>
                  </a:moveTo>
                  <a:close/>
                </a:path>
                <a:path w="201930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30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30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30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30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30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30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30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30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30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30" h="121920">
                  <a:moveTo>
                    <a:pt x="41982" y="20124"/>
                  </a:moveTo>
                  <a:close/>
                </a:path>
                <a:path w="201930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30" h="121920">
                  <a:moveTo>
                    <a:pt x="64409" y="33641"/>
                  </a:moveTo>
                  <a:close/>
                </a:path>
                <a:path w="201930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30" h="121920">
                  <a:moveTo>
                    <a:pt x="64409" y="33637"/>
                  </a:moveTo>
                  <a:close/>
                </a:path>
                <a:path w="201930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30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30" h="121920">
                  <a:moveTo>
                    <a:pt x="86836" y="47155"/>
                  </a:moveTo>
                  <a:close/>
                </a:path>
                <a:path w="201930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30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30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30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30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30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30" h="121920">
                  <a:moveTo>
                    <a:pt x="124210" y="107837"/>
                  </a:moveTo>
                  <a:close/>
                </a:path>
                <a:path w="201930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30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30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30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30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30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30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30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30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30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30" h="121920">
                  <a:moveTo>
                    <a:pt x="116737" y="84253"/>
                  </a:moveTo>
                  <a:close/>
                </a:path>
                <a:path w="201930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30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30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30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30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30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30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30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30" h="121920">
                  <a:moveTo>
                    <a:pt x="71883" y="57222"/>
                  </a:moveTo>
                  <a:close/>
                </a:path>
                <a:path w="201930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30" h="121920">
                  <a:moveTo>
                    <a:pt x="27030" y="30195"/>
                  </a:moveTo>
                  <a:close/>
                </a:path>
                <a:path w="201930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30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30" h="121920">
                  <a:moveTo>
                    <a:pt x="49455" y="43708"/>
                  </a:moveTo>
                  <a:close/>
                </a:path>
                <a:path w="201930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30" h="121920">
                  <a:moveTo>
                    <a:pt x="49455" y="43704"/>
                  </a:moveTo>
                  <a:close/>
                </a:path>
                <a:path w="201930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30" h="121920">
                  <a:moveTo>
                    <a:pt x="12077" y="40263"/>
                  </a:moveTo>
                  <a:close/>
                </a:path>
                <a:path w="201930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30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30" h="121920">
                  <a:moveTo>
                    <a:pt x="34502" y="53775"/>
                  </a:moveTo>
                  <a:close/>
                </a:path>
                <a:path w="201930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30" h="121920">
                  <a:moveTo>
                    <a:pt x="34502" y="53771"/>
                  </a:moveTo>
                  <a:close/>
                </a:path>
                <a:path w="201930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883931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5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883931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5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604715" y="4996632"/>
              <a:ext cx="173775" cy="330177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1604715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10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10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10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10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10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10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10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10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10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10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658455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4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604715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60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83602" y="5240008"/>
              <a:ext cx="277013" cy="177070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1738115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658455" y="5031752"/>
              <a:ext cx="99099" cy="167493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1658455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4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713935" y="5264075"/>
              <a:ext cx="354385" cy="310940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1713934" y="5264075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4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4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90373" y="5097388"/>
              <a:ext cx="210857" cy="208476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50244" y="5094370"/>
              <a:ext cx="262976" cy="46856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1713934" y="5097382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4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331975" y="4826507"/>
              <a:ext cx="2664460" cy="935990"/>
            </a:xfrm>
            <a:custGeom>
              <a:avLst/>
              <a:gdLst/>
              <a:ahLst/>
              <a:cxnLst/>
              <a:rect l="l" t="t" r="r" b="b"/>
              <a:pathLst>
                <a:path w="2664460" h="935989">
                  <a:moveTo>
                    <a:pt x="0" y="935736"/>
                  </a:moveTo>
                  <a:lnTo>
                    <a:pt x="2663952" y="935736"/>
                  </a:lnTo>
                  <a:lnTo>
                    <a:pt x="2663952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440543" y="5501722"/>
              <a:ext cx="165735" cy="101600"/>
            </a:xfrm>
            <a:custGeom>
              <a:avLst/>
              <a:gdLst/>
              <a:ahLst/>
              <a:cxnLst/>
              <a:rect l="l" t="t" r="r" b="b"/>
              <a:pathLst>
                <a:path w="165735" h="101600">
                  <a:moveTo>
                    <a:pt x="148254" y="0"/>
                  </a:moveTo>
                  <a:lnTo>
                    <a:pt x="146130" y="188"/>
                  </a:lnTo>
                  <a:lnTo>
                    <a:pt x="0" y="101385"/>
                  </a:lnTo>
                  <a:lnTo>
                    <a:pt x="66302" y="101385"/>
                  </a:lnTo>
                  <a:lnTo>
                    <a:pt x="130173" y="80275"/>
                  </a:lnTo>
                  <a:lnTo>
                    <a:pt x="165078" y="22769"/>
                  </a:lnTo>
                  <a:lnTo>
                    <a:pt x="165556" y="15660"/>
                  </a:lnTo>
                  <a:lnTo>
                    <a:pt x="163337" y="9148"/>
                  </a:lnTo>
                  <a:lnTo>
                    <a:pt x="158827" y="3940"/>
                  </a:lnTo>
                  <a:lnTo>
                    <a:pt x="152436" y="743"/>
                  </a:lnTo>
                  <a:lnTo>
                    <a:pt x="150324" y="183"/>
                  </a:lnTo>
                  <a:lnTo>
                    <a:pt x="14825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366561" y="5367255"/>
              <a:ext cx="220120" cy="152517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2366561" y="5367254"/>
              <a:ext cx="220345" cy="153035"/>
            </a:xfrm>
            <a:custGeom>
              <a:avLst/>
              <a:gdLst/>
              <a:ahLst/>
              <a:cxnLst/>
              <a:rect l="l" t="t" r="r" b="b"/>
              <a:pathLst>
                <a:path w="220344" h="153035">
                  <a:moveTo>
                    <a:pt x="220097" y="119280"/>
                  </a:moveTo>
                  <a:lnTo>
                    <a:pt x="191702" y="152517"/>
                  </a:lnTo>
                  <a:lnTo>
                    <a:pt x="191702" y="136797"/>
                  </a:lnTo>
                  <a:lnTo>
                    <a:pt x="188932" y="125956"/>
                  </a:lnTo>
                  <a:lnTo>
                    <a:pt x="184320" y="115853"/>
                  </a:lnTo>
                  <a:lnTo>
                    <a:pt x="177993" y="106717"/>
                  </a:lnTo>
                  <a:lnTo>
                    <a:pt x="170083" y="98778"/>
                  </a:lnTo>
                  <a:lnTo>
                    <a:pt x="36297" y="21383"/>
                  </a:lnTo>
                  <a:lnTo>
                    <a:pt x="26112" y="22623"/>
                  </a:lnTo>
                  <a:lnTo>
                    <a:pt x="16479" y="25835"/>
                  </a:lnTo>
                  <a:lnTo>
                    <a:pt x="7680" y="30893"/>
                  </a:lnTo>
                  <a:lnTo>
                    <a:pt x="0" y="37668"/>
                  </a:lnTo>
                  <a:lnTo>
                    <a:pt x="3784" y="28012"/>
                  </a:lnTo>
                  <a:lnTo>
                    <a:pt x="9606" y="19579"/>
                  </a:lnTo>
                  <a:lnTo>
                    <a:pt x="17195" y="12678"/>
                  </a:lnTo>
                  <a:lnTo>
                    <a:pt x="26280" y="7621"/>
                  </a:lnTo>
                  <a:lnTo>
                    <a:pt x="197432" y="84684"/>
                  </a:lnTo>
                  <a:lnTo>
                    <a:pt x="216230" y="109545"/>
                  </a:lnTo>
                  <a:lnTo>
                    <a:pt x="220097" y="119280"/>
                  </a:lnTo>
                  <a:close/>
                </a:path>
              </a:pathLst>
            </a:custGeom>
            <a:ln w="39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439874" y="5469456"/>
              <a:ext cx="118388" cy="133703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2439874" y="5469456"/>
              <a:ext cx="118745" cy="133985"/>
            </a:xfrm>
            <a:custGeom>
              <a:avLst/>
              <a:gdLst/>
              <a:ahLst/>
              <a:cxnLst/>
              <a:rect l="l" t="t" r="r" b="b"/>
              <a:pathLst>
                <a:path w="118744" h="133985">
                  <a:moveTo>
                    <a:pt x="118388" y="67610"/>
                  </a:moveTo>
                  <a:lnTo>
                    <a:pt x="7891" y="130558"/>
                  </a:lnTo>
                  <a:lnTo>
                    <a:pt x="5524" y="132169"/>
                  </a:lnTo>
                  <a:lnTo>
                    <a:pt x="2828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491" y="9462"/>
                  </a:lnTo>
                  <a:lnTo>
                    <a:pt x="71030" y="0"/>
                  </a:lnTo>
                  <a:lnTo>
                    <a:pt x="118388" y="50315"/>
                  </a:lnTo>
                  <a:lnTo>
                    <a:pt x="118388" y="67610"/>
                  </a:lnTo>
                  <a:close/>
                </a:path>
              </a:pathLst>
            </a:custGeom>
            <a:ln w="4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403515" y="5416001"/>
              <a:ext cx="107390" cy="62918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2403515" y="5416001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7950" h="63500">
                  <a:moveTo>
                    <a:pt x="17413" y="0"/>
                  </a:moveTo>
                  <a:lnTo>
                    <a:pt x="107390" y="53455"/>
                  </a:lnTo>
                  <a:lnTo>
                    <a:pt x="90850" y="62918"/>
                  </a:lnTo>
                  <a:lnTo>
                    <a:pt x="69193" y="50421"/>
                  </a:lnTo>
                  <a:lnTo>
                    <a:pt x="68842" y="37180"/>
                  </a:lnTo>
                  <a:lnTo>
                    <a:pt x="55894" y="30197"/>
                  </a:lnTo>
                  <a:lnTo>
                    <a:pt x="55839" y="42644"/>
                  </a:lnTo>
                  <a:lnTo>
                    <a:pt x="30740" y="28106"/>
                  </a:lnTo>
                  <a:lnTo>
                    <a:pt x="30779" y="15176"/>
                  </a:lnTo>
                  <a:lnTo>
                    <a:pt x="18143" y="8170"/>
                  </a:lnTo>
                  <a:lnTo>
                    <a:pt x="18098" y="21233"/>
                  </a:lnTo>
                  <a:lnTo>
                    <a:pt x="0" y="10300"/>
                  </a:lnTo>
                  <a:lnTo>
                    <a:pt x="17413" y="0"/>
                  </a:lnTo>
                  <a:close/>
                </a:path>
              </a:pathLst>
            </a:custGeom>
            <a:ln w="39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366527" y="5388638"/>
              <a:ext cx="191736" cy="131712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2366527" y="5388638"/>
              <a:ext cx="191770" cy="132080"/>
            </a:xfrm>
            <a:custGeom>
              <a:avLst/>
              <a:gdLst/>
              <a:ahLst/>
              <a:cxnLst/>
              <a:rect l="l" t="t" r="r" b="b"/>
              <a:pathLst>
                <a:path w="191769" h="132079">
                  <a:moveTo>
                    <a:pt x="144378" y="80818"/>
                  </a:moveTo>
                  <a:lnTo>
                    <a:pt x="150053" y="100626"/>
                  </a:lnTo>
                  <a:lnTo>
                    <a:pt x="150353" y="117915"/>
                  </a:lnTo>
                  <a:lnTo>
                    <a:pt x="159256" y="124953"/>
                  </a:lnTo>
                  <a:lnTo>
                    <a:pt x="169430" y="129602"/>
                  </a:lnTo>
                  <a:lnTo>
                    <a:pt x="180412" y="131712"/>
                  </a:lnTo>
                  <a:lnTo>
                    <a:pt x="191736" y="131133"/>
                  </a:lnTo>
                  <a:lnTo>
                    <a:pt x="191736" y="115414"/>
                  </a:lnTo>
                  <a:lnTo>
                    <a:pt x="188930" y="104589"/>
                  </a:lnTo>
                  <a:lnTo>
                    <a:pt x="184308" y="94495"/>
                  </a:lnTo>
                  <a:lnTo>
                    <a:pt x="177994" y="85356"/>
                  </a:lnTo>
                  <a:lnTo>
                    <a:pt x="170117" y="77395"/>
                  </a:lnTo>
                  <a:lnTo>
                    <a:pt x="36331" y="0"/>
                  </a:lnTo>
                  <a:lnTo>
                    <a:pt x="26146" y="1240"/>
                  </a:lnTo>
                  <a:lnTo>
                    <a:pt x="16513" y="4452"/>
                  </a:lnTo>
                  <a:lnTo>
                    <a:pt x="7714" y="9510"/>
                  </a:lnTo>
                  <a:lnTo>
                    <a:pt x="33" y="16285"/>
                  </a:lnTo>
                  <a:lnTo>
                    <a:pt x="20518" y="49431"/>
                  </a:lnTo>
                  <a:lnTo>
                    <a:pt x="29286" y="51197"/>
                  </a:lnTo>
                  <a:lnTo>
                    <a:pt x="36988" y="37663"/>
                  </a:lnTo>
                  <a:lnTo>
                    <a:pt x="54402" y="27362"/>
                  </a:lnTo>
                  <a:lnTo>
                    <a:pt x="144378" y="80818"/>
                  </a:lnTo>
                  <a:close/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349893" y="5424171"/>
              <a:ext cx="144472" cy="144344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2349893" y="5424171"/>
              <a:ext cx="144780" cy="144780"/>
            </a:xfrm>
            <a:custGeom>
              <a:avLst/>
              <a:gdLst/>
              <a:ahLst/>
              <a:cxnLst/>
              <a:rect l="l" t="t" r="r" b="b"/>
              <a:pathLst>
                <a:path w="144780" h="144779">
                  <a:moveTo>
                    <a:pt x="0" y="92455"/>
                  </a:moveTo>
                  <a:lnTo>
                    <a:pt x="89981" y="144344"/>
                  </a:lnTo>
                  <a:lnTo>
                    <a:pt x="144472" y="54747"/>
                  </a:lnTo>
                  <a:lnTo>
                    <a:pt x="122815" y="42250"/>
                  </a:lnTo>
                  <a:lnTo>
                    <a:pt x="122464" y="29010"/>
                  </a:lnTo>
                  <a:lnTo>
                    <a:pt x="109516" y="22026"/>
                  </a:lnTo>
                  <a:lnTo>
                    <a:pt x="109461" y="34473"/>
                  </a:lnTo>
                  <a:lnTo>
                    <a:pt x="84362" y="19935"/>
                  </a:lnTo>
                  <a:lnTo>
                    <a:pt x="84401" y="7005"/>
                  </a:lnTo>
                  <a:lnTo>
                    <a:pt x="71765" y="0"/>
                  </a:lnTo>
                  <a:lnTo>
                    <a:pt x="71720" y="13062"/>
                  </a:lnTo>
                  <a:lnTo>
                    <a:pt x="53622" y="2130"/>
                  </a:lnTo>
                  <a:lnTo>
                    <a:pt x="0" y="92455"/>
                  </a:lnTo>
                  <a:close/>
                </a:path>
              </a:pathLst>
            </a:custGeom>
            <a:ln w="4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387568" y="5464791"/>
              <a:ext cx="74709" cy="81849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2387568" y="5464791"/>
              <a:ext cx="74930" cy="81915"/>
            </a:xfrm>
            <a:custGeom>
              <a:avLst/>
              <a:gdLst/>
              <a:ahLst/>
              <a:cxnLst/>
              <a:rect l="l" t="t" r="r" b="b"/>
              <a:pathLst>
                <a:path w="74930" h="81914">
                  <a:moveTo>
                    <a:pt x="36011" y="79814"/>
                  </a:moveTo>
                  <a:lnTo>
                    <a:pt x="39648" y="81849"/>
                  </a:lnTo>
                  <a:lnTo>
                    <a:pt x="47171" y="69252"/>
                  </a:lnTo>
                  <a:lnTo>
                    <a:pt x="43373" y="67383"/>
                  </a:lnTo>
                  <a:lnTo>
                    <a:pt x="36011" y="79814"/>
                  </a:lnTo>
                  <a:close/>
                </a:path>
                <a:path w="74930" h="81914">
                  <a:moveTo>
                    <a:pt x="45345" y="64410"/>
                  </a:moveTo>
                  <a:lnTo>
                    <a:pt x="48981" y="66446"/>
                  </a:lnTo>
                  <a:lnTo>
                    <a:pt x="56505" y="53854"/>
                  </a:lnTo>
                  <a:lnTo>
                    <a:pt x="52701" y="51985"/>
                  </a:lnTo>
                  <a:lnTo>
                    <a:pt x="45345" y="64410"/>
                  </a:lnTo>
                  <a:close/>
                </a:path>
                <a:path w="74930" h="81914">
                  <a:moveTo>
                    <a:pt x="54439" y="48840"/>
                  </a:moveTo>
                  <a:lnTo>
                    <a:pt x="58075" y="50876"/>
                  </a:lnTo>
                  <a:lnTo>
                    <a:pt x="65599" y="38284"/>
                  </a:lnTo>
                  <a:lnTo>
                    <a:pt x="61801" y="36415"/>
                  </a:lnTo>
                  <a:lnTo>
                    <a:pt x="54439" y="48840"/>
                  </a:lnTo>
                  <a:close/>
                </a:path>
                <a:path w="74930" h="81914">
                  <a:moveTo>
                    <a:pt x="63549" y="33553"/>
                  </a:moveTo>
                  <a:lnTo>
                    <a:pt x="67186" y="35588"/>
                  </a:lnTo>
                  <a:lnTo>
                    <a:pt x="74709" y="22991"/>
                  </a:lnTo>
                  <a:lnTo>
                    <a:pt x="70911" y="21122"/>
                  </a:lnTo>
                  <a:lnTo>
                    <a:pt x="63549" y="33553"/>
                  </a:lnTo>
                  <a:close/>
                </a:path>
                <a:path w="74930" h="81914">
                  <a:moveTo>
                    <a:pt x="45768" y="22880"/>
                  </a:moveTo>
                  <a:lnTo>
                    <a:pt x="49404" y="24916"/>
                  </a:lnTo>
                  <a:lnTo>
                    <a:pt x="56928" y="12319"/>
                  </a:lnTo>
                  <a:lnTo>
                    <a:pt x="53124" y="10450"/>
                  </a:lnTo>
                  <a:lnTo>
                    <a:pt x="45768" y="22880"/>
                  </a:lnTo>
                  <a:close/>
                </a:path>
                <a:path w="74930" h="81914">
                  <a:moveTo>
                    <a:pt x="36652" y="38173"/>
                  </a:moveTo>
                  <a:lnTo>
                    <a:pt x="40288" y="40203"/>
                  </a:lnTo>
                  <a:lnTo>
                    <a:pt x="47812" y="27612"/>
                  </a:lnTo>
                  <a:lnTo>
                    <a:pt x="44014" y="25743"/>
                  </a:lnTo>
                  <a:lnTo>
                    <a:pt x="36652" y="38173"/>
                  </a:lnTo>
                  <a:close/>
                </a:path>
                <a:path w="74930" h="81914">
                  <a:moveTo>
                    <a:pt x="27558" y="53743"/>
                  </a:moveTo>
                  <a:lnTo>
                    <a:pt x="31194" y="55779"/>
                  </a:lnTo>
                  <a:lnTo>
                    <a:pt x="38718" y="43182"/>
                  </a:lnTo>
                  <a:lnTo>
                    <a:pt x="34920" y="41313"/>
                  </a:lnTo>
                  <a:lnTo>
                    <a:pt x="27558" y="53743"/>
                  </a:lnTo>
                  <a:close/>
                </a:path>
                <a:path w="74930" h="81914">
                  <a:moveTo>
                    <a:pt x="18224" y="69141"/>
                  </a:moveTo>
                  <a:lnTo>
                    <a:pt x="21861" y="71177"/>
                  </a:lnTo>
                  <a:lnTo>
                    <a:pt x="29384" y="58586"/>
                  </a:lnTo>
                  <a:lnTo>
                    <a:pt x="25586" y="56716"/>
                  </a:lnTo>
                  <a:lnTo>
                    <a:pt x="18224" y="69141"/>
                  </a:lnTo>
                  <a:close/>
                </a:path>
                <a:path w="74930" h="81914">
                  <a:moveTo>
                    <a:pt x="0" y="58691"/>
                  </a:moveTo>
                  <a:lnTo>
                    <a:pt x="3637" y="60727"/>
                  </a:lnTo>
                  <a:lnTo>
                    <a:pt x="11163" y="48135"/>
                  </a:lnTo>
                  <a:lnTo>
                    <a:pt x="7360" y="46266"/>
                  </a:lnTo>
                  <a:lnTo>
                    <a:pt x="0" y="58691"/>
                  </a:lnTo>
                  <a:close/>
                </a:path>
                <a:path w="74930" h="81914">
                  <a:moveTo>
                    <a:pt x="9331" y="43293"/>
                  </a:moveTo>
                  <a:lnTo>
                    <a:pt x="12967" y="45329"/>
                  </a:lnTo>
                  <a:lnTo>
                    <a:pt x="20491" y="32732"/>
                  </a:lnTo>
                  <a:lnTo>
                    <a:pt x="16693" y="30862"/>
                  </a:lnTo>
                  <a:lnTo>
                    <a:pt x="9331" y="43293"/>
                  </a:lnTo>
                  <a:close/>
                </a:path>
                <a:path w="74930" h="81914">
                  <a:moveTo>
                    <a:pt x="18430" y="27717"/>
                  </a:moveTo>
                  <a:lnTo>
                    <a:pt x="22067" y="29753"/>
                  </a:lnTo>
                  <a:lnTo>
                    <a:pt x="29590" y="17162"/>
                  </a:lnTo>
                  <a:lnTo>
                    <a:pt x="25787" y="15292"/>
                  </a:lnTo>
                  <a:lnTo>
                    <a:pt x="18430" y="27717"/>
                  </a:lnTo>
                  <a:close/>
                </a:path>
                <a:path w="74930" h="81914">
                  <a:moveTo>
                    <a:pt x="27541" y="12430"/>
                  </a:moveTo>
                  <a:lnTo>
                    <a:pt x="31177" y="14466"/>
                  </a:lnTo>
                  <a:lnTo>
                    <a:pt x="38701" y="1869"/>
                  </a:lnTo>
                  <a:lnTo>
                    <a:pt x="34903" y="0"/>
                  </a:lnTo>
                  <a:lnTo>
                    <a:pt x="27541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375807" y="5457902"/>
              <a:ext cx="83185" cy="86995"/>
            </a:xfrm>
            <a:custGeom>
              <a:avLst/>
              <a:gdLst/>
              <a:ahLst/>
              <a:cxnLst/>
              <a:rect l="l" t="t" r="r" b="b"/>
              <a:pathLst>
                <a:path w="83185" h="86995">
                  <a:moveTo>
                    <a:pt x="43501" y="67383"/>
                  </a:moveTo>
                  <a:lnTo>
                    <a:pt x="36011" y="80030"/>
                  </a:lnTo>
                  <a:lnTo>
                    <a:pt x="47773" y="86703"/>
                  </a:lnTo>
                  <a:lnTo>
                    <a:pt x="55135" y="74272"/>
                  </a:lnTo>
                  <a:lnTo>
                    <a:pt x="43501" y="67383"/>
                  </a:lnTo>
                  <a:close/>
                </a:path>
                <a:path w="83185" h="86995">
                  <a:moveTo>
                    <a:pt x="25714" y="56711"/>
                  </a:moveTo>
                  <a:lnTo>
                    <a:pt x="18225" y="69358"/>
                  </a:lnTo>
                  <a:lnTo>
                    <a:pt x="29986" y="76031"/>
                  </a:lnTo>
                  <a:lnTo>
                    <a:pt x="37348" y="63606"/>
                  </a:lnTo>
                  <a:lnTo>
                    <a:pt x="25714" y="56711"/>
                  </a:lnTo>
                  <a:close/>
                </a:path>
                <a:path w="83185" h="86995">
                  <a:moveTo>
                    <a:pt x="52835" y="51979"/>
                  </a:moveTo>
                  <a:lnTo>
                    <a:pt x="45345" y="64626"/>
                  </a:lnTo>
                  <a:lnTo>
                    <a:pt x="57106" y="71299"/>
                  </a:lnTo>
                  <a:lnTo>
                    <a:pt x="64463" y="58874"/>
                  </a:lnTo>
                  <a:lnTo>
                    <a:pt x="52835" y="51979"/>
                  </a:lnTo>
                  <a:close/>
                </a:path>
                <a:path w="83185" h="86995">
                  <a:moveTo>
                    <a:pt x="7490" y="46261"/>
                  </a:moveTo>
                  <a:lnTo>
                    <a:pt x="0" y="58907"/>
                  </a:lnTo>
                  <a:lnTo>
                    <a:pt x="11761" y="65580"/>
                  </a:lnTo>
                  <a:lnTo>
                    <a:pt x="19122" y="53155"/>
                  </a:lnTo>
                  <a:lnTo>
                    <a:pt x="7490" y="46261"/>
                  </a:lnTo>
                  <a:close/>
                </a:path>
                <a:path w="83185" h="86995">
                  <a:moveTo>
                    <a:pt x="35048" y="41313"/>
                  </a:moveTo>
                  <a:lnTo>
                    <a:pt x="27558" y="53954"/>
                  </a:lnTo>
                  <a:lnTo>
                    <a:pt x="39319" y="60632"/>
                  </a:lnTo>
                  <a:lnTo>
                    <a:pt x="46681" y="48202"/>
                  </a:lnTo>
                  <a:lnTo>
                    <a:pt x="35048" y="41313"/>
                  </a:lnTo>
                  <a:close/>
                </a:path>
                <a:path w="83185" h="86995">
                  <a:moveTo>
                    <a:pt x="61929" y="36409"/>
                  </a:moveTo>
                  <a:lnTo>
                    <a:pt x="54439" y="49056"/>
                  </a:lnTo>
                  <a:lnTo>
                    <a:pt x="66200" y="55729"/>
                  </a:lnTo>
                  <a:lnTo>
                    <a:pt x="73562" y="43304"/>
                  </a:lnTo>
                  <a:lnTo>
                    <a:pt x="61929" y="36409"/>
                  </a:lnTo>
                  <a:close/>
                </a:path>
                <a:path w="83185" h="86995">
                  <a:moveTo>
                    <a:pt x="16821" y="30862"/>
                  </a:moveTo>
                  <a:lnTo>
                    <a:pt x="9332" y="43504"/>
                  </a:lnTo>
                  <a:lnTo>
                    <a:pt x="21092" y="50182"/>
                  </a:lnTo>
                  <a:lnTo>
                    <a:pt x="28454" y="37752"/>
                  </a:lnTo>
                  <a:lnTo>
                    <a:pt x="16821" y="30862"/>
                  </a:lnTo>
                  <a:close/>
                </a:path>
                <a:path w="83185" h="86995">
                  <a:moveTo>
                    <a:pt x="44142" y="25743"/>
                  </a:moveTo>
                  <a:lnTo>
                    <a:pt x="36652" y="38384"/>
                  </a:lnTo>
                  <a:lnTo>
                    <a:pt x="48413" y="45062"/>
                  </a:lnTo>
                  <a:lnTo>
                    <a:pt x="55775" y="32632"/>
                  </a:lnTo>
                  <a:lnTo>
                    <a:pt x="44142" y="25743"/>
                  </a:lnTo>
                  <a:close/>
                </a:path>
                <a:path w="83185" h="86995">
                  <a:moveTo>
                    <a:pt x="71039" y="21122"/>
                  </a:moveTo>
                  <a:lnTo>
                    <a:pt x="63549" y="33763"/>
                  </a:lnTo>
                  <a:lnTo>
                    <a:pt x="75311" y="40442"/>
                  </a:lnTo>
                  <a:lnTo>
                    <a:pt x="82673" y="28011"/>
                  </a:lnTo>
                  <a:lnTo>
                    <a:pt x="71039" y="21122"/>
                  </a:lnTo>
                  <a:close/>
                </a:path>
                <a:path w="83185" h="86995">
                  <a:moveTo>
                    <a:pt x="25920" y="15287"/>
                  </a:moveTo>
                  <a:lnTo>
                    <a:pt x="18429" y="27934"/>
                  </a:lnTo>
                  <a:lnTo>
                    <a:pt x="30192" y="34607"/>
                  </a:lnTo>
                  <a:lnTo>
                    <a:pt x="37548" y="22181"/>
                  </a:lnTo>
                  <a:lnTo>
                    <a:pt x="25920" y="15287"/>
                  </a:lnTo>
                  <a:close/>
                </a:path>
                <a:path w="83185" h="86995">
                  <a:moveTo>
                    <a:pt x="53258" y="10450"/>
                  </a:moveTo>
                  <a:lnTo>
                    <a:pt x="45768" y="23097"/>
                  </a:lnTo>
                  <a:lnTo>
                    <a:pt x="57529" y="29770"/>
                  </a:lnTo>
                  <a:lnTo>
                    <a:pt x="64886" y="17339"/>
                  </a:lnTo>
                  <a:lnTo>
                    <a:pt x="53258" y="10450"/>
                  </a:lnTo>
                  <a:close/>
                </a:path>
                <a:path w="83185" h="86995">
                  <a:moveTo>
                    <a:pt x="35031" y="0"/>
                  </a:moveTo>
                  <a:lnTo>
                    <a:pt x="27541" y="12646"/>
                  </a:lnTo>
                  <a:lnTo>
                    <a:pt x="39302" y="19319"/>
                  </a:lnTo>
                  <a:lnTo>
                    <a:pt x="46664" y="6889"/>
                  </a:lnTo>
                  <a:lnTo>
                    <a:pt x="3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375807" y="5457902"/>
              <a:ext cx="83185" cy="86995"/>
            </a:xfrm>
            <a:custGeom>
              <a:avLst/>
              <a:gdLst/>
              <a:ahLst/>
              <a:cxnLst/>
              <a:rect l="l" t="t" r="r" b="b"/>
              <a:pathLst>
                <a:path w="83185" h="86995">
                  <a:moveTo>
                    <a:pt x="27541" y="12646"/>
                  </a:moveTo>
                  <a:lnTo>
                    <a:pt x="39302" y="19319"/>
                  </a:lnTo>
                  <a:lnTo>
                    <a:pt x="46664" y="6889"/>
                  </a:lnTo>
                  <a:lnTo>
                    <a:pt x="35031" y="0"/>
                  </a:lnTo>
                  <a:lnTo>
                    <a:pt x="27541" y="12646"/>
                  </a:lnTo>
                  <a:close/>
                </a:path>
                <a:path w="83185" h="86995">
                  <a:moveTo>
                    <a:pt x="18429" y="27934"/>
                  </a:moveTo>
                  <a:lnTo>
                    <a:pt x="30192" y="34607"/>
                  </a:lnTo>
                  <a:lnTo>
                    <a:pt x="37548" y="22181"/>
                  </a:lnTo>
                  <a:lnTo>
                    <a:pt x="25920" y="15287"/>
                  </a:lnTo>
                  <a:lnTo>
                    <a:pt x="18429" y="27934"/>
                  </a:lnTo>
                  <a:close/>
                </a:path>
                <a:path w="83185" h="86995">
                  <a:moveTo>
                    <a:pt x="9332" y="43504"/>
                  </a:moveTo>
                  <a:lnTo>
                    <a:pt x="21092" y="50182"/>
                  </a:lnTo>
                  <a:lnTo>
                    <a:pt x="28454" y="37752"/>
                  </a:lnTo>
                  <a:lnTo>
                    <a:pt x="16821" y="30862"/>
                  </a:lnTo>
                  <a:lnTo>
                    <a:pt x="9332" y="43504"/>
                  </a:lnTo>
                  <a:close/>
                </a:path>
                <a:path w="83185" h="86995">
                  <a:moveTo>
                    <a:pt x="0" y="58907"/>
                  </a:moveTo>
                  <a:lnTo>
                    <a:pt x="11761" y="65580"/>
                  </a:lnTo>
                  <a:lnTo>
                    <a:pt x="19122" y="53155"/>
                  </a:lnTo>
                  <a:lnTo>
                    <a:pt x="7490" y="46261"/>
                  </a:lnTo>
                  <a:lnTo>
                    <a:pt x="0" y="58907"/>
                  </a:lnTo>
                  <a:close/>
                </a:path>
                <a:path w="83185" h="86995">
                  <a:moveTo>
                    <a:pt x="18225" y="69358"/>
                  </a:moveTo>
                  <a:lnTo>
                    <a:pt x="29986" y="76031"/>
                  </a:lnTo>
                  <a:lnTo>
                    <a:pt x="37348" y="63606"/>
                  </a:lnTo>
                  <a:lnTo>
                    <a:pt x="25714" y="56711"/>
                  </a:lnTo>
                  <a:lnTo>
                    <a:pt x="18225" y="69358"/>
                  </a:lnTo>
                  <a:close/>
                </a:path>
                <a:path w="83185" h="86995">
                  <a:moveTo>
                    <a:pt x="27558" y="53954"/>
                  </a:moveTo>
                  <a:lnTo>
                    <a:pt x="39319" y="60632"/>
                  </a:lnTo>
                  <a:lnTo>
                    <a:pt x="46681" y="48202"/>
                  </a:lnTo>
                  <a:lnTo>
                    <a:pt x="35048" y="41313"/>
                  </a:lnTo>
                  <a:lnTo>
                    <a:pt x="27558" y="53954"/>
                  </a:lnTo>
                  <a:close/>
                </a:path>
                <a:path w="83185" h="86995">
                  <a:moveTo>
                    <a:pt x="36652" y="38384"/>
                  </a:moveTo>
                  <a:lnTo>
                    <a:pt x="48413" y="45062"/>
                  </a:lnTo>
                  <a:lnTo>
                    <a:pt x="55775" y="32632"/>
                  </a:lnTo>
                  <a:lnTo>
                    <a:pt x="44142" y="25743"/>
                  </a:lnTo>
                  <a:lnTo>
                    <a:pt x="36652" y="38384"/>
                  </a:lnTo>
                  <a:close/>
                </a:path>
                <a:path w="83185" h="86995">
                  <a:moveTo>
                    <a:pt x="45768" y="23097"/>
                  </a:moveTo>
                  <a:lnTo>
                    <a:pt x="57529" y="29770"/>
                  </a:lnTo>
                  <a:lnTo>
                    <a:pt x="64886" y="17339"/>
                  </a:lnTo>
                  <a:lnTo>
                    <a:pt x="53258" y="10450"/>
                  </a:lnTo>
                  <a:lnTo>
                    <a:pt x="45768" y="23097"/>
                  </a:lnTo>
                  <a:close/>
                </a:path>
                <a:path w="83185" h="86995">
                  <a:moveTo>
                    <a:pt x="63549" y="33763"/>
                  </a:moveTo>
                  <a:lnTo>
                    <a:pt x="75311" y="40442"/>
                  </a:lnTo>
                  <a:lnTo>
                    <a:pt x="82673" y="28011"/>
                  </a:lnTo>
                  <a:lnTo>
                    <a:pt x="71039" y="21122"/>
                  </a:lnTo>
                  <a:lnTo>
                    <a:pt x="63549" y="33763"/>
                  </a:lnTo>
                  <a:close/>
                </a:path>
                <a:path w="83185" h="86995">
                  <a:moveTo>
                    <a:pt x="54439" y="49056"/>
                  </a:moveTo>
                  <a:lnTo>
                    <a:pt x="66200" y="55729"/>
                  </a:lnTo>
                  <a:lnTo>
                    <a:pt x="73562" y="43304"/>
                  </a:lnTo>
                  <a:lnTo>
                    <a:pt x="61929" y="36409"/>
                  </a:lnTo>
                  <a:lnTo>
                    <a:pt x="54439" y="49056"/>
                  </a:lnTo>
                  <a:close/>
                </a:path>
                <a:path w="83185" h="86995">
                  <a:moveTo>
                    <a:pt x="45345" y="64626"/>
                  </a:moveTo>
                  <a:lnTo>
                    <a:pt x="57106" y="71299"/>
                  </a:lnTo>
                  <a:lnTo>
                    <a:pt x="64463" y="58874"/>
                  </a:lnTo>
                  <a:lnTo>
                    <a:pt x="52835" y="51979"/>
                  </a:lnTo>
                  <a:lnTo>
                    <a:pt x="45345" y="64626"/>
                  </a:lnTo>
                  <a:close/>
                </a:path>
                <a:path w="83185" h="86995">
                  <a:moveTo>
                    <a:pt x="36011" y="80030"/>
                  </a:moveTo>
                  <a:lnTo>
                    <a:pt x="47773" y="86703"/>
                  </a:lnTo>
                  <a:lnTo>
                    <a:pt x="55135" y="74272"/>
                  </a:lnTo>
                  <a:lnTo>
                    <a:pt x="43501" y="67383"/>
                  </a:lnTo>
                  <a:lnTo>
                    <a:pt x="36011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" name="object 25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349893" y="5517364"/>
              <a:ext cx="89981" cy="85743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2349893" y="5517364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69" h="86360">
                  <a:moveTo>
                    <a:pt x="0" y="35427"/>
                  </a:moveTo>
                  <a:lnTo>
                    <a:pt x="82084" y="82598"/>
                  </a:lnTo>
                  <a:lnTo>
                    <a:pt x="84456" y="84209"/>
                  </a:lnTo>
                  <a:lnTo>
                    <a:pt x="87146" y="85282"/>
                  </a:lnTo>
                  <a:lnTo>
                    <a:pt x="89981" y="85743"/>
                  </a:lnTo>
                  <a:lnTo>
                    <a:pt x="89981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4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349307" y="5367254"/>
              <a:ext cx="237490" cy="236854"/>
            </a:xfrm>
            <a:custGeom>
              <a:avLst/>
              <a:gdLst/>
              <a:ahLst/>
              <a:cxnLst/>
              <a:rect l="l" t="t" r="r" b="b"/>
              <a:pathLst>
                <a:path w="237489" h="236854">
                  <a:moveTo>
                    <a:pt x="237351" y="119280"/>
                  </a:moveTo>
                  <a:lnTo>
                    <a:pt x="233639" y="109446"/>
                  </a:lnTo>
                  <a:lnTo>
                    <a:pt x="228562" y="100307"/>
                  </a:lnTo>
                  <a:lnTo>
                    <a:pt x="222213" y="92006"/>
                  </a:lnTo>
                  <a:lnTo>
                    <a:pt x="214686" y="84684"/>
                  </a:lnTo>
                  <a:lnTo>
                    <a:pt x="66888" y="0"/>
                  </a:lnTo>
                  <a:lnTo>
                    <a:pt x="43534" y="7621"/>
                  </a:lnTo>
                  <a:lnTo>
                    <a:pt x="34601" y="12816"/>
                  </a:lnTo>
                  <a:lnTo>
                    <a:pt x="27083" y="19739"/>
                  </a:lnTo>
                  <a:lnTo>
                    <a:pt x="21220" y="28115"/>
                  </a:lnTo>
                  <a:lnTo>
                    <a:pt x="17253" y="37668"/>
                  </a:lnTo>
                  <a:lnTo>
                    <a:pt x="37572" y="71223"/>
                  </a:lnTo>
                  <a:lnTo>
                    <a:pt x="46506" y="72580"/>
                  </a:lnTo>
                  <a:lnTo>
                    <a:pt x="5321" y="141512"/>
                  </a:lnTo>
                  <a:lnTo>
                    <a:pt x="1733" y="145295"/>
                  </a:lnTo>
                  <a:lnTo>
                    <a:pt x="0" y="150475"/>
                  </a:lnTo>
                  <a:lnTo>
                    <a:pt x="585" y="155662"/>
                  </a:lnTo>
                  <a:lnTo>
                    <a:pt x="585" y="185537"/>
                  </a:lnTo>
                  <a:lnTo>
                    <a:pt x="82670" y="232707"/>
                  </a:lnTo>
                  <a:lnTo>
                    <a:pt x="87236" y="236548"/>
                  </a:lnTo>
                  <a:lnTo>
                    <a:pt x="93891" y="236548"/>
                  </a:lnTo>
                  <a:lnTo>
                    <a:pt x="98458" y="232707"/>
                  </a:lnTo>
                  <a:lnTo>
                    <a:pt x="208955" y="169812"/>
                  </a:lnTo>
                  <a:lnTo>
                    <a:pt x="208955" y="152517"/>
                  </a:lnTo>
                  <a:lnTo>
                    <a:pt x="217946" y="151683"/>
                  </a:lnTo>
                  <a:lnTo>
                    <a:pt x="226052" y="148193"/>
                  </a:lnTo>
                  <a:lnTo>
                    <a:pt x="232714" y="142398"/>
                  </a:lnTo>
                  <a:lnTo>
                    <a:pt x="237373" y="134650"/>
                  </a:lnTo>
                  <a:lnTo>
                    <a:pt x="237351" y="119280"/>
                  </a:lnTo>
                  <a:close/>
                </a:path>
              </a:pathLst>
            </a:custGeom>
            <a:ln w="8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515707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515452" y="5342264"/>
              <a:ext cx="76769" cy="70249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2515452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" name="object 2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50751" y="5245315"/>
              <a:ext cx="241470" cy="147706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2350751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5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629906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4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2" name="object 2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467299" y="5075308"/>
              <a:ext cx="314746" cy="183963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2467299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60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641074" y="5056598"/>
              <a:ext cx="31963" cy="176075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2641074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5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671778" y="5048612"/>
              <a:ext cx="60020" cy="141910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2671778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76866" y="4986796"/>
              <a:ext cx="154932" cy="84519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2576866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39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629906" y="5170851"/>
              <a:ext cx="152139" cy="155958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2629906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" name="object 27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504284" y="4981172"/>
              <a:ext cx="168754" cy="94136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2504284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" name="object 27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350751" y="5297301"/>
              <a:ext cx="164700" cy="115211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2350751" y="5297301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368688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30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30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30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30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30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30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30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30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30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30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30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30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30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30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30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30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30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30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30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30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30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30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30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30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30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30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368692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30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30" h="121920">
                  <a:moveTo>
                    <a:pt x="56935" y="10057"/>
                  </a:moveTo>
                  <a:close/>
                </a:path>
                <a:path w="201930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30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30" h="121920">
                  <a:moveTo>
                    <a:pt x="79362" y="23575"/>
                  </a:moveTo>
                  <a:close/>
                </a:path>
                <a:path w="201930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30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30" h="121920">
                  <a:moveTo>
                    <a:pt x="101789" y="37088"/>
                  </a:moveTo>
                  <a:close/>
                </a:path>
                <a:path w="201930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30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30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30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30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30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30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30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30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30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30" h="121920">
                  <a:moveTo>
                    <a:pt x="41982" y="20124"/>
                  </a:moveTo>
                  <a:close/>
                </a:path>
                <a:path w="201930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30" h="121920">
                  <a:moveTo>
                    <a:pt x="64409" y="33641"/>
                  </a:moveTo>
                  <a:close/>
                </a:path>
                <a:path w="201930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30" h="121920">
                  <a:moveTo>
                    <a:pt x="64409" y="33637"/>
                  </a:moveTo>
                  <a:close/>
                </a:path>
                <a:path w="201930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30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30" h="121920">
                  <a:moveTo>
                    <a:pt x="86836" y="47155"/>
                  </a:moveTo>
                  <a:close/>
                </a:path>
                <a:path w="201930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30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30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30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30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30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30" h="121920">
                  <a:moveTo>
                    <a:pt x="124210" y="107837"/>
                  </a:moveTo>
                  <a:close/>
                </a:path>
                <a:path w="201930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30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30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30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30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30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30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30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30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30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30" h="121920">
                  <a:moveTo>
                    <a:pt x="116737" y="84253"/>
                  </a:moveTo>
                  <a:close/>
                </a:path>
                <a:path w="201930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30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30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30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30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30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30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30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30" h="121920">
                  <a:moveTo>
                    <a:pt x="71883" y="57222"/>
                  </a:moveTo>
                  <a:close/>
                </a:path>
                <a:path w="201930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30" h="121920">
                  <a:moveTo>
                    <a:pt x="27030" y="30195"/>
                  </a:moveTo>
                  <a:close/>
                </a:path>
                <a:path w="201930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30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30" h="121920">
                  <a:moveTo>
                    <a:pt x="49455" y="43708"/>
                  </a:moveTo>
                  <a:close/>
                </a:path>
                <a:path w="201930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30" h="121920">
                  <a:moveTo>
                    <a:pt x="49455" y="43704"/>
                  </a:moveTo>
                  <a:close/>
                </a:path>
                <a:path w="201930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30" h="121920">
                  <a:moveTo>
                    <a:pt x="12077" y="40263"/>
                  </a:moveTo>
                  <a:close/>
                </a:path>
                <a:path w="201930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30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30" h="121920">
                  <a:moveTo>
                    <a:pt x="34502" y="53775"/>
                  </a:moveTo>
                  <a:close/>
                </a:path>
                <a:path w="201930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30" h="121920">
                  <a:moveTo>
                    <a:pt x="34502" y="53771"/>
                  </a:moveTo>
                  <a:close/>
                </a:path>
                <a:path w="201930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746515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5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746515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5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" name="object 28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467299" y="4996632"/>
              <a:ext cx="173775" cy="330177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2467299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10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10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10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10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10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10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10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10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10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10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521039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4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467299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60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" name="object 28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46186" y="5240008"/>
              <a:ext cx="277013" cy="177070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2600699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521039" y="5031752"/>
              <a:ext cx="99099" cy="167493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2521039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4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78042" y="5264075"/>
              <a:ext cx="354385" cy="310940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2578042" y="5264075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4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4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0" name="object 29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54481" y="5097388"/>
              <a:ext cx="210857" cy="208476"/>
            </a:xfrm>
            <a:prstGeom prst="rect">
              <a:avLst/>
            </a:prstGeom>
          </p:spPr>
        </p:pic>
        <p:pic>
          <p:nvPicPr>
            <p:cNvPr id="291" name="object 29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614352" y="5094370"/>
              <a:ext cx="262976" cy="468563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2578042" y="5097382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4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304097" y="5501722"/>
              <a:ext cx="165100" cy="101600"/>
            </a:xfrm>
            <a:custGeom>
              <a:avLst/>
              <a:gdLst/>
              <a:ahLst/>
              <a:cxnLst/>
              <a:rect l="l" t="t" r="r" b="b"/>
              <a:pathLst>
                <a:path w="165100" h="101600">
                  <a:moveTo>
                    <a:pt x="147443" y="0"/>
                  </a:moveTo>
                  <a:lnTo>
                    <a:pt x="145330" y="188"/>
                  </a:lnTo>
                  <a:lnTo>
                    <a:pt x="0" y="101385"/>
                  </a:lnTo>
                  <a:lnTo>
                    <a:pt x="65940" y="101385"/>
                  </a:lnTo>
                  <a:lnTo>
                    <a:pt x="129460" y="80275"/>
                  </a:lnTo>
                  <a:lnTo>
                    <a:pt x="164174" y="22769"/>
                  </a:lnTo>
                  <a:lnTo>
                    <a:pt x="164650" y="15660"/>
                  </a:lnTo>
                  <a:lnTo>
                    <a:pt x="162443" y="9148"/>
                  </a:lnTo>
                  <a:lnTo>
                    <a:pt x="157958" y="3940"/>
                  </a:lnTo>
                  <a:lnTo>
                    <a:pt x="151602" y="743"/>
                  </a:lnTo>
                  <a:lnTo>
                    <a:pt x="149501" y="183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" name="object 29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230520" y="5367254"/>
              <a:ext cx="218915" cy="152517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3230520" y="5367254"/>
              <a:ext cx="219075" cy="153035"/>
            </a:xfrm>
            <a:custGeom>
              <a:avLst/>
              <a:gdLst/>
              <a:ahLst/>
              <a:cxnLst/>
              <a:rect l="l" t="t" r="r" b="b"/>
              <a:pathLst>
                <a:path w="219075" h="153035">
                  <a:moveTo>
                    <a:pt x="218893" y="119280"/>
                  </a:moveTo>
                  <a:lnTo>
                    <a:pt x="190653" y="152517"/>
                  </a:lnTo>
                  <a:lnTo>
                    <a:pt x="190653" y="136797"/>
                  </a:lnTo>
                  <a:lnTo>
                    <a:pt x="187898" y="125956"/>
                  </a:lnTo>
                  <a:lnTo>
                    <a:pt x="183311" y="115853"/>
                  </a:lnTo>
                  <a:lnTo>
                    <a:pt x="177019" y="106717"/>
                  </a:lnTo>
                  <a:lnTo>
                    <a:pt x="169153" y="98778"/>
                  </a:lnTo>
                  <a:lnTo>
                    <a:pt x="36098" y="21383"/>
                  </a:lnTo>
                  <a:lnTo>
                    <a:pt x="25970" y="22623"/>
                  </a:lnTo>
                  <a:lnTo>
                    <a:pt x="16389" y="25835"/>
                  </a:lnTo>
                  <a:lnTo>
                    <a:pt x="7638" y="30893"/>
                  </a:lnTo>
                  <a:lnTo>
                    <a:pt x="0" y="37668"/>
                  </a:lnTo>
                  <a:lnTo>
                    <a:pt x="3763" y="28012"/>
                  </a:lnTo>
                  <a:lnTo>
                    <a:pt x="9553" y="19579"/>
                  </a:lnTo>
                  <a:lnTo>
                    <a:pt x="17100" y="12678"/>
                  </a:lnTo>
                  <a:lnTo>
                    <a:pt x="26136" y="7621"/>
                  </a:lnTo>
                  <a:lnTo>
                    <a:pt x="196352" y="84684"/>
                  </a:lnTo>
                  <a:lnTo>
                    <a:pt x="215047" y="109545"/>
                  </a:lnTo>
                  <a:lnTo>
                    <a:pt x="218893" y="119280"/>
                  </a:lnTo>
                  <a:close/>
                </a:path>
              </a:pathLst>
            </a:custGeom>
            <a:ln w="39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" name="object 296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303432" y="5469456"/>
              <a:ext cx="117740" cy="133703"/>
            </a:xfrm>
            <a:prstGeom prst="rect">
              <a:avLst/>
            </a:prstGeom>
          </p:spPr>
        </p:pic>
        <p:sp>
          <p:nvSpPr>
            <p:cNvPr id="297" name="object 297"/>
            <p:cNvSpPr/>
            <p:nvPr/>
          </p:nvSpPr>
          <p:spPr>
            <a:xfrm>
              <a:off x="3303432" y="5469456"/>
              <a:ext cx="118110" cy="133985"/>
            </a:xfrm>
            <a:custGeom>
              <a:avLst/>
              <a:gdLst/>
              <a:ahLst/>
              <a:cxnLst/>
              <a:rect l="l" t="t" r="r" b="b"/>
              <a:pathLst>
                <a:path w="118110" h="133985">
                  <a:moveTo>
                    <a:pt x="117740" y="67610"/>
                  </a:moveTo>
                  <a:lnTo>
                    <a:pt x="7847" y="130558"/>
                  </a:lnTo>
                  <a:lnTo>
                    <a:pt x="5494" y="132169"/>
                  </a:lnTo>
                  <a:lnTo>
                    <a:pt x="2813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193" y="9462"/>
                  </a:lnTo>
                  <a:lnTo>
                    <a:pt x="70642" y="0"/>
                  </a:lnTo>
                  <a:lnTo>
                    <a:pt x="117740" y="50315"/>
                  </a:lnTo>
                  <a:lnTo>
                    <a:pt x="117740" y="67610"/>
                  </a:lnTo>
                  <a:close/>
                </a:path>
              </a:pathLst>
            </a:custGeom>
            <a:ln w="39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" name="object 29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7272" y="5416001"/>
              <a:ext cx="106802" cy="62918"/>
            </a:xfrm>
            <a:prstGeom prst="rect">
              <a:avLst/>
            </a:prstGeom>
          </p:spPr>
        </p:pic>
        <p:sp>
          <p:nvSpPr>
            <p:cNvPr id="299" name="object 299"/>
            <p:cNvSpPr/>
            <p:nvPr/>
          </p:nvSpPr>
          <p:spPr>
            <a:xfrm>
              <a:off x="3267272" y="5416001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4" h="63500">
                  <a:moveTo>
                    <a:pt x="17318" y="0"/>
                  </a:moveTo>
                  <a:lnTo>
                    <a:pt x="106802" y="53455"/>
                  </a:lnTo>
                  <a:lnTo>
                    <a:pt x="90353" y="62918"/>
                  </a:lnTo>
                  <a:lnTo>
                    <a:pt x="68814" y="50421"/>
                  </a:lnTo>
                  <a:lnTo>
                    <a:pt x="68465" y="37180"/>
                  </a:lnTo>
                  <a:lnTo>
                    <a:pt x="55588" y="30197"/>
                  </a:lnTo>
                  <a:lnTo>
                    <a:pt x="55533" y="42644"/>
                  </a:lnTo>
                  <a:lnTo>
                    <a:pt x="30571" y="28106"/>
                  </a:lnTo>
                  <a:lnTo>
                    <a:pt x="30610" y="15176"/>
                  </a:lnTo>
                  <a:lnTo>
                    <a:pt x="18044" y="8170"/>
                  </a:lnTo>
                  <a:lnTo>
                    <a:pt x="17999" y="21233"/>
                  </a:lnTo>
                  <a:lnTo>
                    <a:pt x="0" y="10300"/>
                  </a:lnTo>
                  <a:lnTo>
                    <a:pt x="17318" y="0"/>
                  </a:lnTo>
                  <a:close/>
                </a:path>
              </a:pathLst>
            </a:custGeom>
            <a:ln w="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" name="object 30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230486" y="5388638"/>
              <a:ext cx="190686" cy="131712"/>
            </a:xfrm>
            <a:prstGeom prst="rect">
              <a:avLst/>
            </a:prstGeom>
          </p:spPr>
        </p:pic>
        <p:sp>
          <p:nvSpPr>
            <p:cNvPr id="301" name="object 301"/>
            <p:cNvSpPr/>
            <p:nvPr/>
          </p:nvSpPr>
          <p:spPr>
            <a:xfrm>
              <a:off x="3230486" y="5388638"/>
              <a:ext cx="191135" cy="132080"/>
            </a:xfrm>
            <a:custGeom>
              <a:avLst/>
              <a:gdLst/>
              <a:ahLst/>
              <a:cxnLst/>
              <a:rect l="l" t="t" r="r" b="b"/>
              <a:pathLst>
                <a:path w="191135" h="132079">
                  <a:moveTo>
                    <a:pt x="143588" y="80818"/>
                  </a:moveTo>
                  <a:lnTo>
                    <a:pt x="149232" y="100626"/>
                  </a:lnTo>
                  <a:lnTo>
                    <a:pt x="149531" y="117915"/>
                  </a:lnTo>
                  <a:lnTo>
                    <a:pt x="158384" y="124953"/>
                  </a:lnTo>
                  <a:lnTo>
                    <a:pt x="168503" y="129602"/>
                  </a:lnTo>
                  <a:lnTo>
                    <a:pt x="179425" y="131712"/>
                  </a:lnTo>
                  <a:lnTo>
                    <a:pt x="190686" y="131133"/>
                  </a:lnTo>
                  <a:lnTo>
                    <a:pt x="190686" y="115414"/>
                  </a:lnTo>
                  <a:lnTo>
                    <a:pt x="187896" y="104589"/>
                  </a:lnTo>
                  <a:lnTo>
                    <a:pt x="183299" y="94495"/>
                  </a:lnTo>
                  <a:lnTo>
                    <a:pt x="177020" y="85356"/>
                  </a:lnTo>
                  <a:lnTo>
                    <a:pt x="169186" y="77395"/>
                  </a:lnTo>
                  <a:lnTo>
                    <a:pt x="36132" y="0"/>
                  </a:lnTo>
                  <a:lnTo>
                    <a:pt x="26003" y="1240"/>
                  </a:lnTo>
                  <a:lnTo>
                    <a:pt x="16423" y="4452"/>
                  </a:lnTo>
                  <a:lnTo>
                    <a:pt x="7672" y="9510"/>
                  </a:lnTo>
                  <a:lnTo>
                    <a:pt x="33" y="16285"/>
                  </a:lnTo>
                  <a:lnTo>
                    <a:pt x="20406" y="49431"/>
                  </a:lnTo>
                  <a:lnTo>
                    <a:pt x="29126" y="51197"/>
                  </a:lnTo>
                  <a:lnTo>
                    <a:pt x="36786" y="37663"/>
                  </a:lnTo>
                  <a:lnTo>
                    <a:pt x="54104" y="27362"/>
                  </a:lnTo>
                  <a:lnTo>
                    <a:pt x="143588" y="80818"/>
                  </a:lnTo>
                  <a:close/>
                </a:path>
              </a:pathLst>
            </a:custGeom>
            <a:ln w="3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" name="object 302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213943" y="5424171"/>
              <a:ext cx="143682" cy="144344"/>
            </a:xfrm>
            <a:prstGeom prst="rect">
              <a:avLst/>
            </a:prstGeom>
          </p:spPr>
        </p:pic>
        <p:sp>
          <p:nvSpPr>
            <p:cNvPr id="303" name="object 303"/>
            <p:cNvSpPr/>
            <p:nvPr/>
          </p:nvSpPr>
          <p:spPr>
            <a:xfrm>
              <a:off x="3213943" y="5424171"/>
              <a:ext cx="144145" cy="144780"/>
            </a:xfrm>
            <a:custGeom>
              <a:avLst/>
              <a:gdLst/>
              <a:ahLst/>
              <a:cxnLst/>
              <a:rect l="l" t="t" r="r" b="b"/>
              <a:pathLst>
                <a:path w="144145" h="144779">
                  <a:moveTo>
                    <a:pt x="0" y="92455"/>
                  </a:moveTo>
                  <a:lnTo>
                    <a:pt x="89488" y="144344"/>
                  </a:lnTo>
                  <a:lnTo>
                    <a:pt x="143682" y="54747"/>
                  </a:lnTo>
                  <a:lnTo>
                    <a:pt x="122143" y="42250"/>
                  </a:lnTo>
                  <a:lnTo>
                    <a:pt x="121794" y="29010"/>
                  </a:lnTo>
                  <a:lnTo>
                    <a:pt x="108917" y="22026"/>
                  </a:lnTo>
                  <a:lnTo>
                    <a:pt x="108862" y="34473"/>
                  </a:lnTo>
                  <a:lnTo>
                    <a:pt x="83900" y="19935"/>
                  </a:lnTo>
                  <a:lnTo>
                    <a:pt x="83939" y="7005"/>
                  </a:lnTo>
                  <a:lnTo>
                    <a:pt x="71372" y="0"/>
                  </a:lnTo>
                  <a:lnTo>
                    <a:pt x="71328" y="13062"/>
                  </a:lnTo>
                  <a:lnTo>
                    <a:pt x="53328" y="2130"/>
                  </a:lnTo>
                  <a:lnTo>
                    <a:pt x="0" y="92455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" name="object 30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251412" y="5464791"/>
              <a:ext cx="74300" cy="81849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3251412" y="5464791"/>
              <a:ext cx="74295" cy="81915"/>
            </a:xfrm>
            <a:custGeom>
              <a:avLst/>
              <a:gdLst/>
              <a:ahLst/>
              <a:cxnLst/>
              <a:rect l="l" t="t" r="r" b="b"/>
              <a:pathLst>
                <a:path w="74295" h="81914">
                  <a:moveTo>
                    <a:pt x="35814" y="79814"/>
                  </a:moveTo>
                  <a:lnTo>
                    <a:pt x="39431" y="81849"/>
                  </a:lnTo>
                  <a:lnTo>
                    <a:pt x="46913" y="69252"/>
                  </a:lnTo>
                  <a:lnTo>
                    <a:pt x="43136" y="67383"/>
                  </a:lnTo>
                  <a:lnTo>
                    <a:pt x="35814" y="79814"/>
                  </a:lnTo>
                  <a:close/>
                </a:path>
                <a:path w="74295" h="81914">
                  <a:moveTo>
                    <a:pt x="45096" y="64410"/>
                  </a:moveTo>
                  <a:lnTo>
                    <a:pt x="48713" y="66446"/>
                  </a:lnTo>
                  <a:lnTo>
                    <a:pt x="56195" y="53854"/>
                  </a:lnTo>
                  <a:lnTo>
                    <a:pt x="52413" y="51985"/>
                  </a:lnTo>
                  <a:lnTo>
                    <a:pt x="45096" y="64410"/>
                  </a:lnTo>
                  <a:close/>
                </a:path>
                <a:path w="74295" h="81914">
                  <a:moveTo>
                    <a:pt x="54141" y="48840"/>
                  </a:moveTo>
                  <a:lnTo>
                    <a:pt x="57757" y="50876"/>
                  </a:lnTo>
                  <a:lnTo>
                    <a:pt x="65240" y="38284"/>
                  </a:lnTo>
                  <a:lnTo>
                    <a:pt x="61462" y="36415"/>
                  </a:lnTo>
                  <a:lnTo>
                    <a:pt x="54141" y="48840"/>
                  </a:lnTo>
                  <a:close/>
                </a:path>
                <a:path w="74295" h="81914">
                  <a:moveTo>
                    <a:pt x="63201" y="33553"/>
                  </a:moveTo>
                  <a:lnTo>
                    <a:pt x="66818" y="35588"/>
                  </a:lnTo>
                  <a:lnTo>
                    <a:pt x="74300" y="22991"/>
                  </a:lnTo>
                  <a:lnTo>
                    <a:pt x="70523" y="21122"/>
                  </a:lnTo>
                  <a:lnTo>
                    <a:pt x="63201" y="33553"/>
                  </a:lnTo>
                  <a:close/>
                </a:path>
                <a:path w="74295" h="81914">
                  <a:moveTo>
                    <a:pt x="45517" y="22880"/>
                  </a:moveTo>
                  <a:lnTo>
                    <a:pt x="49134" y="24916"/>
                  </a:lnTo>
                  <a:lnTo>
                    <a:pt x="56616" y="12319"/>
                  </a:lnTo>
                  <a:lnTo>
                    <a:pt x="52834" y="10450"/>
                  </a:lnTo>
                  <a:lnTo>
                    <a:pt x="45517" y="22880"/>
                  </a:lnTo>
                  <a:close/>
                </a:path>
                <a:path w="74295" h="81914">
                  <a:moveTo>
                    <a:pt x="36451" y="38173"/>
                  </a:moveTo>
                  <a:lnTo>
                    <a:pt x="40068" y="40203"/>
                  </a:lnTo>
                  <a:lnTo>
                    <a:pt x="47550" y="27612"/>
                  </a:lnTo>
                  <a:lnTo>
                    <a:pt x="43773" y="25743"/>
                  </a:lnTo>
                  <a:lnTo>
                    <a:pt x="36451" y="38173"/>
                  </a:lnTo>
                  <a:close/>
                </a:path>
                <a:path w="74295" h="81914">
                  <a:moveTo>
                    <a:pt x="27407" y="53743"/>
                  </a:moveTo>
                  <a:lnTo>
                    <a:pt x="31023" y="55779"/>
                  </a:lnTo>
                  <a:lnTo>
                    <a:pt x="38506" y="43182"/>
                  </a:lnTo>
                  <a:lnTo>
                    <a:pt x="34729" y="41313"/>
                  </a:lnTo>
                  <a:lnTo>
                    <a:pt x="27407" y="53743"/>
                  </a:lnTo>
                  <a:close/>
                </a:path>
                <a:path w="74295" h="81914">
                  <a:moveTo>
                    <a:pt x="18124" y="69141"/>
                  </a:moveTo>
                  <a:lnTo>
                    <a:pt x="21741" y="71177"/>
                  </a:lnTo>
                  <a:lnTo>
                    <a:pt x="29223" y="58586"/>
                  </a:lnTo>
                  <a:lnTo>
                    <a:pt x="25446" y="56716"/>
                  </a:lnTo>
                  <a:lnTo>
                    <a:pt x="18124" y="69141"/>
                  </a:lnTo>
                  <a:close/>
                </a:path>
                <a:path w="74295" h="81914">
                  <a:moveTo>
                    <a:pt x="0" y="58691"/>
                  </a:moveTo>
                  <a:lnTo>
                    <a:pt x="3617" y="60727"/>
                  </a:lnTo>
                  <a:lnTo>
                    <a:pt x="11102" y="48135"/>
                  </a:lnTo>
                  <a:lnTo>
                    <a:pt x="7320" y="46266"/>
                  </a:lnTo>
                  <a:lnTo>
                    <a:pt x="0" y="58691"/>
                  </a:lnTo>
                  <a:close/>
                </a:path>
                <a:path w="74295" h="81914">
                  <a:moveTo>
                    <a:pt x="9280" y="43293"/>
                  </a:moveTo>
                  <a:lnTo>
                    <a:pt x="12896" y="45329"/>
                  </a:lnTo>
                  <a:lnTo>
                    <a:pt x="20379" y="32732"/>
                  </a:lnTo>
                  <a:lnTo>
                    <a:pt x="16601" y="30862"/>
                  </a:lnTo>
                  <a:lnTo>
                    <a:pt x="9280" y="43293"/>
                  </a:lnTo>
                  <a:close/>
                </a:path>
                <a:path w="74295" h="81914">
                  <a:moveTo>
                    <a:pt x="18329" y="27717"/>
                  </a:moveTo>
                  <a:lnTo>
                    <a:pt x="21946" y="29753"/>
                  </a:lnTo>
                  <a:lnTo>
                    <a:pt x="29428" y="17162"/>
                  </a:lnTo>
                  <a:lnTo>
                    <a:pt x="25646" y="15292"/>
                  </a:lnTo>
                  <a:lnTo>
                    <a:pt x="18329" y="27717"/>
                  </a:lnTo>
                  <a:close/>
                </a:path>
                <a:path w="74295" h="81914">
                  <a:moveTo>
                    <a:pt x="27390" y="12430"/>
                  </a:moveTo>
                  <a:lnTo>
                    <a:pt x="31007" y="14466"/>
                  </a:lnTo>
                  <a:lnTo>
                    <a:pt x="38489" y="1869"/>
                  </a:lnTo>
                  <a:lnTo>
                    <a:pt x="34712" y="0"/>
                  </a:lnTo>
                  <a:lnTo>
                    <a:pt x="27390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239715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43263" y="67383"/>
                  </a:moveTo>
                  <a:lnTo>
                    <a:pt x="35814" y="80030"/>
                  </a:ln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close/>
                </a:path>
                <a:path w="82550" h="86995">
                  <a:moveTo>
                    <a:pt x="25574" y="56711"/>
                  </a:moveTo>
                  <a:lnTo>
                    <a:pt x="18125" y="69358"/>
                  </a:ln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close/>
                </a:path>
                <a:path w="82550" h="86995">
                  <a:moveTo>
                    <a:pt x="52546" y="51979"/>
                  </a:moveTo>
                  <a:lnTo>
                    <a:pt x="45096" y="64626"/>
                  </a:ln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close/>
                </a:path>
                <a:path w="82550" h="86995">
                  <a:moveTo>
                    <a:pt x="7449" y="46261"/>
                  </a:moveTo>
                  <a:lnTo>
                    <a:pt x="0" y="58907"/>
                  </a:ln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close/>
                </a:path>
                <a:path w="82550" h="86995">
                  <a:moveTo>
                    <a:pt x="34856" y="41313"/>
                  </a:moveTo>
                  <a:lnTo>
                    <a:pt x="27407" y="53954"/>
                  </a:ln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close/>
                </a:path>
                <a:path w="82550" h="86995">
                  <a:moveTo>
                    <a:pt x="61590" y="36409"/>
                  </a:moveTo>
                  <a:lnTo>
                    <a:pt x="54141" y="49056"/>
                  </a:ln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close/>
                </a:path>
                <a:path w="82550" h="86995">
                  <a:moveTo>
                    <a:pt x="16729" y="30862"/>
                  </a:moveTo>
                  <a:lnTo>
                    <a:pt x="9281" y="43504"/>
                  </a:ln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close/>
                </a:path>
                <a:path w="82550" h="86995">
                  <a:moveTo>
                    <a:pt x="43900" y="25743"/>
                  </a:moveTo>
                  <a:lnTo>
                    <a:pt x="36451" y="38384"/>
                  </a:ln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close/>
                </a:path>
                <a:path w="82550" h="86995">
                  <a:moveTo>
                    <a:pt x="70651" y="21122"/>
                  </a:moveTo>
                  <a:lnTo>
                    <a:pt x="63201" y="33763"/>
                  </a:ln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close/>
                </a:path>
                <a:path w="82550" h="86995">
                  <a:moveTo>
                    <a:pt x="25779" y="15287"/>
                  </a:moveTo>
                  <a:lnTo>
                    <a:pt x="18328" y="27934"/>
                  </a:ln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close/>
                </a:path>
                <a:path w="82550" h="86995">
                  <a:moveTo>
                    <a:pt x="52967" y="10450"/>
                  </a:moveTo>
                  <a:lnTo>
                    <a:pt x="45517" y="23097"/>
                  </a:ln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close/>
                </a:path>
                <a:path w="82550" h="86995">
                  <a:moveTo>
                    <a:pt x="34839" y="0"/>
                  </a:moveTo>
                  <a:lnTo>
                    <a:pt x="27390" y="12646"/>
                  </a:ln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239715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27390" y="12646"/>
                  </a:move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lnTo>
                    <a:pt x="27390" y="12646"/>
                  </a:lnTo>
                  <a:close/>
                </a:path>
                <a:path w="82550" h="86995">
                  <a:moveTo>
                    <a:pt x="18328" y="27934"/>
                  </a:move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lnTo>
                    <a:pt x="18328" y="27934"/>
                  </a:lnTo>
                  <a:close/>
                </a:path>
                <a:path w="82550" h="86995">
                  <a:moveTo>
                    <a:pt x="9281" y="43504"/>
                  </a:move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lnTo>
                    <a:pt x="9281" y="43504"/>
                  </a:lnTo>
                  <a:close/>
                </a:path>
                <a:path w="82550" h="86995">
                  <a:moveTo>
                    <a:pt x="0" y="58907"/>
                  </a:move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lnTo>
                    <a:pt x="0" y="58907"/>
                  </a:lnTo>
                  <a:close/>
                </a:path>
                <a:path w="82550" h="86995">
                  <a:moveTo>
                    <a:pt x="18125" y="69358"/>
                  </a:move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lnTo>
                    <a:pt x="18125" y="69358"/>
                  </a:lnTo>
                  <a:close/>
                </a:path>
                <a:path w="82550" h="86995">
                  <a:moveTo>
                    <a:pt x="27407" y="53954"/>
                  </a:move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lnTo>
                    <a:pt x="27407" y="53954"/>
                  </a:lnTo>
                  <a:close/>
                </a:path>
                <a:path w="82550" h="86995">
                  <a:moveTo>
                    <a:pt x="36451" y="38384"/>
                  </a:move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lnTo>
                    <a:pt x="36451" y="38384"/>
                  </a:lnTo>
                  <a:close/>
                </a:path>
                <a:path w="82550" h="86995">
                  <a:moveTo>
                    <a:pt x="45517" y="23097"/>
                  </a:move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lnTo>
                    <a:pt x="45517" y="23097"/>
                  </a:lnTo>
                  <a:close/>
                </a:path>
                <a:path w="82550" h="86995">
                  <a:moveTo>
                    <a:pt x="63201" y="33763"/>
                  </a:move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lnTo>
                    <a:pt x="63201" y="33763"/>
                  </a:lnTo>
                  <a:close/>
                </a:path>
                <a:path w="82550" h="86995">
                  <a:moveTo>
                    <a:pt x="54141" y="49056"/>
                  </a:move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lnTo>
                    <a:pt x="54141" y="49056"/>
                  </a:lnTo>
                  <a:close/>
                </a:path>
                <a:path w="82550" h="86995">
                  <a:moveTo>
                    <a:pt x="45096" y="64626"/>
                  </a:move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lnTo>
                    <a:pt x="45096" y="64626"/>
                  </a:lnTo>
                  <a:close/>
                </a:path>
                <a:path w="82550" h="86995">
                  <a:moveTo>
                    <a:pt x="35814" y="80030"/>
                  </a:move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lnTo>
                    <a:pt x="35814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213943" y="5517364"/>
              <a:ext cx="89488" cy="85743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3213943" y="551736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5" h="86360">
                  <a:moveTo>
                    <a:pt x="0" y="35427"/>
                  </a:moveTo>
                  <a:lnTo>
                    <a:pt x="81635" y="82598"/>
                  </a:lnTo>
                  <a:lnTo>
                    <a:pt x="83994" y="84209"/>
                  </a:lnTo>
                  <a:lnTo>
                    <a:pt x="86669" y="85282"/>
                  </a:lnTo>
                  <a:lnTo>
                    <a:pt x="89488" y="85743"/>
                  </a:lnTo>
                  <a:lnTo>
                    <a:pt x="89488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213361" y="5367254"/>
              <a:ext cx="236220" cy="236854"/>
            </a:xfrm>
            <a:custGeom>
              <a:avLst/>
              <a:gdLst/>
              <a:ahLst/>
              <a:cxnLst/>
              <a:rect l="l" t="t" r="r" b="b"/>
              <a:pathLst>
                <a:path w="236220" h="236854">
                  <a:moveTo>
                    <a:pt x="236052" y="119280"/>
                  </a:moveTo>
                  <a:lnTo>
                    <a:pt x="232360" y="109446"/>
                  </a:lnTo>
                  <a:lnTo>
                    <a:pt x="227311" y="100307"/>
                  </a:lnTo>
                  <a:lnTo>
                    <a:pt x="220997" y="92006"/>
                  </a:lnTo>
                  <a:lnTo>
                    <a:pt x="213511" y="84684"/>
                  </a:lnTo>
                  <a:lnTo>
                    <a:pt x="66522" y="0"/>
                  </a:lnTo>
                  <a:lnTo>
                    <a:pt x="43295" y="7621"/>
                  </a:lnTo>
                  <a:lnTo>
                    <a:pt x="34411" y="12816"/>
                  </a:lnTo>
                  <a:lnTo>
                    <a:pt x="26934" y="19739"/>
                  </a:lnTo>
                  <a:lnTo>
                    <a:pt x="21104" y="28115"/>
                  </a:lnTo>
                  <a:lnTo>
                    <a:pt x="17159" y="37668"/>
                  </a:lnTo>
                  <a:lnTo>
                    <a:pt x="37367" y="71223"/>
                  </a:lnTo>
                  <a:lnTo>
                    <a:pt x="46251" y="72580"/>
                  </a:lnTo>
                  <a:lnTo>
                    <a:pt x="5292" y="141512"/>
                  </a:lnTo>
                  <a:lnTo>
                    <a:pt x="1724" y="145295"/>
                  </a:lnTo>
                  <a:lnTo>
                    <a:pt x="0" y="150475"/>
                  </a:lnTo>
                  <a:lnTo>
                    <a:pt x="582" y="155662"/>
                  </a:lnTo>
                  <a:lnTo>
                    <a:pt x="582" y="185537"/>
                  </a:lnTo>
                  <a:lnTo>
                    <a:pt x="82218" y="232707"/>
                  </a:lnTo>
                  <a:lnTo>
                    <a:pt x="86759" y="236548"/>
                  </a:lnTo>
                  <a:lnTo>
                    <a:pt x="93377" y="236548"/>
                  </a:lnTo>
                  <a:lnTo>
                    <a:pt x="97919" y="232707"/>
                  </a:lnTo>
                  <a:lnTo>
                    <a:pt x="207812" y="169812"/>
                  </a:lnTo>
                  <a:lnTo>
                    <a:pt x="207812" y="152517"/>
                  </a:lnTo>
                  <a:lnTo>
                    <a:pt x="216754" y="151683"/>
                  </a:lnTo>
                  <a:lnTo>
                    <a:pt x="224815" y="148193"/>
                  </a:lnTo>
                  <a:lnTo>
                    <a:pt x="231441" y="142398"/>
                  </a:lnTo>
                  <a:lnTo>
                    <a:pt x="236074" y="134650"/>
                  </a:lnTo>
                  <a:lnTo>
                    <a:pt x="236052" y="119280"/>
                  </a:lnTo>
                  <a:close/>
                </a:path>
              </a:pathLst>
            </a:custGeom>
            <a:ln w="8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379815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379559" y="5342264"/>
              <a:ext cx="76769" cy="70249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3379560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214859" y="5245315"/>
              <a:ext cx="241470" cy="14770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3214859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5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494014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5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" name="object 31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31407" y="5075308"/>
              <a:ext cx="314746" cy="183963"/>
            </a:xfrm>
            <a:prstGeom prst="rect">
              <a:avLst/>
            </a:prstGeom>
          </p:spPr>
        </p:pic>
        <p:sp>
          <p:nvSpPr>
            <p:cNvPr id="318" name="object 318"/>
            <p:cNvSpPr/>
            <p:nvPr/>
          </p:nvSpPr>
          <p:spPr>
            <a:xfrm>
              <a:off x="3331407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60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" name="object 31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505182" y="5056598"/>
              <a:ext cx="31963" cy="176075"/>
            </a:xfrm>
            <a:prstGeom prst="rect">
              <a:avLst/>
            </a:prstGeom>
          </p:spPr>
        </p:pic>
        <p:sp>
          <p:nvSpPr>
            <p:cNvPr id="320" name="object 320"/>
            <p:cNvSpPr/>
            <p:nvPr/>
          </p:nvSpPr>
          <p:spPr>
            <a:xfrm>
              <a:off x="3505182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5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" name="object 321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535886" y="5048612"/>
              <a:ext cx="60020" cy="141910"/>
            </a:xfrm>
            <a:prstGeom prst="rect">
              <a:avLst/>
            </a:prstGeom>
          </p:spPr>
        </p:pic>
        <p:sp>
          <p:nvSpPr>
            <p:cNvPr id="322" name="object 322"/>
            <p:cNvSpPr/>
            <p:nvPr/>
          </p:nvSpPr>
          <p:spPr>
            <a:xfrm>
              <a:off x="3535886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" name="object 32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440974" y="4986796"/>
              <a:ext cx="154932" cy="84519"/>
            </a:xfrm>
            <a:prstGeom prst="rect">
              <a:avLst/>
            </a:prstGeom>
          </p:spPr>
        </p:pic>
        <p:sp>
          <p:nvSpPr>
            <p:cNvPr id="324" name="object 324"/>
            <p:cNvSpPr/>
            <p:nvPr/>
          </p:nvSpPr>
          <p:spPr>
            <a:xfrm>
              <a:off x="3440974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39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" name="object 325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494014" y="5170851"/>
              <a:ext cx="152139" cy="155958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3494014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68392" y="4981172"/>
              <a:ext cx="168754" cy="94136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3368392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" name="object 32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214859" y="5297301"/>
              <a:ext cx="164700" cy="115211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3214859" y="5297301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232796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29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29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29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29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29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29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29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29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29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29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29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29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29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29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29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29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29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29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29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29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29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29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29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29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232800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29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29" h="121920">
                  <a:moveTo>
                    <a:pt x="56935" y="10057"/>
                  </a:moveTo>
                  <a:close/>
                </a:path>
                <a:path w="201929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29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29" h="121920">
                  <a:moveTo>
                    <a:pt x="79362" y="23575"/>
                  </a:moveTo>
                  <a:close/>
                </a:path>
                <a:path w="201929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29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29" h="121920">
                  <a:moveTo>
                    <a:pt x="101789" y="37088"/>
                  </a:moveTo>
                  <a:close/>
                </a:path>
                <a:path w="201929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29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29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29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29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29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29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29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29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29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29" h="121920">
                  <a:moveTo>
                    <a:pt x="41982" y="20124"/>
                  </a:moveTo>
                  <a:close/>
                </a:path>
                <a:path w="201929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29" h="121920">
                  <a:moveTo>
                    <a:pt x="64409" y="33641"/>
                  </a:moveTo>
                  <a:close/>
                </a:path>
                <a:path w="201929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29" h="121920">
                  <a:moveTo>
                    <a:pt x="64409" y="33637"/>
                  </a:moveTo>
                  <a:close/>
                </a:path>
                <a:path w="201929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29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29" h="121920">
                  <a:moveTo>
                    <a:pt x="86836" y="47155"/>
                  </a:moveTo>
                  <a:close/>
                </a:path>
                <a:path w="201929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29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29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29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29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29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29" h="121920">
                  <a:moveTo>
                    <a:pt x="124210" y="107837"/>
                  </a:moveTo>
                  <a:close/>
                </a:path>
                <a:path w="201929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29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29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29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29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29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29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29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29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29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29" h="121920">
                  <a:moveTo>
                    <a:pt x="116737" y="84253"/>
                  </a:moveTo>
                  <a:close/>
                </a:path>
                <a:path w="201929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29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29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29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29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29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29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29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29" h="121920">
                  <a:moveTo>
                    <a:pt x="71883" y="57222"/>
                  </a:moveTo>
                  <a:close/>
                </a:path>
                <a:path w="201929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29" h="121920">
                  <a:moveTo>
                    <a:pt x="27030" y="30195"/>
                  </a:moveTo>
                  <a:close/>
                </a:path>
                <a:path w="201929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29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29" h="121920">
                  <a:moveTo>
                    <a:pt x="49455" y="43708"/>
                  </a:moveTo>
                  <a:close/>
                </a:path>
                <a:path w="201929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29" h="121920">
                  <a:moveTo>
                    <a:pt x="49455" y="43704"/>
                  </a:moveTo>
                  <a:close/>
                </a:path>
                <a:path w="201929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29" h="121920">
                  <a:moveTo>
                    <a:pt x="12077" y="40263"/>
                  </a:moveTo>
                  <a:close/>
                </a:path>
                <a:path w="201929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29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29" h="121920">
                  <a:moveTo>
                    <a:pt x="34502" y="53775"/>
                  </a:moveTo>
                  <a:close/>
                </a:path>
                <a:path w="201929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29" h="121920">
                  <a:moveTo>
                    <a:pt x="34502" y="53771"/>
                  </a:moveTo>
                  <a:close/>
                </a:path>
                <a:path w="201929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610623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5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10623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5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331407" y="4996632"/>
              <a:ext cx="173775" cy="330177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3331407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10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10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10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10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10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10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10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10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10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10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385147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331407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60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10294" y="5240008"/>
              <a:ext cx="277013" cy="177070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3464807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385146" y="5031752"/>
              <a:ext cx="99099" cy="167493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3385147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442082" y="5264075"/>
              <a:ext cx="353027" cy="310940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3442083" y="5264075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60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60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518228" y="5097388"/>
              <a:ext cx="210050" cy="208476"/>
            </a:xfrm>
            <a:prstGeom prst="rect">
              <a:avLst/>
            </a:prstGeom>
          </p:spPr>
        </p:pic>
        <p:pic>
          <p:nvPicPr>
            <p:cNvPr id="346" name="object 346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478252" y="5094376"/>
              <a:ext cx="261969" cy="468546"/>
            </a:xfrm>
            <a:prstGeom prst="rect">
              <a:avLst/>
            </a:prstGeom>
          </p:spPr>
        </p:pic>
        <p:sp>
          <p:nvSpPr>
            <p:cNvPr id="347" name="object 347"/>
            <p:cNvSpPr/>
            <p:nvPr/>
          </p:nvSpPr>
          <p:spPr>
            <a:xfrm>
              <a:off x="3442083" y="5097382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60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962912" y="3591178"/>
              <a:ext cx="1457960" cy="1379855"/>
            </a:xfrm>
            <a:custGeom>
              <a:avLst/>
              <a:gdLst/>
              <a:ahLst/>
              <a:cxnLst/>
              <a:rect l="l" t="t" r="r" b="b"/>
              <a:pathLst>
                <a:path w="1457960" h="1379854">
                  <a:moveTo>
                    <a:pt x="601853" y="1251839"/>
                  </a:moveTo>
                  <a:lnTo>
                    <a:pt x="566737" y="1266621"/>
                  </a:lnTo>
                  <a:lnTo>
                    <a:pt x="35052" y="4965"/>
                  </a:lnTo>
                  <a:lnTo>
                    <a:pt x="0" y="19685"/>
                  </a:lnTo>
                  <a:lnTo>
                    <a:pt x="531698" y="1281379"/>
                  </a:lnTo>
                  <a:lnTo>
                    <a:pt x="496570" y="1296162"/>
                  </a:lnTo>
                  <a:lnTo>
                    <a:pt x="593598" y="1379347"/>
                  </a:lnTo>
                  <a:lnTo>
                    <a:pt x="598792" y="1298956"/>
                  </a:lnTo>
                  <a:lnTo>
                    <a:pt x="601853" y="1251839"/>
                  </a:lnTo>
                  <a:close/>
                </a:path>
                <a:path w="1457960" h="1379854">
                  <a:moveTo>
                    <a:pt x="1457706" y="1379347"/>
                  </a:moveTo>
                  <a:lnTo>
                    <a:pt x="1443139" y="1318768"/>
                  </a:lnTo>
                  <a:lnTo>
                    <a:pt x="1427861" y="1255141"/>
                  </a:lnTo>
                  <a:lnTo>
                    <a:pt x="1398676" y="1279664"/>
                  </a:lnTo>
                  <a:lnTo>
                    <a:pt x="321691" y="0"/>
                  </a:lnTo>
                  <a:lnTo>
                    <a:pt x="292481" y="24638"/>
                  </a:lnTo>
                  <a:lnTo>
                    <a:pt x="1369479" y="1304201"/>
                  </a:lnTo>
                  <a:lnTo>
                    <a:pt x="1340358" y="1328674"/>
                  </a:lnTo>
                  <a:lnTo>
                    <a:pt x="1457706" y="1379347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9" name="object 349"/>
          <p:cNvSpPr txBox="1"/>
          <p:nvPr/>
        </p:nvSpPr>
        <p:spPr>
          <a:xfrm>
            <a:off x="1337817" y="5801055"/>
            <a:ext cx="247586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S UI Gothic"/>
                <a:cs typeface="MS UI Gothic"/>
              </a:rPr>
              <a:t>（</a:t>
            </a:r>
            <a:r>
              <a:rPr sz="1400" spc="5" dirty="0">
                <a:latin typeface="MS UI Gothic"/>
                <a:cs typeface="MS UI Gothic"/>
              </a:rPr>
              <a:t>着</a:t>
            </a:r>
            <a:r>
              <a:rPr sz="1400" dirty="0">
                <a:latin typeface="MS UI Gothic"/>
                <a:cs typeface="MS UI Gothic"/>
              </a:rPr>
              <a:t>信</a:t>
            </a:r>
            <a:r>
              <a:rPr sz="1400" spc="5" dirty="0">
                <a:latin typeface="MS UI Gothic"/>
                <a:cs typeface="MS UI Gothic"/>
              </a:rPr>
              <a:t>方</a:t>
            </a:r>
            <a:r>
              <a:rPr sz="1400" dirty="0">
                <a:latin typeface="MS UI Gothic"/>
                <a:cs typeface="MS UI Gothic"/>
              </a:rPr>
              <a:t>法）</a:t>
            </a:r>
            <a:endParaRPr sz="14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400" spc="10" dirty="0">
                <a:latin typeface="MS UI Gothic"/>
                <a:cs typeface="MS UI Gothic"/>
              </a:rPr>
              <a:t>一斉配信、待ち時間</a:t>
            </a:r>
            <a:r>
              <a:rPr sz="1400" dirty="0">
                <a:latin typeface="MS UI Gothic"/>
                <a:cs typeface="MS UI Gothic"/>
              </a:rPr>
              <a:t>順着信</a:t>
            </a:r>
            <a:endParaRPr sz="140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</a:pPr>
            <a:r>
              <a:rPr sz="1400" spc="55" dirty="0">
                <a:latin typeface="MS UI Gothic"/>
                <a:cs typeface="MS UI Gothic"/>
              </a:rPr>
              <a:t>着信回数順着信、ランダ</a:t>
            </a:r>
            <a:r>
              <a:rPr sz="1400" spc="40" dirty="0">
                <a:latin typeface="MS UI Gothic"/>
                <a:cs typeface="MS UI Gothic"/>
              </a:rPr>
              <a:t>ム</a:t>
            </a:r>
            <a:r>
              <a:rPr sz="1400" spc="-15" dirty="0">
                <a:latin typeface="MS UI Gothic"/>
                <a:cs typeface="MS UI Gothic"/>
              </a:rPr>
              <a:t>着</a:t>
            </a:r>
            <a:r>
              <a:rPr sz="1400" dirty="0">
                <a:latin typeface="MS UI Gothic"/>
                <a:cs typeface="MS UI Gothic"/>
              </a:rPr>
              <a:t>信、 順次着信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7452359" y="4826508"/>
            <a:ext cx="1440180" cy="93599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33985" marR="126364" algn="just">
              <a:lnSpc>
                <a:spcPct val="100000"/>
              </a:lnSpc>
              <a:spcBef>
                <a:spcPts val="770"/>
              </a:spcBef>
            </a:pPr>
            <a:r>
              <a:rPr sz="1000" spc="-5" dirty="0">
                <a:solidFill>
                  <a:srgbClr val="FFFFFF"/>
                </a:solidFill>
                <a:latin typeface="MS UI Gothic"/>
                <a:cs typeface="MS UI Gothic"/>
              </a:rPr>
              <a:t>（</a:t>
            </a:r>
            <a:r>
              <a:rPr sz="1000" spc="80" dirty="0">
                <a:solidFill>
                  <a:srgbClr val="FFFFFF"/>
                </a:solidFill>
                <a:latin typeface="MS UI Gothic"/>
                <a:cs typeface="MS UI Gothic"/>
              </a:rPr>
              <a:t>あ</a:t>
            </a:r>
            <a:r>
              <a:rPr sz="1000" spc="105" dirty="0">
                <a:solidFill>
                  <a:srgbClr val="FFFFFF"/>
                </a:solidFill>
                <a:latin typeface="MS UI Gothic"/>
                <a:cs typeface="MS UI Gothic"/>
              </a:rPr>
              <a:t>ふ</a:t>
            </a:r>
            <a:r>
              <a:rPr sz="1000" spc="20" dirty="0">
                <a:solidFill>
                  <a:srgbClr val="FFFFFF"/>
                </a:solidFill>
                <a:latin typeface="MS UI Gothic"/>
                <a:cs typeface="MS UI Gothic"/>
              </a:rPr>
              <a:t>れ</a:t>
            </a:r>
            <a:r>
              <a:rPr sz="1000" spc="35" dirty="0">
                <a:solidFill>
                  <a:srgbClr val="FFFFFF"/>
                </a:solidFill>
                <a:latin typeface="MS UI Gothic"/>
                <a:cs typeface="MS UI Gothic"/>
              </a:rPr>
              <a:t>呼</a:t>
            </a:r>
            <a:r>
              <a:rPr sz="1000" spc="30" dirty="0">
                <a:solidFill>
                  <a:srgbClr val="FFFFFF"/>
                </a:solidFill>
                <a:latin typeface="MS UI Gothic"/>
                <a:cs typeface="MS UI Gothic"/>
              </a:rPr>
              <a:t>ガ</a:t>
            </a:r>
            <a:r>
              <a:rPr sz="1000" spc="20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000" spc="110" dirty="0">
                <a:solidFill>
                  <a:srgbClr val="FFFFFF"/>
                </a:solidFill>
                <a:latin typeface="MS UI Gothic"/>
                <a:cs typeface="MS UI Gothic"/>
              </a:rPr>
              <a:t>ダ</a:t>
            </a:r>
            <a:r>
              <a:rPr sz="1000" spc="114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000" spc="9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000" spc="-5" dirty="0">
                <a:solidFill>
                  <a:srgbClr val="FFFFFF"/>
                </a:solidFill>
                <a:latin typeface="MS UI Gothic"/>
                <a:cs typeface="MS UI Gothic"/>
              </a:rPr>
              <a:t>） </a:t>
            </a:r>
            <a:r>
              <a:rPr sz="1000" spc="-29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MS UI Gothic"/>
                <a:cs typeface="MS UI Gothic"/>
              </a:rPr>
              <a:t>只今混</a:t>
            </a:r>
            <a:r>
              <a:rPr sz="1000" spc="10" dirty="0">
                <a:solidFill>
                  <a:srgbClr val="FFFFFF"/>
                </a:solidFill>
                <a:latin typeface="MS UI Gothic"/>
                <a:cs typeface="MS UI Gothic"/>
              </a:rPr>
              <a:t>み</a:t>
            </a:r>
            <a:r>
              <a:rPr sz="1000" spc="70" dirty="0">
                <a:solidFill>
                  <a:srgbClr val="FFFFFF"/>
                </a:solidFill>
                <a:latin typeface="MS UI Gothic"/>
                <a:cs typeface="MS UI Gothic"/>
              </a:rPr>
              <a:t>合っ</a:t>
            </a:r>
            <a:r>
              <a:rPr sz="1000" spc="5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000" spc="8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000" spc="75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sz="1000" spc="10" dirty="0">
                <a:solidFill>
                  <a:srgbClr val="FFFFFF"/>
                </a:solidFill>
                <a:latin typeface="MS UI Gothic"/>
                <a:cs typeface="MS UI Gothic"/>
              </a:rPr>
              <a:t>す </a:t>
            </a:r>
            <a:r>
              <a:rPr sz="1000" spc="4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000" spc="65" dirty="0">
                <a:solidFill>
                  <a:srgbClr val="FFFFFF"/>
                </a:solidFill>
                <a:latin typeface="MS UI Gothic"/>
                <a:cs typeface="MS UI Gothic"/>
              </a:rPr>
              <a:t>ば</a:t>
            </a:r>
            <a:r>
              <a:rPr sz="1000" spc="170" dirty="0">
                <a:solidFill>
                  <a:srgbClr val="FFFFFF"/>
                </a:solidFill>
                <a:latin typeface="MS UI Gothic"/>
                <a:cs typeface="MS UI Gothic"/>
              </a:rPr>
              <a:t>ら</a:t>
            </a:r>
            <a:r>
              <a:rPr sz="1000" spc="114" dirty="0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000" spc="45" dirty="0">
                <a:solidFill>
                  <a:srgbClr val="FFFFFF"/>
                </a:solidFill>
                <a:latin typeface="MS UI Gothic"/>
                <a:cs typeface="MS UI Gothic"/>
              </a:rPr>
              <a:t>お待ち</a:t>
            </a:r>
            <a:r>
              <a:rPr sz="1000" spc="155" dirty="0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000" spc="120" dirty="0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000" spc="110" dirty="0">
                <a:solidFill>
                  <a:srgbClr val="FFFFFF"/>
                </a:solidFill>
                <a:latin typeface="MS UI Gothic"/>
                <a:cs typeface="MS UI Gothic"/>
              </a:rPr>
              <a:t>さ</a:t>
            </a:r>
            <a:r>
              <a:rPr sz="1000" spc="10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351" name="object 351"/>
          <p:cNvGrpSpPr/>
          <p:nvPr/>
        </p:nvGrpSpPr>
        <p:grpSpPr>
          <a:xfrm>
            <a:off x="4856797" y="3804411"/>
            <a:ext cx="3088640" cy="2823210"/>
            <a:chOff x="4856797" y="3804411"/>
            <a:chExt cx="3088640" cy="2823210"/>
          </a:xfrm>
        </p:grpSpPr>
        <p:sp>
          <p:nvSpPr>
            <p:cNvPr id="352" name="object 352"/>
            <p:cNvSpPr/>
            <p:nvPr/>
          </p:nvSpPr>
          <p:spPr>
            <a:xfrm>
              <a:off x="6792467" y="3804411"/>
              <a:ext cx="1093470" cy="1022985"/>
            </a:xfrm>
            <a:custGeom>
              <a:avLst/>
              <a:gdLst/>
              <a:ahLst/>
              <a:cxnLst/>
              <a:rect l="l" t="t" r="r" b="b"/>
              <a:pathLst>
                <a:path w="1093470" h="1022985">
                  <a:moveTo>
                    <a:pt x="996892" y="958823"/>
                  </a:moveTo>
                  <a:lnTo>
                    <a:pt x="970914" y="986663"/>
                  </a:lnTo>
                  <a:lnTo>
                    <a:pt x="1093470" y="1022857"/>
                  </a:lnTo>
                  <a:lnTo>
                    <a:pt x="1074466" y="971804"/>
                  </a:lnTo>
                  <a:lnTo>
                    <a:pt x="1010792" y="971804"/>
                  </a:lnTo>
                  <a:lnTo>
                    <a:pt x="996892" y="958823"/>
                  </a:lnTo>
                  <a:close/>
                </a:path>
                <a:path w="1093470" h="1022985">
                  <a:moveTo>
                    <a:pt x="1022883" y="930970"/>
                  </a:moveTo>
                  <a:lnTo>
                    <a:pt x="996892" y="958823"/>
                  </a:lnTo>
                  <a:lnTo>
                    <a:pt x="1010792" y="971804"/>
                  </a:lnTo>
                  <a:lnTo>
                    <a:pt x="1036827" y="943990"/>
                  </a:lnTo>
                  <a:lnTo>
                    <a:pt x="1022883" y="930970"/>
                  </a:lnTo>
                  <a:close/>
                </a:path>
                <a:path w="1093470" h="1022985">
                  <a:moveTo>
                    <a:pt x="1048892" y="903096"/>
                  </a:moveTo>
                  <a:lnTo>
                    <a:pt x="1022883" y="930970"/>
                  </a:lnTo>
                  <a:lnTo>
                    <a:pt x="1036827" y="943990"/>
                  </a:lnTo>
                  <a:lnTo>
                    <a:pt x="1010792" y="971804"/>
                  </a:lnTo>
                  <a:lnTo>
                    <a:pt x="1074466" y="971804"/>
                  </a:lnTo>
                  <a:lnTo>
                    <a:pt x="1048892" y="903096"/>
                  </a:lnTo>
                  <a:close/>
                </a:path>
                <a:path w="1093470" h="1022985">
                  <a:moveTo>
                    <a:pt x="25907" y="0"/>
                  </a:moveTo>
                  <a:lnTo>
                    <a:pt x="0" y="27939"/>
                  </a:lnTo>
                  <a:lnTo>
                    <a:pt x="996892" y="958823"/>
                  </a:lnTo>
                  <a:lnTo>
                    <a:pt x="1022883" y="93097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861559" y="5617463"/>
              <a:ext cx="360045" cy="361315"/>
            </a:xfrm>
            <a:custGeom>
              <a:avLst/>
              <a:gdLst/>
              <a:ahLst/>
              <a:cxnLst/>
              <a:rect l="l" t="t" r="r" b="b"/>
              <a:pathLst>
                <a:path w="360045" h="361314">
                  <a:moveTo>
                    <a:pt x="179831" y="0"/>
                  </a:moveTo>
                  <a:lnTo>
                    <a:pt x="132027" y="6450"/>
                  </a:lnTo>
                  <a:lnTo>
                    <a:pt x="89069" y="24654"/>
                  </a:lnTo>
                  <a:lnTo>
                    <a:pt x="52673" y="52892"/>
                  </a:lnTo>
                  <a:lnTo>
                    <a:pt x="24553" y="89441"/>
                  </a:lnTo>
                  <a:lnTo>
                    <a:pt x="6424" y="132582"/>
                  </a:lnTo>
                  <a:lnTo>
                    <a:pt x="0" y="180594"/>
                  </a:lnTo>
                  <a:lnTo>
                    <a:pt x="6424" y="228605"/>
                  </a:lnTo>
                  <a:lnTo>
                    <a:pt x="24553" y="271746"/>
                  </a:lnTo>
                  <a:lnTo>
                    <a:pt x="52673" y="308295"/>
                  </a:lnTo>
                  <a:lnTo>
                    <a:pt x="89069" y="336533"/>
                  </a:lnTo>
                  <a:lnTo>
                    <a:pt x="132027" y="354737"/>
                  </a:lnTo>
                  <a:lnTo>
                    <a:pt x="179831" y="361188"/>
                  </a:lnTo>
                  <a:lnTo>
                    <a:pt x="227636" y="354737"/>
                  </a:lnTo>
                  <a:lnTo>
                    <a:pt x="270594" y="336533"/>
                  </a:lnTo>
                  <a:lnTo>
                    <a:pt x="297009" y="316039"/>
                  </a:lnTo>
                  <a:lnTo>
                    <a:pt x="179831" y="316039"/>
                  </a:lnTo>
                  <a:lnTo>
                    <a:pt x="137178" y="309132"/>
                  </a:lnTo>
                  <a:lnTo>
                    <a:pt x="100151" y="289901"/>
                  </a:lnTo>
                  <a:lnTo>
                    <a:pt x="70963" y="260577"/>
                  </a:lnTo>
                  <a:lnTo>
                    <a:pt x="51828" y="223393"/>
                  </a:lnTo>
                  <a:lnTo>
                    <a:pt x="44957" y="180581"/>
                  </a:lnTo>
                  <a:lnTo>
                    <a:pt x="46579" y="159675"/>
                  </a:lnTo>
                  <a:lnTo>
                    <a:pt x="51355" y="139392"/>
                  </a:lnTo>
                  <a:lnTo>
                    <a:pt x="59156" y="120084"/>
                  </a:lnTo>
                  <a:lnTo>
                    <a:pt x="69850" y="102108"/>
                  </a:lnTo>
                  <a:lnTo>
                    <a:pt x="133487" y="102108"/>
                  </a:lnTo>
                  <a:lnTo>
                    <a:pt x="101726" y="70192"/>
                  </a:lnTo>
                  <a:lnTo>
                    <a:pt x="119574" y="59403"/>
                  </a:lnTo>
                  <a:lnTo>
                    <a:pt x="138779" y="51555"/>
                  </a:lnTo>
                  <a:lnTo>
                    <a:pt x="158984" y="46764"/>
                  </a:lnTo>
                  <a:lnTo>
                    <a:pt x="179831" y="45148"/>
                  </a:lnTo>
                  <a:lnTo>
                    <a:pt x="297009" y="45148"/>
                  </a:lnTo>
                  <a:lnTo>
                    <a:pt x="270594" y="24654"/>
                  </a:lnTo>
                  <a:lnTo>
                    <a:pt x="227636" y="6450"/>
                  </a:lnTo>
                  <a:lnTo>
                    <a:pt x="179831" y="0"/>
                  </a:lnTo>
                  <a:close/>
                </a:path>
                <a:path w="360045" h="361314">
                  <a:moveTo>
                    <a:pt x="133487" y="102108"/>
                  </a:moveTo>
                  <a:lnTo>
                    <a:pt x="69850" y="102108"/>
                  </a:lnTo>
                  <a:lnTo>
                    <a:pt x="257937" y="290969"/>
                  </a:lnTo>
                  <a:lnTo>
                    <a:pt x="240089" y="301766"/>
                  </a:lnTo>
                  <a:lnTo>
                    <a:pt x="220884" y="309619"/>
                  </a:lnTo>
                  <a:lnTo>
                    <a:pt x="200679" y="314415"/>
                  </a:lnTo>
                  <a:lnTo>
                    <a:pt x="179831" y="316039"/>
                  </a:lnTo>
                  <a:lnTo>
                    <a:pt x="297009" y="316039"/>
                  </a:lnTo>
                  <a:lnTo>
                    <a:pt x="306990" y="308295"/>
                  </a:lnTo>
                  <a:lnTo>
                    <a:pt x="335110" y="271746"/>
                  </a:lnTo>
                  <a:lnTo>
                    <a:pt x="340438" y="259067"/>
                  </a:lnTo>
                  <a:lnTo>
                    <a:pt x="289687" y="259067"/>
                  </a:lnTo>
                  <a:lnTo>
                    <a:pt x="133487" y="102108"/>
                  </a:lnTo>
                  <a:close/>
                </a:path>
                <a:path w="360045" h="361314">
                  <a:moveTo>
                    <a:pt x="297009" y="45148"/>
                  </a:moveTo>
                  <a:lnTo>
                    <a:pt x="179831" y="45148"/>
                  </a:lnTo>
                  <a:lnTo>
                    <a:pt x="222436" y="52052"/>
                  </a:lnTo>
                  <a:lnTo>
                    <a:pt x="259457" y="71278"/>
                  </a:lnTo>
                  <a:lnTo>
                    <a:pt x="288663" y="100596"/>
                  </a:lnTo>
                  <a:lnTo>
                    <a:pt x="307823" y="137778"/>
                  </a:lnTo>
                  <a:lnTo>
                    <a:pt x="314705" y="180594"/>
                  </a:lnTo>
                  <a:lnTo>
                    <a:pt x="313082" y="201499"/>
                  </a:lnTo>
                  <a:lnTo>
                    <a:pt x="308292" y="221783"/>
                  </a:lnTo>
                  <a:lnTo>
                    <a:pt x="300454" y="241090"/>
                  </a:lnTo>
                  <a:lnTo>
                    <a:pt x="289687" y="259067"/>
                  </a:lnTo>
                  <a:lnTo>
                    <a:pt x="340438" y="259067"/>
                  </a:lnTo>
                  <a:lnTo>
                    <a:pt x="353239" y="228605"/>
                  </a:lnTo>
                  <a:lnTo>
                    <a:pt x="359662" y="180581"/>
                  </a:lnTo>
                  <a:lnTo>
                    <a:pt x="353239" y="132582"/>
                  </a:lnTo>
                  <a:lnTo>
                    <a:pt x="335110" y="89441"/>
                  </a:lnTo>
                  <a:lnTo>
                    <a:pt x="306990" y="52892"/>
                  </a:lnTo>
                  <a:lnTo>
                    <a:pt x="297009" y="451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861559" y="5617463"/>
              <a:ext cx="360045" cy="361315"/>
            </a:xfrm>
            <a:custGeom>
              <a:avLst/>
              <a:gdLst/>
              <a:ahLst/>
              <a:cxnLst/>
              <a:rect l="l" t="t" r="r" b="b"/>
              <a:pathLst>
                <a:path w="360045" h="361314">
                  <a:moveTo>
                    <a:pt x="0" y="180594"/>
                  </a:moveTo>
                  <a:lnTo>
                    <a:pt x="6424" y="132582"/>
                  </a:lnTo>
                  <a:lnTo>
                    <a:pt x="24553" y="89441"/>
                  </a:lnTo>
                  <a:lnTo>
                    <a:pt x="52673" y="52892"/>
                  </a:lnTo>
                  <a:lnTo>
                    <a:pt x="89069" y="24654"/>
                  </a:lnTo>
                  <a:lnTo>
                    <a:pt x="132027" y="6450"/>
                  </a:lnTo>
                  <a:lnTo>
                    <a:pt x="179831" y="0"/>
                  </a:lnTo>
                  <a:lnTo>
                    <a:pt x="227636" y="6450"/>
                  </a:lnTo>
                  <a:lnTo>
                    <a:pt x="270594" y="24654"/>
                  </a:lnTo>
                  <a:lnTo>
                    <a:pt x="306990" y="52892"/>
                  </a:lnTo>
                  <a:lnTo>
                    <a:pt x="335110" y="89441"/>
                  </a:lnTo>
                  <a:lnTo>
                    <a:pt x="353239" y="132582"/>
                  </a:lnTo>
                  <a:lnTo>
                    <a:pt x="359663" y="180594"/>
                  </a:lnTo>
                  <a:lnTo>
                    <a:pt x="353239" y="228605"/>
                  </a:lnTo>
                  <a:lnTo>
                    <a:pt x="335110" y="271746"/>
                  </a:lnTo>
                  <a:lnTo>
                    <a:pt x="306990" y="308295"/>
                  </a:lnTo>
                  <a:lnTo>
                    <a:pt x="270594" y="336533"/>
                  </a:lnTo>
                  <a:lnTo>
                    <a:pt x="227636" y="354737"/>
                  </a:lnTo>
                  <a:lnTo>
                    <a:pt x="179831" y="361188"/>
                  </a:lnTo>
                  <a:lnTo>
                    <a:pt x="132027" y="354737"/>
                  </a:lnTo>
                  <a:lnTo>
                    <a:pt x="89069" y="336533"/>
                  </a:lnTo>
                  <a:lnTo>
                    <a:pt x="52673" y="308295"/>
                  </a:lnTo>
                  <a:lnTo>
                    <a:pt x="24553" y="271746"/>
                  </a:lnTo>
                  <a:lnTo>
                    <a:pt x="6424" y="228605"/>
                  </a:lnTo>
                  <a:lnTo>
                    <a:pt x="0" y="18059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901755" y="5657850"/>
              <a:ext cx="279273" cy="280416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6589775" y="5617463"/>
              <a:ext cx="360045" cy="361315"/>
            </a:xfrm>
            <a:custGeom>
              <a:avLst/>
              <a:gdLst/>
              <a:ahLst/>
              <a:cxnLst/>
              <a:rect l="l" t="t" r="r" b="b"/>
              <a:pathLst>
                <a:path w="360045" h="361314">
                  <a:moveTo>
                    <a:pt x="179831" y="0"/>
                  </a:moveTo>
                  <a:lnTo>
                    <a:pt x="132027" y="6450"/>
                  </a:lnTo>
                  <a:lnTo>
                    <a:pt x="89069" y="24654"/>
                  </a:lnTo>
                  <a:lnTo>
                    <a:pt x="52673" y="52892"/>
                  </a:lnTo>
                  <a:lnTo>
                    <a:pt x="24553" y="89441"/>
                  </a:lnTo>
                  <a:lnTo>
                    <a:pt x="6424" y="132582"/>
                  </a:lnTo>
                  <a:lnTo>
                    <a:pt x="0" y="180594"/>
                  </a:lnTo>
                  <a:lnTo>
                    <a:pt x="6424" y="228605"/>
                  </a:lnTo>
                  <a:lnTo>
                    <a:pt x="24553" y="271746"/>
                  </a:lnTo>
                  <a:lnTo>
                    <a:pt x="52673" y="308295"/>
                  </a:lnTo>
                  <a:lnTo>
                    <a:pt x="89069" y="336533"/>
                  </a:lnTo>
                  <a:lnTo>
                    <a:pt x="132027" y="354737"/>
                  </a:lnTo>
                  <a:lnTo>
                    <a:pt x="179831" y="361188"/>
                  </a:lnTo>
                  <a:lnTo>
                    <a:pt x="227636" y="354737"/>
                  </a:lnTo>
                  <a:lnTo>
                    <a:pt x="270594" y="336533"/>
                  </a:lnTo>
                  <a:lnTo>
                    <a:pt x="297009" y="316039"/>
                  </a:lnTo>
                  <a:lnTo>
                    <a:pt x="179831" y="316039"/>
                  </a:lnTo>
                  <a:lnTo>
                    <a:pt x="137178" y="309132"/>
                  </a:lnTo>
                  <a:lnTo>
                    <a:pt x="100151" y="289901"/>
                  </a:lnTo>
                  <a:lnTo>
                    <a:pt x="70963" y="260577"/>
                  </a:lnTo>
                  <a:lnTo>
                    <a:pt x="51828" y="223393"/>
                  </a:lnTo>
                  <a:lnTo>
                    <a:pt x="44957" y="180581"/>
                  </a:lnTo>
                  <a:lnTo>
                    <a:pt x="46579" y="159675"/>
                  </a:lnTo>
                  <a:lnTo>
                    <a:pt x="51355" y="139392"/>
                  </a:lnTo>
                  <a:lnTo>
                    <a:pt x="59156" y="120084"/>
                  </a:lnTo>
                  <a:lnTo>
                    <a:pt x="69850" y="102108"/>
                  </a:lnTo>
                  <a:lnTo>
                    <a:pt x="133487" y="102108"/>
                  </a:lnTo>
                  <a:lnTo>
                    <a:pt x="101726" y="70192"/>
                  </a:lnTo>
                  <a:lnTo>
                    <a:pt x="119574" y="59403"/>
                  </a:lnTo>
                  <a:lnTo>
                    <a:pt x="138779" y="51555"/>
                  </a:lnTo>
                  <a:lnTo>
                    <a:pt x="158984" y="46764"/>
                  </a:lnTo>
                  <a:lnTo>
                    <a:pt x="179831" y="45148"/>
                  </a:lnTo>
                  <a:lnTo>
                    <a:pt x="297009" y="45148"/>
                  </a:lnTo>
                  <a:lnTo>
                    <a:pt x="270594" y="24654"/>
                  </a:lnTo>
                  <a:lnTo>
                    <a:pt x="227636" y="6450"/>
                  </a:lnTo>
                  <a:lnTo>
                    <a:pt x="179831" y="0"/>
                  </a:lnTo>
                  <a:close/>
                </a:path>
                <a:path w="360045" h="361314">
                  <a:moveTo>
                    <a:pt x="133487" y="102108"/>
                  </a:moveTo>
                  <a:lnTo>
                    <a:pt x="69850" y="102108"/>
                  </a:lnTo>
                  <a:lnTo>
                    <a:pt x="257937" y="290969"/>
                  </a:lnTo>
                  <a:lnTo>
                    <a:pt x="240089" y="301766"/>
                  </a:lnTo>
                  <a:lnTo>
                    <a:pt x="220884" y="309619"/>
                  </a:lnTo>
                  <a:lnTo>
                    <a:pt x="200679" y="314415"/>
                  </a:lnTo>
                  <a:lnTo>
                    <a:pt x="179831" y="316039"/>
                  </a:lnTo>
                  <a:lnTo>
                    <a:pt x="297009" y="316039"/>
                  </a:lnTo>
                  <a:lnTo>
                    <a:pt x="306990" y="308295"/>
                  </a:lnTo>
                  <a:lnTo>
                    <a:pt x="335110" y="271746"/>
                  </a:lnTo>
                  <a:lnTo>
                    <a:pt x="340438" y="259067"/>
                  </a:lnTo>
                  <a:lnTo>
                    <a:pt x="289687" y="259067"/>
                  </a:lnTo>
                  <a:lnTo>
                    <a:pt x="133487" y="102108"/>
                  </a:lnTo>
                  <a:close/>
                </a:path>
                <a:path w="360045" h="361314">
                  <a:moveTo>
                    <a:pt x="297009" y="45148"/>
                  </a:moveTo>
                  <a:lnTo>
                    <a:pt x="179831" y="45148"/>
                  </a:lnTo>
                  <a:lnTo>
                    <a:pt x="222436" y="52052"/>
                  </a:lnTo>
                  <a:lnTo>
                    <a:pt x="259457" y="71278"/>
                  </a:lnTo>
                  <a:lnTo>
                    <a:pt x="288663" y="100596"/>
                  </a:lnTo>
                  <a:lnTo>
                    <a:pt x="307823" y="137778"/>
                  </a:lnTo>
                  <a:lnTo>
                    <a:pt x="314705" y="180594"/>
                  </a:lnTo>
                  <a:lnTo>
                    <a:pt x="313082" y="201499"/>
                  </a:lnTo>
                  <a:lnTo>
                    <a:pt x="308292" y="221783"/>
                  </a:lnTo>
                  <a:lnTo>
                    <a:pt x="300454" y="241090"/>
                  </a:lnTo>
                  <a:lnTo>
                    <a:pt x="289687" y="259067"/>
                  </a:lnTo>
                  <a:lnTo>
                    <a:pt x="340438" y="259067"/>
                  </a:lnTo>
                  <a:lnTo>
                    <a:pt x="353239" y="228605"/>
                  </a:lnTo>
                  <a:lnTo>
                    <a:pt x="359662" y="180581"/>
                  </a:lnTo>
                  <a:lnTo>
                    <a:pt x="353239" y="132582"/>
                  </a:lnTo>
                  <a:lnTo>
                    <a:pt x="335110" y="89441"/>
                  </a:lnTo>
                  <a:lnTo>
                    <a:pt x="306990" y="52892"/>
                  </a:lnTo>
                  <a:lnTo>
                    <a:pt x="297009" y="451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6589775" y="5617463"/>
              <a:ext cx="360045" cy="361315"/>
            </a:xfrm>
            <a:custGeom>
              <a:avLst/>
              <a:gdLst/>
              <a:ahLst/>
              <a:cxnLst/>
              <a:rect l="l" t="t" r="r" b="b"/>
              <a:pathLst>
                <a:path w="360045" h="361314">
                  <a:moveTo>
                    <a:pt x="0" y="180594"/>
                  </a:moveTo>
                  <a:lnTo>
                    <a:pt x="6424" y="132582"/>
                  </a:lnTo>
                  <a:lnTo>
                    <a:pt x="24553" y="89441"/>
                  </a:lnTo>
                  <a:lnTo>
                    <a:pt x="52673" y="52892"/>
                  </a:lnTo>
                  <a:lnTo>
                    <a:pt x="89069" y="24654"/>
                  </a:lnTo>
                  <a:lnTo>
                    <a:pt x="132027" y="6450"/>
                  </a:lnTo>
                  <a:lnTo>
                    <a:pt x="179831" y="0"/>
                  </a:lnTo>
                  <a:lnTo>
                    <a:pt x="227636" y="6450"/>
                  </a:lnTo>
                  <a:lnTo>
                    <a:pt x="270594" y="24654"/>
                  </a:lnTo>
                  <a:lnTo>
                    <a:pt x="306990" y="52892"/>
                  </a:lnTo>
                  <a:lnTo>
                    <a:pt x="335110" y="89441"/>
                  </a:lnTo>
                  <a:lnTo>
                    <a:pt x="353239" y="132582"/>
                  </a:lnTo>
                  <a:lnTo>
                    <a:pt x="359664" y="180594"/>
                  </a:lnTo>
                  <a:lnTo>
                    <a:pt x="353239" y="228605"/>
                  </a:lnTo>
                  <a:lnTo>
                    <a:pt x="335110" y="271746"/>
                  </a:lnTo>
                  <a:lnTo>
                    <a:pt x="306990" y="308295"/>
                  </a:lnTo>
                  <a:lnTo>
                    <a:pt x="270594" y="336533"/>
                  </a:lnTo>
                  <a:lnTo>
                    <a:pt x="227636" y="354737"/>
                  </a:lnTo>
                  <a:lnTo>
                    <a:pt x="179831" y="361188"/>
                  </a:lnTo>
                  <a:lnTo>
                    <a:pt x="132027" y="354737"/>
                  </a:lnTo>
                  <a:lnTo>
                    <a:pt x="89069" y="336533"/>
                  </a:lnTo>
                  <a:lnTo>
                    <a:pt x="52673" y="308295"/>
                  </a:lnTo>
                  <a:lnTo>
                    <a:pt x="24553" y="271746"/>
                  </a:lnTo>
                  <a:lnTo>
                    <a:pt x="6424" y="228605"/>
                  </a:lnTo>
                  <a:lnTo>
                    <a:pt x="0" y="18059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" name="object 358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629971" y="5657850"/>
              <a:ext cx="279273" cy="280416"/>
            </a:xfrm>
            <a:prstGeom prst="rect">
              <a:avLst/>
            </a:prstGeom>
          </p:spPr>
        </p:pic>
        <p:sp>
          <p:nvSpPr>
            <p:cNvPr id="359" name="object 359"/>
            <p:cNvSpPr/>
            <p:nvPr/>
          </p:nvSpPr>
          <p:spPr>
            <a:xfrm>
              <a:off x="5724143" y="5617463"/>
              <a:ext cx="361315" cy="361315"/>
            </a:xfrm>
            <a:custGeom>
              <a:avLst/>
              <a:gdLst/>
              <a:ahLst/>
              <a:cxnLst/>
              <a:rect l="l" t="t" r="r" b="b"/>
              <a:pathLst>
                <a:path w="361314" h="361314">
                  <a:moveTo>
                    <a:pt x="180593" y="0"/>
                  </a:moveTo>
                  <a:lnTo>
                    <a:pt x="132600" y="6450"/>
                  </a:lnTo>
                  <a:lnTo>
                    <a:pt x="89464" y="24654"/>
                  </a:lnTo>
                  <a:lnTo>
                    <a:pt x="52911" y="52892"/>
                  </a:lnTo>
                  <a:lnTo>
                    <a:pt x="24666" y="89441"/>
                  </a:lnTo>
                  <a:lnTo>
                    <a:pt x="6452" y="132593"/>
                  </a:lnTo>
                  <a:lnTo>
                    <a:pt x="0" y="180594"/>
                  </a:lnTo>
                  <a:lnTo>
                    <a:pt x="6454" y="228605"/>
                  </a:lnTo>
                  <a:lnTo>
                    <a:pt x="24666" y="271746"/>
                  </a:lnTo>
                  <a:lnTo>
                    <a:pt x="52911" y="308295"/>
                  </a:lnTo>
                  <a:lnTo>
                    <a:pt x="89464" y="336533"/>
                  </a:lnTo>
                  <a:lnTo>
                    <a:pt x="132600" y="354737"/>
                  </a:lnTo>
                  <a:lnTo>
                    <a:pt x="180593" y="361188"/>
                  </a:lnTo>
                  <a:lnTo>
                    <a:pt x="228587" y="354737"/>
                  </a:lnTo>
                  <a:lnTo>
                    <a:pt x="271723" y="336533"/>
                  </a:lnTo>
                  <a:lnTo>
                    <a:pt x="308276" y="308295"/>
                  </a:lnTo>
                  <a:lnTo>
                    <a:pt x="311674" y="303898"/>
                  </a:lnTo>
                  <a:lnTo>
                    <a:pt x="180593" y="303898"/>
                  </a:lnTo>
                  <a:lnTo>
                    <a:pt x="132607" y="294209"/>
                  </a:lnTo>
                  <a:lnTo>
                    <a:pt x="93408" y="267787"/>
                  </a:lnTo>
                  <a:lnTo>
                    <a:pt x="66972" y="228594"/>
                  </a:lnTo>
                  <a:lnTo>
                    <a:pt x="57276" y="180594"/>
                  </a:lnTo>
                  <a:lnTo>
                    <a:pt x="66980" y="132582"/>
                  </a:lnTo>
                  <a:lnTo>
                    <a:pt x="93408" y="93400"/>
                  </a:lnTo>
                  <a:lnTo>
                    <a:pt x="132607" y="66978"/>
                  </a:lnTo>
                  <a:lnTo>
                    <a:pt x="180593" y="57289"/>
                  </a:lnTo>
                  <a:lnTo>
                    <a:pt x="311674" y="57289"/>
                  </a:lnTo>
                  <a:lnTo>
                    <a:pt x="308276" y="52892"/>
                  </a:lnTo>
                  <a:lnTo>
                    <a:pt x="271723" y="24654"/>
                  </a:lnTo>
                  <a:lnTo>
                    <a:pt x="228587" y="6450"/>
                  </a:lnTo>
                  <a:lnTo>
                    <a:pt x="180593" y="0"/>
                  </a:lnTo>
                  <a:close/>
                </a:path>
                <a:path w="361314" h="361314">
                  <a:moveTo>
                    <a:pt x="311674" y="57289"/>
                  </a:moveTo>
                  <a:lnTo>
                    <a:pt x="180593" y="57289"/>
                  </a:lnTo>
                  <a:lnTo>
                    <a:pt x="228580" y="66978"/>
                  </a:lnTo>
                  <a:lnTo>
                    <a:pt x="267779" y="93400"/>
                  </a:lnTo>
                  <a:lnTo>
                    <a:pt x="294215" y="132593"/>
                  </a:lnTo>
                  <a:lnTo>
                    <a:pt x="303910" y="180594"/>
                  </a:lnTo>
                  <a:lnTo>
                    <a:pt x="294207" y="228605"/>
                  </a:lnTo>
                  <a:lnTo>
                    <a:pt x="267779" y="267787"/>
                  </a:lnTo>
                  <a:lnTo>
                    <a:pt x="228580" y="294209"/>
                  </a:lnTo>
                  <a:lnTo>
                    <a:pt x="180593" y="303898"/>
                  </a:lnTo>
                  <a:lnTo>
                    <a:pt x="311674" y="303898"/>
                  </a:lnTo>
                  <a:lnTo>
                    <a:pt x="336521" y="271746"/>
                  </a:lnTo>
                  <a:lnTo>
                    <a:pt x="354735" y="228594"/>
                  </a:lnTo>
                  <a:lnTo>
                    <a:pt x="361188" y="180594"/>
                  </a:lnTo>
                  <a:lnTo>
                    <a:pt x="354733" y="132582"/>
                  </a:lnTo>
                  <a:lnTo>
                    <a:pt x="336521" y="89441"/>
                  </a:lnTo>
                  <a:lnTo>
                    <a:pt x="311674" y="5728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724143" y="5617463"/>
              <a:ext cx="361315" cy="361315"/>
            </a:xfrm>
            <a:custGeom>
              <a:avLst/>
              <a:gdLst/>
              <a:ahLst/>
              <a:cxnLst/>
              <a:rect l="l" t="t" r="r" b="b"/>
              <a:pathLst>
                <a:path w="361314" h="361314">
                  <a:moveTo>
                    <a:pt x="0" y="180594"/>
                  </a:moveTo>
                  <a:lnTo>
                    <a:pt x="6454" y="132582"/>
                  </a:lnTo>
                  <a:lnTo>
                    <a:pt x="24666" y="89441"/>
                  </a:lnTo>
                  <a:lnTo>
                    <a:pt x="52911" y="52892"/>
                  </a:lnTo>
                  <a:lnTo>
                    <a:pt x="89464" y="24654"/>
                  </a:lnTo>
                  <a:lnTo>
                    <a:pt x="132600" y="6450"/>
                  </a:lnTo>
                  <a:lnTo>
                    <a:pt x="180593" y="0"/>
                  </a:lnTo>
                  <a:lnTo>
                    <a:pt x="228587" y="6450"/>
                  </a:lnTo>
                  <a:lnTo>
                    <a:pt x="271723" y="24654"/>
                  </a:lnTo>
                  <a:lnTo>
                    <a:pt x="308276" y="52892"/>
                  </a:lnTo>
                  <a:lnTo>
                    <a:pt x="336521" y="89441"/>
                  </a:lnTo>
                  <a:lnTo>
                    <a:pt x="354733" y="132582"/>
                  </a:lnTo>
                  <a:lnTo>
                    <a:pt x="361188" y="180594"/>
                  </a:lnTo>
                  <a:lnTo>
                    <a:pt x="354733" y="228605"/>
                  </a:lnTo>
                  <a:lnTo>
                    <a:pt x="336521" y="271746"/>
                  </a:lnTo>
                  <a:lnTo>
                    <a:pt x="308276" y="308295"/>
                  </a:lnTo>
                  <a:lnTo>
                    <a:pt x="271723" y="336533"/>
                  </a:lnTo>
                  <a:lnTo>
                    <a:pt x="228587" y="354737"/>
                  </a:lnTo>
                  <a:lnTo>
                    <a:pt x="180593" y="361188"/>
                  </a:lnTo>
                  <a:lnTo>
                    <a:pt x="132600" y="354737"/>
                  </a:lnTo>
                  <a:lnTo>
                    <a:pt x="89464" y="336533"/>
                  </a:lnTo>
                  <a:lnTo>
                    <a:pt x="52911" y="308295"/>
                  </a:lnTo>
                  <a:lnTo>
                    <a:pt x="24666" y="271746"/>
                  </a:lnTo>
                  <a:lnTo>
                    <a:pt x="6454" y="228605"/>
                  </a:lnTo>
                  <a:lnTo>
                    <a:pt x="0" y="180594"/>
                  </a:lnTo>
                  <a:close/>
                </a:path>
                <a:path w="361314" h="361314">
                  <a:moveTo>
                    <a:pt x="57276" y="180594"/>
                  </a:moveTo>
                  <a:lnTo>
                    <a:pt x="66972" y="228594"/>
                  </a:lnTo>
                  <a:lnTo>
                    <a:pt x="93408" y="267787"/>
                  </a:lnTo>
                  <a:lnTo>
                    <a:pt x="132607" y="294209"/>
                  </a:lnTo>
                  <a:lnTo>
                    <a:pt x="180593" y="303898"/>
                  </a:lnTo>
                  <a:lnTo>
                    <a:pt x="228580" y="294209"/>
                  </a:lnTo>
                  <a:lnTo>
                    <a:pt x="267779" y="267787"/>
                  </a:lnTo>
                  <a:lnTo>
                    <a:pt x="294215" y="228594"/>
                  </a:lnTo>
                  <a:lnTo>
                    <a:pt x="303910" y="180594"/>
                  </a:lnTo>
                  <a:lnTo>
                    <a:pt x="294215" y="132593"/>
                  </a:lnTo>
                  <a:lnTo>
                    <a:pt x="267779" y="93400"/>
                  </a:lnTo>
                  <a:lnTo>
                    <a:pt x="228580" y="66978"/>
                  </a:lnTo>
                  <a:lnTo>
                    <a:pt x="180593" y="57289"/>
                  </a:lnTo>
                  <a:lnTo>
                    <a:pt x="132607" y="66978"/>
                  </a:lnTo>
                  <a:lnTo>
                    <a:pt x="93408" y="93400"/>
                  </a:lnTo>
                  <a:lnTo>
                    <a:pt x="66972" y="132593"/>
                  </a:lnTo>
                  <a:lnTo>
                    <a:pt x="57276" y="18059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6227825" y="6131813"/>
              <a:ext cx="1717675" cy="495300"/>
            </a:xfrm>
            <a:custGeom>
              <a:avLst/>
              <a:gdLst/>
              <a:ahLst/>
              <a:cxnLst/>
              <a:rect l="l" t="t" r="r" b="b"/>
              <a:pathLst>
                <a:path w="1717675" h="495300">
                  <a:moveTo>
                    <a:pt x="1717548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1717548" y="495300"/>
                  </a:lnTo>
                  <a:lnTo>
                    <a:pt x="1717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2" name="object 362"/>
          <p:cNvSpPr txBox="1"/>
          <p:nvPr/>
        </p:nvSpPr>
        <p:spPr>
          <a:xfrm>
            <a:off x="6227826" y="6131814"/>
            <a:ext cx="1717675" cy="4953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2075" marR="123825">
              <a:lnSpc>
                <a:spcPct val="100000"/>
              </a:lnSpc>
              <a:spcBef>
                <a:spcPts val="400"/>
              </a:spcBef>
            </a:pPr>
            <a:r>
              <a:rPr sz="1200" spc="60" dirty="0">
                <a:latin typeface="MS UI Gothic"/>
                <a:cs typeface="MS UI Gothic"/>
              </a:rPr>
              <a:t>オ</a:t>
            </a:r>
            <a:r>
              <a:rPr sz="1200" spc="135" dirty="0">
                <a:latin typeface="MS UI Gothic"/>
                <a:cs typeface="MS UI Gothic"/>
              </a:rPr>
              <a:t>ペ</a:t>
            </a:r>
            <a:r>
              <a:rPr sz="1200" spc="65" dirty="0">
                <a:latin typeface="MS UI Gothic"/>
                <a:cs typeface="MS UI Gothic"/>
              </a:rPr>
              <a:t>レーター</a:t>
            </a:r>
            <a:r>
              <a:rPr sz="1200" spc="60" dirty="0">
                <a:latin typeface="MS UI Gothic"/>
                <a:cs typeface="MS UI Gothic"/>
              </a:rPr>
              <a:t>が空</a:t>
            </a:r>
            <a:r>
              <a:rPr sz="1200" spc="45" dirty="0">
                <a:latin typeface="MS UI Gothic"/>
                <a:cs typeface="MS UI Gothic"/>
              </a:rPr>
              <a:t>き</a:t>
            </a:r>
            <a:r>
              <a:rPr sz="1200" dirty="0">
                <a:latin typeface="MS UI Gothic"/>
                <a:cs typeface="MS UI Gothic"/>
              </a:rPr>
              <a:t>次第 </a:t>
            </a:r>
            <a:r>
              <a:rPr sz="1200" spc="30" dirty="0">
                <a:latin typeface="MS UI Gothic"/>
                <a:cs typeface="MS UI Gothic"/>
              </a:rPr>
              <a:t>再度振</a:t>
            </a:r>
            <a:r>
              <a:rPr sz="1200" spc="20" dirty="0">
                <a:latin typeface="MS UI Gothic"/>
                <a:cs typeface="MS UI Gothic"/>
              </a:rPr>
              <a:t>り</a:t>
            </a:r>
            <a:r>
              <a:rPr sz="1200" spc="45" dirty="0">
                <a:latin typeface="MS UI Gothic"/>
                <a:cs typeface="MS UI Gothic"/>
              </a:rPr>
              <a:t>分</a:t>
            </a:r>
            <a:r>
              <a:rPr sz="1200" spc="40" dirty="0">
                <a:latin typeface="MS UI Gothic"/>
                <a:cs typeface="MS UI Gothic"/>
              </a:rPr>
              <a:t>け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5667755" y="1701545"/>
            <a:ext cx="114300" cy="1152525"/>
          </a:xfrm>
          <a:custGeom>
            <a:avLst/>
            <a:gdLst/>
            <a:ahLst/>
            <a:cxnLst/>
            <a:rect l="l" t="t" r="r" b="b"/>
            <a:pathLst>
              <a:path w="114300" h="1152525">
                <a:moveTo>
                  <a:pt x="38100" y="1037843"/>
                </a:moveTo>
                <a:lnTo>
                  <a:pt x="0" y="1037843"/>
                </a:lnTo>
                <a:lnTo>
                  <a:pt x="57150" y="1152143"/>
                </a:lnTo>
                <a:lnTo>
                  <a:pt x="104775" y="1056893"/>
                </a:lnTo>
                <a:lnTo>
                  <a:pt x="38100" y="1056893"/>
                </a:lnTo>
                <a:lnTo>
                  <a:pt x="38100" y="1037843"/>
                </a:lnTo>
                <a:close/>
              </a:path>
              <a:path w="114300" h="1152525">
                <a:moveTo>
                  <a:pt x="76200" y="0"/>
                </a:moveTo>
                <a:lnTo>
                  <a:pt x="38100" y="0"/>
                </a:lnTo>
                <a:lnTo>
                  <a:pt x="38100" y="1056893"/>
                </a:lnTo>
                <a:lnTo>
                  <a:pt x="76200" y="1056893"/>
                </a:lnTo>
                <a:lnTo>
                  <a:pt x="76200" y="0"/>
                </a:lnTo>
                <a:close/>
              </a:path>
              <a:path w="114300" h="1152525">
                <a:moveTo>
                  <a:pt x="114300" y="1037843"/>
                </a:moveTo>
                <a:lnTo>
                  <a:pt x="76200" y="1037843"/>
                </a:lnTo>
                <a:lnTo>
                  <a:pt x="76200" y="1056893"/>
                </a:lnTo>
                <a:lnTo>
                  <a:pt x="104775" y="1056893"/>
                </a:lnTo>
                <a:lnTo>
                  <a:pt x="114300" y="1037843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 txBox="1"/>
          <p:nvPr/>
        </p:nvSpPr>
        <p:spPr>
          <a:xfrm>
            <a:off x="1115567" y="2862072"/>
            <a:ext cx="139446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05"/>
              </a:spcBef>
            </a:pPr>
            <a:r>
              <a:rPr sz="1400" spc="114" dirty="0">
                <a:latin typeface="MS UI Gothic"/>
                <a:cs typeface="MS UI Gothic"/>
              </a:rPr>
              <a:t>0120-xxx-xxx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1332738" y="3176777"/>
            <a:ext cx="1821180" cy="1801495"/>
            <a:chOff x="1332738" y="3176777"/>
            <a:chExt cx="1821180" cy="1801495"/>
          </a:xfrm>
        </p:grpSpPr>
        <p:sp>
          <p:nvSpPr>
            <p:cNvPr id="366" name="object 366"/>
            <p:cNvSpPr/>
            <p:nvPr/>
          </p:nvSpPr>
          <p:spPr>
            <a:xfrm>
              <a:off x="1706880" y="3176777"/>
              <a:ext cx="114300" cy="1801495"/>
            </a:xfrm>
            <a:custGeom>
              <a:avLst/>
              <a:gdLst/>
              <a:ahLst/>
              <a:cxnLst/>
              <a:rect l="l" t="t" r="r" b="b"/>
              <a:pathLst>
                <a:path w="114300" h="1801495">
                  <a:moveTo>
                    <a:pt x="38100" y="1687068"/>
                  </a:moveTo>
                  <a:lnTo>
                    <a:pt x="0" y="1687068"/>
                  </a:lnTo>
                  <a:lnTo>
                    <a:pt x="57150" y="1801368"/>
                  </a:lnTo>
                  <a:lnTo>
                    <a:pt x="104775" y="1706118"/>
                  </a:lnTo>
                  <a:lnTo>
                    <a:pt x="38100" y="1706118"/>
                  </a:lnTo>
                  <a:lnTo>
                    <a:pt x="38100" y="1687068"/>
                  </a:lnTo>
                  <a:close/>
                </a:path>
                <a:path w="114300" h="1801495">
                  <a:moveTo>
                    <a:pt x="76200" y="0"/>
                  </a:moveTo>
                  <a:lnTo>
                    <a:pt x="38100" y="0"/>
                  </a:lnTo>
                  <a:lnTo>
                    <a:pt x="38100" y="1706118"/>
                  </a:lnTo>
                  <a:lnTo>
                    <a:pt x="76200" y="1706118"/>
                  </a:lnTo>
                  <a:lnTo>
                    <a:pt x="76200" y="0"/>
                  </a:lnTo>
                  <a:close/>
                </a:path>
                <a:path w="114300" h="1801495">
                  <a:moveTo>
                    <a:pt x="114300" y="1687068"/>
                  </a:moveTo>
                  <a:lnTo>
                    <a:pt x="76200" y="1687068"/>
                  </a:lnTo>
                  <a:lnTo>
                    <a:pt x="76200" y="1706118"/>
                  </a:lnTo>
                  <a:lnTo>
                    <a:pt x="104775" y="1706118"/>
                  </a:lnTo>
                  <a:lnTo>
                    <a:pt x="114300" y="1687068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332738" y="3460241"/>
              <a:ext cx="1821180" cy="475615"/>
            </a:xfrm>
            <a:custGeom>
              <a:avLst/>
              <a:gdLst/>
              <a:ahLst/>
              <a:cxnLst/>
              <a:rect l="l" t="t" r="r" b="b"/>
              <a:pathLst>
                <a:path w="1821180" h="475614">
                  <a:moveTo>
                    <a:pt x="1821180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1821180" y="475487"/>
                  </a:lnTo>
                  <a:lnTo>
                    <a:pt x="1821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8" name="object 368"/>
          <p:cNvGrpSpPr/>
          <p:nvPr/>
        </p:nvGrpSpPr>
        <p:grpSpPr>
          <a:xfrm>
            <a:off x="1254061" y="1067766"/>
            <a:ext cx="1954530" cy="1786255"/>
            <a:chOff x="1254061" y="1067766"/>
            <a:chExt cx="1954530" cy="1786255"/>
          </a:xfrm>
        </p:grpSpPr>
        <p:sp>
          <p:nvSpPr>
            <p:cNvPr id="369" name="object 369"/>
            <p:cNvSpPr/>
            <p:nvPr/>
          </p:nvSpPr>
          <p:spPr>
            <a:xfrm>
              <a:off x="1706880" y="1701545"/>
              <a:ext cx="114300" cy="1152525"/>
            </a:xfrm>
            <a:custGeom>
              <a:avLst/>
              <a:gdLst/>
              <a:ahLst/>
              <a:cxnLst/>
              <a:rect l="l" t="t" r="r" b="b"/>
              <a:pathLst>
                <a:path w="114300" h="1152525">
                  <a:moveTo>
                    <a:pt x="38100" y="1037843"/>
                  </a:moveTo>
                  <a:lnTo>
                    <a:pt x="0" y="1037843"/>
                  </a:lnTo>
                  <a:lnTo>
                    <a:pt x="57150" y="1152143"/>
                  </a:lnTo>
                  <a:lnTo>
                    <a:pt x="104775" y="1056893"/>
                  </a:lnTo>
                  <a:lnTo>
                    <a:pt x="38100" y="1056893"/>
                  </a:lnTo>
                  <a:lnTo>
                    <a:pt x="38100" y="1037843"/>
                  </a:lnTo>
                  <a:close/>
                </a:path>
                <a:path w="114300" h="1152525">
                  <a:moveTo>
                    <a:pt x="76200" y="0"/>
                  </a:moveTo>
                  <a:lnTo>
                    <a:pt x="38100" y="0"/>
                  </a:lnTo>
                  <a:lnTo>
                    <a:pt x="38100" y="1056893"/>
                  </a:lnTo>
                  <a:lnTo>
                    <a:pt x="76200" y="1056893"/>
                  </a:lnTo>
                  <a:lnTo>
                    <a:pt x="76200" y="0"/>
                  </a:lnTo>
                  <a:close/>
                </a:path>
                <a:path w="114300" h="1152525">
                  <a:moveTo>
                    <a:pt x="114300" y="1037843"/>
                  </a:moveTo>
                  <a:lnTo>
                    <a:pt x="76200" y="1037843"/>
                  </a:lnTo>
                  <a:lnTo>
                    <a:pt x="76200" y="1056893"/>
                  </a:lnTo>
                  <a:lnTo>
                    <a:pt x="104775" y="1056893"/>
                  </a:lnTo>
                  <a:lnTo>
                    <a:pt x="114300" y="1037843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258824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5" h="360044">
                  <a:moveTo>
                    <a:pt x="972312" y="0"/>
                  </a:moveTo>
                  <a:lnTo>
                    <a:pt x="896331" y="541"/>
                  </a:lnTo>
                  <a:lnTo>
                    <a:pt x="821948" y="2137"/>
                  </a:lnTo>
                  <a:lnTo>
                    <a:pt x="749381" y="4749"/>
                  </a:lnTo>
                  <a:lnTo>
                    <a:pt x="678844" y="8337"/>
                  </a:lnTo>
                  <a:lnTo>
                    <a:pt x="610555" y="12860"/>
                  </a:lnTo>
                  <a:lnTo>
                    <a:pt x="544730" y="18279"/>
                  </a:lnTo>
                  <a:lnTo>
                    <a:pt x="481583" y="24553"/>
                  </a:lnTo>
                  <a:lnTo>
                    <a:pt x="421333" y="31643"/>
                  </a:lnTo>
                  <a:lnTo>
                    <a:pt x="364196" y="39508"/>
                  </a:lnTo>
                  <a:lnTo>
                    <a:pt x="310386" y="48109"/>
                  </a:lnTo>
                  <a:lnTo>
                    <a:pt x="260121" y="57405"/>
                  </a:lnTo>
                  <a:lnTo>
                    <a:pt x="213617" y="67358"/>
                  </a:lnTo>
                  <a:lnTo>
                    <a:pt x="171090" y="77925"/>
                  </a:lnTo>
                  <a:lnTo>
                    <a:pt x="132757" y="89069"/>
                  </a:lnTo>
                  <a:lnTo>
                    <a:pt x="69535" y="112923"/>
                  </a:lnTo>
                  <a:lnTo>
                    <a:pt x="25681" y="138599"/>
                  </a:lnTo>
                  <a:lnTo>
                    <a:pt x="0" y="179831"/>
                  </a:lnTo>
                  <a:lnTo>
                    <a:pt x="2925" y="193885"/>
                  </a:lnTo>
                  <a:lnTo>
                    <a:pt x="45079" y="234110"/>
                  </a:lnTo>
                  <a:lnTo>
                    <a:pt x="98833" y="258915"/>
                  </a:lnTo>
                  <a:lnTo>
                    <a:pt x="171090" y="281738"/>
                  </a:lnTo>
                  <a:lnTo>
                    <a:pt x="213617" y="292305"/>
                  </a:lnTo>
                  <a:lnTo>
                    <a:pt x="260121" y="302258"/>
                  </a:lnTo>
                  <a:lnTo>
                    <a:pt x="310386" y="311554"/>
                  </a:lnTo>
                  <a:lnTo>
                    <a:pt x="364196" y="320155"/>
                  </a:lnTo>
                  <a:lnTo>
                    <a:pt x="421333" y="328020"/>
                  </a:lnTo>
                  <a:lnTo>
                    <a:pt x="481584" y="335110"/>
                  </a:lnTo>
                  <a:lnTo>
                    <a:pt x="544730" y="341384"/>
                  </a:lnTo>
                  <a:lnTo>
                    <a:pt x="610555" y="346803"/>
                  </a:lnTo>
                  <a:lnTo>
                    <a:pt x="678844" y="351326"/>
                  </a:lnTo>
                  <a:lnTo>
                    <a:pt x="749381" y="354914"/>
                  </a:lnTo>
                  <a:lnTo>
                    <a:pt x="821948" y="357526"/>
                  </a:lnTo>
                  <a:lnTo>
                    <a:pt x="896331" y="359122"/>
                  </a:lnTo>
                  <a:lnTo>
                    <a:pt x="972312" y="359663"/>
                  </a:lnTo>
                  <a:lnTo>
                    <a:pt x="1048292" y="359122"/>
                  </a:lnTo>
                  <a:lnTo>
                    <a:pt x="1122675" y="357526"/>
                  </a:lnTo>
                  <a:lnTo>
                    <a:pt x="1195242" y="354914"/>
                  </a:lnTo>
                  <a:lnTo>
                    <a:pt x="1265779" y="351326"/>
                  </a:lnTo>
                  <a:lnTo>
                    <a:pt x="1334068" y="346803"/>
                  </a:lnTo>
                  <a:lnTo>
                    <a:pt x="1399893" y="341384"/>
                  </a:lnTo>
                  <a:lnTo>
                    <a:pt x="1463040" y="335110"/>
                  </a:lnTo>
                  <a:lnTo>
                    <a:pt x="1523290" y="328020"/>
                  </a:lnTo>
                  <a:lnTo>
                    <a:pt x="1580427" y="320155"/>
                  </a:lnTo>
                  <a:lnTo>
                    <a:pt x="1634237" y="311554"/>
                  </a:lnTo>
                  <a:lnTo>
                    <a:pt x="1684502" y="302258"/>
                  </a:lnTo>
                  <a:lnTo>
                    <a:pt x="1731006" y="292305"/>
                  </a:lnTo>
                  <a:lnTo>
                    <a:pt x="1773533" y="281738"/>
                  </a:lnTo>
                  <a:lnTo>
                    <a:pt x="1811866" y="270594"/>
                  </a:lnTo>
                  <a:lnTo>
                    <a:pt x="1875088" y="246740"/>
                  </a:lnTo>
                  <a:lnTo>
                    <a:pt x="1918942" y="221064"/>
                  </a:lnTo>
                  <a:lnTo>
                    <a:pt x="1944624" y="179831"/>
                  </a:lnTo>
                  <a:lnTo>
                    <a:pt x="1941698" y="165778"/>
                  </a:lnTo>
                  <a:lnTo>
                    <a:pt x="1899544" y="125553"/>
                  </a:lnTo>
                  <a:lnTo>
                    <a:pt x="1845790" y="100748"/>
                  </a:lnTo>
                  <a:lnTo>
                    <a:pt x="1773533" y="77925"/>
                  </a:lnTo>
                  <a:lnTo>
                    <a:pt x="1731006" y="67358"/>
                  </a:lnTo>
                  <a:lnTo>
                    <a:pt x="1684502" y="57405"/>
                  </a:lnTo>
                  <a:lnTo>
                    <a:pt x="1634237" y="48109"/>
                  </a:lnTo>
                  <a:lnTo>
                    <a:pt x="1580427" y="39508"/>
                  </a:lnTo>
                  <a:lnTo>
                    <a:pt x="1523290" y="31643"/>
                  </a:lnTo>
                  <a:lnTo>
                    <a:pt x="1463039" y="24553"/>
                  </a:lnTo>
                  <a:lnTo>
                    <a:pt x="1399893" y="18279"/>
                  </a:lnTo>
                  <a:lnTo>
                    <a:pt x="1334068" y="12860"/>
                  </a:lnTo>
                  <a:lnTo>
                    <a:pt x="1265779" y="8337"/>
                  </a:lnTo>
                  <a:lnTo>
                    <a:pt x="1195242" y="4749"/>
                  </a:lnTo>
                  <a:lnTo>
                    <a:pt x="1122675" y="2137"/>
                  </a:lnTo>
                  <a:lnTo>
                    <a:pt x="1048292" y="541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258824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5" h="360044">
                  <a:moveTo>
                    <a:pt x="0" y="179831"/>
                  </a:moveTo>
                  <a:lnTo>
                    <a:pt x="25681" y="138599"/>
                  </a:lnTo>
                  <a:lnTo>
                    <a:pt x="69535" y="112923"/>
                  </a:lnTo>
                  <a:lnTo>
                    <a:pt x="132757" y="89069"/>
                  </a:lnTo>
                  <a:lnTo>
                    <a:pt x="171090" y="77925"/>
                  </a:lnTo>
                  <a:lnTo>
                    <a:pt x="213617" y="67358"/>
                  </a:lnTo>
                  <a:lnTo>
                    <a:pt x="260121" y="57405"/>
                  </a:lnTo>
                  <a:lnTo>
                    <a:pt x="310386" y="48109"/>
                  </a:lnTo>
                  <a:lnTo>
                    <a:pt x="364196" y="39508"/>
                  </a:lnTo>
                  <a:lnTo>
                    <a:pt x="421333" y="31643"/>
                  </a:lnTo>
                  <a:lnTo>
                    <a:pt x="481583" y="24553"/>
                  </a:lnTo>
                  <a:lnTo>
                    <a:pt x="544730" y="18279"/>
                  </a:lnTo>
                  <a:lnTo>
                    <a:pt x="610555" y="12860"/>
                  </a:lnTo>
                  <a:lnTo>
                    <a:pt x="678844" y="8337"/>
                  </a:lnTo>
                  <a:lnTo>
                    <a:pt x="749381" y="4749"/>
                  </a:lnTo>
                  <a:lnTo>
                    <a:pt x="821948" y="2137"/>
                  </a:lnTo>
                  <a:lnTo>
                    <a:pt x="896331" y="541"/>
                  </a:lnTo>
                  <a:lnTo>
                    <a:pt x="972312" y="0"/>
                  </a:lnTo>
                  <a:lnTo>
                    <a:pt x="1048292" y="541"/>
                  </a:lnTo>
                  <a:lnTo>
                    <a:pt x="1122675" y="2137"/>
                  </a:lnTo>
                  <a:lnTo>
                    <a:pt x="1195242" y="4749"/>
                  </a:lnTo>
                  <a:lnTo>
                    <a:pt x="1265779" y="8337"/>
                  </a:lnTo>
                  <a:lnTo>
                    <a:pt x="1334068" y="12860"/>
                  </a:lnTo>
                  <a:lnTo>
                    <a:pt x="1399893" y="18279"/>
                  </a:lnTo>
                  <a:lnTo>
                    <a:pt x="1463039" y="24553"/>
                  </a:lnTo>
                  <a:lnTo>
                    <a:pt x="1523290" y="31643"/>
                  </a:lnTo>
                  <a:lnTo>
                    <a:pt x="1580427" y="39508"/>
                  </a:lnTo>
                  <a:lnTo>
                    <a:pt x="1634237" y="48109"/>
                  </a:lnTo>
                  <a:lnTo>
                    <a:pt x="1684502" y="57405"/>
                  </a:lnTo>
                  <a:lnTo>
                    <a:pt x="1731006" y="67358"/>
                  </a:lnTo>
                  <a:lnTo>
                    <a:pt x="1773533" y="77925"/>
                  </a:lnTo>
                  <a:lnTo>
                    <a:pt x="1811866" y="89069"/>
                  </a:lnTo>
                  <a:lnTo>
                    <a:pt x="1875088" y="112923"/>
                  </a:lnTo>
                  <a:lnTo>
                    <a:pt x="1918942" y="138599"/>
                  </a:lnTo>
                  <a:lnTo>
                    <a:pt x="1944624" y="179831"/>
                  </a:lnTo>
                  <a:lnTo>
                    <a:pt x="1941698" y="193885"/>
                  </a:lnTo>
                  <a:lnTo>
                    <a:pt x="1899544" y="234110"/>
                  </a:lnTo>
                  <a:lnTo>
                    <a:pt x="1845790" y="258915"/>
                  </a:lnTo>
                  <a:lnTo>
                    <a:pt x="1773533" y="281738"/>
                  </a:lnTo>
                  <a:lnTo>
                    <a:pt x="1731006" y="292305"/>
                  </a:lnTo>
                  <a:lnTo>
                    <a:pt x="1684502" y="302258"/>
                  </a:lnTo>
                  <a:lnTo>
                    <a:pt x="1634237" y="311554"/>
                  </a:lnTo>
                  <a:lnTo>
                    <a:pt x="1580427" y="320155"/>
                  </a:lnTo>
                  <a:lnTo>
                    <a:pt x="1523290" y="328020"/>
                  </a:lnTo>
                  <a:lnTo>
                    <a:pt x="1463040" y="335110"/>
                  </a:lnTo>
                  <a:lnTo>
                    <a:pt x="1399893" y="341384"/>
                  </a:lnTo>
                  <a:lnTo>
                    <a:pt x="1334068" y="346803"/>
                  </a:lnTo>
                  <a:lnTo>
                    <a:pt x="1265779" y="351326"/>
                  </a:lnTo>
                  <a:lnTo>
                    <a:pt x="1195242" y="354914"/>
                  </a:lnTo>
                  <a:lnTo>
                    <a:pt x="1122675" y="357526"/>
                  </a:lnTo>
                  <a:lnTo>
                    <a:pt x="1048292" y="359122"/>
                  </a:lnTo>
                  <a:lnTo>
                    <a:pt x="972312" y="359663"/>
                  </a:lnTo>
                  <a:lnTo>
                    <a:pt x="896331" y="359122"/>
                  </a:lnTo>
                  <a:lnTo>
                    <a:pt x="821948" y="357526"/>
                  </a:lnTo>
                  <a:lnTo>
                    <a:pt x="749381" y="354914"/>
                  </a:lnTo>
                  <a:lnTo>
                    <a:pt x="678844" y="351326"/>
                  </a:lnTo>
                  <a:lnTo>
                    <a:pt x="610555" y="346803"/>
                  </a:lnTo>
                  <a:lnTo>
                    <a:pt x="544730" y="341384"/>
                  </a:lnTo>
                  <a:lnTo>
                    <a:pt x="481584" y="335110"/>
                  </a:lnTo>
                  <a:lnTo>
                    <a:pt x="421333" y="328020"/>
                  </a:lnTo>
                  <a:lnTo>
                    <a:pt x="364196" y="320155"/>
                  </a:lnTo>
                  <a:lnTo>
                    <a:pt x="310386" y="311554"/>
                  </a:lnTo>
                  <a:lnTo>
                    <a:pt x="260121" y="302258"/>
                  </a:lnTo>
                  <a:lnTo>
                    <a:pt x="213617" y="292305"/>
                  </a:lnTo>
                  <a:lnTo>
                    <a:pt x="171090" y="281738"/>
                  </a:lnTo>
                  <a:lnTo>
                    <a:pt x="132757" y="270594"/>
                  </a:lnTo>
                  <a:lnTo>
                    <a:pt x="69535" y="246740"/>
                  </a:lnTo>
                  <a:lnTo>
                    <a:pt x="25681" y="221064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776537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604181" y="1077521"/>
              <a:ext cx="512815" cy="358549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1604181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774980" y="1317784"/>
              <a:ext cx="275810" cy="314319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774980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690274" y="1192117"/>
              <a:ext cx="250187" cy="147913"/>
            </a:xfrm>
            <a:prstGeom prst="rect">
              <a:avLst/>
            </a:prstGeom>
          </p:spPr>
        </p:pic>
        <p:sp>
          <p:nvSpPr>
            <p:cNvPr id="378" name="object 378"/>
            <p:cNvSpPr/>
            <p:nvPr/>
          </p:nvSpPr>
          <p:spPr>
            <a:xfrm>
              <a:off x="1690274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604102" y="1127790"/>
              <a:ext cx="446689" cy="309638"/>
            </a:xfrm>
            <a:prstGeom prst="rect">
              <a:avLst/>
            </a:prstGeom>
          </p:spPr>
        </p:pic>
        <p:sp>
          <p:nvSpPr>
            <p:cNvPr id="380" name="object 380"/>
            <p:cNvSpPr/>
            <p:nvPr/>
          </p:nvSpPr>
          <p:spPr>
            <a:xfrm>
              <a:off x="1604102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1" name="object 381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565350" y="1211325"/>
              <a:ext cx="336579" cy="339337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565350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653122" y="1306817"/>
              <a:ext cx="174051" cy="192418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1653122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625721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625721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565350" y="1430411"/>
              <a:ext cx="209630" cy="201571"/>
            </a:xfrm>
            <a:prstGeom prst="rect">
              <a:avLst/>
            </a:prstGeom>
          </p:spPr>
        </p:pic>
        <p:sp>
          <p:nvSpPr>
            <p:cNvPr id="388" name="object 388"/>
            <p:cNvSpPr/>
            <p:nvPr/>
          </p:nvSpPr>
          <p:spPr>
            <a:xfrm>
              <a:off x="1565350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565323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0" name="object 390"/>
          <p:cNvSpPr txBox="1"/>
          <p:nvPr/>
        </p:nvSpPr>
        <p:spPr>
          <a:xfrm>
            <a:off x="1332738" y="3460241"/>
            <a:ext cx="1821180" cy="47561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 marR="106680">
              <a:lnSpc>
                <a:spcPct val="100000"/>
              </a:lnSpc>
              <a:spcBef>
                <a:spcPts val="395"/>
              </a:spcBef>
            </a:pPr>
            <a:r>
              <a:rPr sz="1200" spc="30" dirty="0">
                <a:latin typeface="MS UI Gothic"/>
                <a:cs typeface="MS UI Gothic"/>
              </a:rPr>
              <a:t>着信優先度設定に応じた </a:t>
            </a:r>
            <a:r>
              <a:rPr sz="1200" spc="45" dirty="0">
                <a:latin typeface="MS UI Gothic"/>
                <a:cs typeface="MS UI Gothic"/>
              </a:rPr>
              <a:t>着信</a:t>
            </a:r>
            <a:r>
              <a:rPr sz="1200" spc="35" dirty="0">
                <a:latin typeface="MS UI Gothic"/>
                <a:cs typeface="MS UI Gothic"/>
              </a:rPr>
              <a:t>の</a:t>
            </a:r>
            <a:r>
              <a:rPr sz="1200" spc="70" dirty="0">
                <a:latin typeface="MS UI Gothic"/>
                <a:cs typeface="MS UI Gothic"/>
              </a:rPr>
              <a:t>振</a:t>
            </a:r>
            <a:r>
              <a:rPr sz="1200" spc="45" dirty="0">
                <a:latin typeface="MS UI Gothic"/>
                <a:cs typeface="MS UI Gothic"/>
              </a:rPr>
              <a:t>り分</a:t>
            </a:r>
            <a:r>
              <a:rPr sz="1200" spc="35" dirty="0">
                <a:latin typeface="MS UI Gothic"/>
                <a:cs typeface="MS UI Gothic"/>
              </a:rPr>
              <a:t>けが</a:t>
            </a:r>
            <a:r>
              <a:rPr sz="1200" spc="45" dirty="0">
                <a:latin typeface="MS UI Gothic"/>
                <a:cs typeface="MS UI Gothic"/>
              </a:rPr>
              <a:t>可能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1332738" y="4523994"/>
            <a:ext cx="609600" cy="233679"/>
          </a:xfrm>
          <a:custGeom>
            <a:avLst/>
            <a:gdLst/>
            <a:ahLst/>
            <a:cxnLst/>
            <a:rect l="l" t="t" r="r" b="b"/>
            <a:pathLst>
              <a:path w="609600" h="233679">
                <a:moveTo>
                  <a:pt x="609600" y="0"/>
                </a:moveTo>
                <a:lnTo>
                  <a:pt x="0" y="0"/>
                </a:lnTo>
                <a:lnTo>
                  <a:pt x="0" y="233171"/>
                </a:lnTo>
                <a:lnTo>
                  <a:pt x="609600" y="233171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 txBox="1"/>
          <p:nvPr/>
        </p:nvSpPr>
        <p:spPr>
          <a:xfrm>
            <a:off x="1332738" y="4523994"/>
            <a:ext cx="609600" cy="233679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85"/>
              </a:spcBef>
            </a:pPr>
            <a:r>
              <a:rPr sz="800" dirty="0">
                <a:solidFill>
                  <a:srgbClr val="FF0000"/>
                </a:solidFill>
                <a:latin typeface="MS UI Gothic"/>
                <a:cs typeface="MS UI Gothic"/>
              </a:rPr>
              <a:t>①優先度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2125217" y="4523994"/>
            <a:ext cx="609600" cy="233679"/>
          </a:xfrm>
          <a:custGeom>
            <a:avLst/>
            <a:gdLst/>
            <a:ahLst/>
            <a:cxnLst/>
            <a:rect l="l" t="t" r="r" b="b"/>
            <a:pathLst>
              <a:path w="609600" h="233679">
                <a:moveTo>
                  <a:pt x="609600" y="0"/>
                </a:moveTo>
                <a:lnTo>
                  <a:pt x="0" y="0"/>
                </a:lnTo>
                <a:lnTo>
                  <a:pt x="0" y="233171"/>
                </a:lnTo>
                <a:lnTo>
                  <a:pt x="609600" y="233171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 txBox="1"/>
          <p:nvPr/>
        </p:nvSpPr>
        <p:spPr>
          <a:xfrm>
            <a:off x="2125217" y="4523994"/>
            <a:ext cx="609600" cy="233679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85"/>
              </a:spcBef>
            </a:pPr>
            <a:r>
              <a:rPr sz="800" dirty="0">
                <a:solidFill>
                  <a:srgbClr val="FF0000"/>
                </a:solidFill>
                <a:latin typeface="MS UI Gothic"/>
                <a:cs typeface="MS UI Gothic"/>
              </a:rPr>
              <a:t>②優先度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2917698" y="4523994"/>
            <a:ext cx="609600" cy="233679"/>
          </a:xfrm>
          <a:custGeom>
            <a:avLst/>
            <a:gdLst/>
            <a:ahLst/>
            <a:cxnLst/>
            <a:rect l="l" t="t" r="r" b="b"/>
            <a:pathLst>
              <a:path w="609600" h="233679">
                <a:moveTo>
                  <a:pt x="609600" y="0"/>
                </a:moveTo>
                <a:lnTo>
                  <a:pt x="0" y="0"/>
                </a:lnTo>
                <a:lnTo>
                  <a:pt x="0" y="233171"/>
                </a:lnTo>
                <a:lnTo>
                  <a:pt x="609600" y="233171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 txBox="1"/>
          <p:nvPr/>
        </p:nvSpPr>
        <p:spPr>
          <a:xfrm>
            <a:off x="2917698" y="4523994"/>
            <a:ext cx="609600" cy="233679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85"/>
              </a:spcBef>
            </a:pPr>
            <a:r>
              <a:rPr sz="800" dirty="0">
                <a:solidFill>
                  <a:srgbClr val="FF0000"/>
                </a:solidFill>
                <a:latin typeface="MS UI Gothic"/>
                <a:cs typeface="MS UI Gothic"/>
              </a:rPr>
              <a:t>③優先度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5148071" y="2862072"/>
            <a:ext cx="1350645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5"/>
              </a:spcBef>
            </a:pPr>
            <a:r>
              <a:rPr sz="1400" spc="95" dirty="0">
                <a:latin typeface="MS UI Gothic"/>
                <a:cs typeface="MS UI Gothic"/>
              </a:rPr>
              <a:t>03-xxxx-xxxx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398" name="object 398"/>
          <p:cNvGrpSpPr/>
          <p:nvPr/>
        </p:nvGrpSpPr>
        <p:grpSpPr>
          <a:xfrm>
            <a:off x="4998529" y="1407985"/>
            <a:ext cx="1954530" cy="369570"/>
            <a:chOff x="4998529" y="1407985"/>
            <a:chExt cx="1954530" cy="369570"/>
          </a:xfrm>
        </p:grpSpPr>
        <p:sp>
          <p:nvSpPr>
            <p:cNvPr id="399" name="object 399"/>
            <p:cNvSpPr/>
            <p:nvPr/>
          </p:nvSpPr>
          <p:spPr>
            <a:xfrm>
              <a:off x="5003291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4" h="360044">
                  <a:moveTo>
                    <a:pt x="972312" y="0"/>
                  </a:moveTo>
                  <a:lnTo>
                    <a:pt x="896331" y="541"/>
                  </a:lnTo>
                  <a:lnTo>
                    <a:pt x="821948" y="2137"/>
                  </a:lnTo>
                  <a:lnTo>
                    <a:pt x="749381" y="4749"/>
                  </a:lnTo>
                  <a:lnTo>
                    <a:pt x="678844" y="8337"/>
                  </a:lnTo>
                  <a:lnTo>
                    <a:pt x="610555" y="12860"/>
                  </a:lnTo>
                  <a:lnTo>
                    <a:pt x="544730" y="18279"/>
                  </a:lnTo>
                  <a:lnTo>
                    <a:pt x="481584" y="24553"/>
                  </a:lnTo>
                  <a:lnTo>
                    <a:pt x="421333" y="31643"/>
                  </a:lnTo>
                  <a:lnTo>
                    <a:pt x="364196" y="39508"/>
                  </a:lnTo>
                  <a:lnTo>
                    <a:pt x="310386" y="48109"/>
                  </a:lnTo>
                  <a:lnTo>
                    <a:pt x="260121" y="57405"/>
                  </a:lnTo>
                  <a:lnTo>
                    <a:pt x="213617" y="67358"/>
                  </a:lnTo>
                  <a:lnTo>
                    <a:pt x="171090" y="77925"/>
                  </a:lnTo>
                  <a:lnTo>
                    <a:pt x="132757" y="89069"/>
                  </a:lnTo>
                  <a:lnTo>
                    <a:pt x="69535" y="112923"/>
                  </a:lnTo>
                  <a:lnTo>
                    <a:pt x="25681" y="138599"/>
                  </a:lnTo>
                  <a:lnTo>
                    <a:pt x="0" y="179831"/>
                  </a:lnTo>
                  <a:lnTo>
                    <a:pt x="2925" y="193885"/>
                  </a:lnTo>
                  <a:lnTo>
                    <a:pt x="45079" y="234110"/>
                  </a:lnTo>
                  <a:lnTo>
                    <a:pt x="98833" y="258915"/>
                  </a:lnTo>
                  <a:lnTo>
                    <a:pt x="171090" y="281738"/>
                  </a:lnTo>
                  <a:lnTo>
                    <a:pt x="213617" y="292305"/>
                  </a:lnTo>
                  <a:lnTo>
                    <a:pt x="260121" y="302258"/>
                  </a:lnTo>
                  <a:lnTo>
                    <a:pt x="310386" y="311554"/>
                  </a:lnTo>
                  <a:lnTo>
                    <a:pt x="364196" y="320155"/>
                  </a:lnTo>
                  <a:lnTo>
                    <a:pt x="421333" y="328020"/>
                  </a:lnTo>
                  <a:lnTo>
                    <a:pt x="481584" y="335110"/>
                  </a:lnTo>
                  <a:lnTo>
                    <a:pt x="544730" y="341384"/>
                  </a:lnTo>
                  <a:lnTo>
                    <a:pt x="610555" y="346803"/>
                  </a:lnTo>
                  <a:lnTo>
                    <a:pt x="678844" y="351326"/>
                  </a:lnTo>
                  <a:lnTo>
                    <a:pt x="749381" y="354914"/>
                  </a:lnTo>
                  <a:lnTo>
                    <a:pt x="821948" y="357526"/>
                  </a:lnTo>
                  <a:lnTo>
                    <a:pt x="896331" y="359122"/>
                  </a:lnTo>
                  <a:lnTo>
                    <a:pt x="972312" y="359663"/>
                  </a:lnTo>
                  <a:lnTo>
                    <a:pt x="1048292" y="359122"/>
                  </a:lnTo>
                  <a:lnTo>
                    <a:pt x="1122675" y="357526"/>
                  </a:lnTo>
                  <a:lnTo>
                    <a:pt x="1195242" y="354914"/>
                  </a:lnTo>
                  <a:lnTo>
                    <a:pt x="1265779" y="351326"/>
                  </a:lnTo>
                  <a:lnTo>
                    <a:pt x="1334068" y="346803"/>
                  </a:lnTo>
                  <a:lnTo>
                    <a:pt x="1399893" y="341384"/>
                  </a:lnTo>
                  <a:lnTo>
                    <a:pt x="1463039" y="335110"/>
                  </a:lnTo>
                  <a:lnTo>
                    <a:pt x="1523290" y="328020"/>
                  </a:lnTo>
                  <a:lnTo>
                    <a:pt x="1580427" y="320155"/>
                  </a:lnTo>
                  <a:lnTo>
                    <a:pt x="1634237" y="311554"/>
                  </a:lnTo>
                  <a:lnTo>
                    <a:pt x="1684502" y="302258"/>
                  </a:lnTo>
                  <a:lnTo>
                    <a:pt x="1731006" y="292305"/>
                  </a:lnTo>
                  <a:lnTo>
                    <a:pt x="1773533" y="281738"/>
                  </a:lnTo>
                  <a:lnTo>
                    <a:pt x="1811866" y="270594"/>
                  </a:lnTo>
                  <a:lnTo>
                    <a:pt x="1875088" y="246740"/>
                  </a:lnTo>
                  <a:lnTo>
                    <a:pt x="1918942" y="221064"/>
                  </a:lnTo>
                  <a:lnTo>
                    <a:pt x="1944624" y="179831"/>
                  </a:lnTo>
                  <a:lnTo>
                    <a:pt x="1941698" y="165778"/>
                  </a:lnTo>
                  <a:lnTo>
                    <a:pt x="1899544" y="125553"/>
                  </a:lnTo>
                  <a:lnTo>
                    <a:pt x="1845790" y="100748"/>
                  </a:lnTo>
                  <a:lnTo>
                    <a:pt x="1773533" y="77925"/>
                  </a:lnTo>
                  <a:lnTo>
                    <a:pt x="1731006" y="67358"/>
                  </a:lnTo>
                  <a:lnTo>
                    <a:pt x="1684502" y="57405"/>
                  </a:lnTo>
                  <a:lnTo>
                    <a:pt x="1634237" y="48109"/>
                  </a:lnTo>
                  <a:lnTo>
                    <a:pt x="1580427" y="39508"/>
                  </a:lnTo>
                  <a:lnTo>
                    <a:pt x="1523290" y="31643"/>
                  </a:lnTo>
                  <a:lnTo>
                    <a:pt x="1463039" y="24553"/>
                  </a:lnTo>
                  <a:lnTo>
                    <a:pt x="1399893" y="18279"/>
                  </a:lnTo>
                  <a:lnTo>
                    <a:pt x="1334068" y="12860"/>
                  </a:lnTo>
                  <a:lnTo>
                    <a:pt x="1265779" y="8337"/>
                  </a:lnTo>
                  <a:lnTo>
                    <a:pt x="1195242" y="4749"/>
                  </a:lnTo>
                  <a:lnTo>
                    <a:pt x="1122675" y="2137"/>
                  </a:lnTo>
                  <a:lnTo>
                    <a:pt x="1048292" y="541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5003291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4" h="360044">
                  <a:moveTo>
                    <a:pt x="0" y="179831"/>
                  </a:moveTo>
                  <a:lnTo>
                    <a:pt x="25681" y="138599"/>
                  </a:lnTo>
                  <a:lnTo>
                    <a:pt x="69535" y="112923"/>
                  </a:lnTo>
                  <a:lnTo>
                    <a:pt x="132757" y="89069"/>
                  </a:lnTo>
                  <a:lnTo>
                    <a:pt x="171090" y="77925"/>
                  </a:lnTo>
                  <a:lnTo>
                    <a:pt x="213617" y="67358"/>
                  </a:lnTo>
                  <a:lnTo>
                    <a:pt x="260121" y="57405"/>
                  </a:lnTo>
                  <a:lnTo>
                    <a:pt x="310386" y="48109"/>
                  </a:lnTo>
                  <a:lnTo>
                    <a:pt x="364196" y="39508"/>
                  </a:lnTo>
                  <a:lnTo>
                    <a:pt x="421333" y="31643"/>
                  </a:lnTo>
                  <a:lnTo>
                    <a:pt x="481584" y="24553"/>
                  </a:lnTo>
                  <a:lnTo>
                    <a:pt x="544730" y="18279"/>
                  </a:lnTo>
                  <a:lnTo>
                    <a:pt x="610555" y="12860"/>
                  </a:lnTo>
                  <a:lnTo>
                    <a:pt x="678844" y="8337"/>
                  </a:lnTo>
                  <a:lnTo>
                    <a:pt x="749381" y="4749"/>
                  </a:lnTo>
                  <a:lnTo>
                    <a:pt x="821948" y="2137"/>
                  </a:lnTo>
                  <a:lnTo>
                    <a:pt x="896331" y="541"/>
                  </a:lnTo>
                  <a:lnTo>
                    <a:pt x="972312" y="0"/>
                  </a:lnTo>
                  <a:lnTo>
                    <a:pt x="1048292" y="541"/>
                  </a:lnTo>
                  <a:lnTo>
                    <a:pt x="1122675" y="2137"/>
                  </a:lnTo>
                  <a:lnTo>
                    <a:pt x="1195242" y="4749"/>
                  </a:lnTo>
                  <a:lnTo>
                    <a:pt x="1265779" y="8337"/>
                  </a:lnTo>
                  <a:lnTo>
                    <a:pt x="1334068" y="12860"/>
                  </a:lnTo>
                  <a:lnTo>
                    <a:pt x="1399893" y="18279"/>
                  </a:lnTo>
                  <a:lnTo>
                    <a:pt x="1463039" y="24553"/>
                  </a:lnTo>
                  <a:lnTo>
                    <a:pt x="1523290" y="31643"/>
                  </a:lnTo>
                  <a:lnTo>
                    <a:pt x="1580427" y="39508"/>
                  </a:lnTo>
                  <a:lnTo>
                    <a:pt x="1634237" y="48109"/>
                  </a:lnTo>
                  <a:lnTo>
                    <a:pt x="1684502" y="57405"/>
                  </a:lnTo>
                  <a:lnTo>
                    <a:pt x="1731006" y="67358"/>
                  </a:lnTo>
                  <a:lnTo>
                    <a:pt x="1773533" y="77925"/>
                  </a:lnTo>
                  <a:lnTo>
                    <a:pt x="1811866" y="89069"/>
                  </a:lnTo>
                  <a:lnTo>
                    <a:pt x="1875088" y="112923"/>
                  </a:lnTo>
                  <a:lnTo>
                    <a:pt x="1918942" y="138599"/>
                  </a:lnTo>
                  <a:lnTo>
                    <a:pt x="1944624" y="179831"/>
                  </a:lnTo>
                  <a:lnTo>
                    <a:pt x="1941698" y="193885"/>
                  </a:lnTo>
                  <a:lnTo>
                    <a:pt x="1899544" y="234110"/>
                  </a:lnTo>
                  <a:lnTo>
                    <a:pt x="1845790" y="258915"/>
                  </a:lnTo>
                  <a:lnTo>
                    <a:pt x="1773533" y="281738"/>
                  </a:lnTo>
                  <a:lnTo>
                    <a:pt x="1731006" y="292305"/>
                  </a:lnTo>
                  <a:lnTo>
                    <a:pt x="1684502" y="302258"/>
                  </a:lnTo>
                  <a:lnTo>
                    <a:pt x="1634237" y="311554"/>
                  </a:lnTo>
                  <a:lnTo>
                    <a:pt x="1580427" y="320155"/>
                  </a:lnTo>
                  <a:lnTo>
                    <a:pt x="1523290" y="328020"/>
                  </a:lnTo>
                  <a:lnTo>
                    <a:pt x="1463039" y="335110"/>
                  </a:lnTo>
                  <a:lnTo>
                    <a:pt x="1399893" y="341384"/>
                  </a:lnTo>
                  <a:lnTo>
                    <a:pt x="1334068" y="346803"/>
                  </a:lnTo>
                  <a:lnTo>
                    <a:pt x="1265779" y="351326"/>
                  </a:lnTo>
                  <a:lnTo>
                    <a:pt x="1195242" y="354914"/>
                  </a:lnTo>
                  <a:lnTo>
                    <a:pt x="1122675" y="357526"/>
                  </a:lnTo>
                  <a:lnTo>
                    <a:pt x="1048292" y="359122"/>
                  </a:lnTo>
                  <a:lnTo>
                    <a:pt x="972312" y="359663"/>
                  </a:lnTo>
                  <a:lnTo>
                    <a:pt x="896331" y="359122"/>
                  </a:lnTo>
                  <a:lnTo>
                    <a:pt x="821948" y="357526"/>
                  </a:lnTo>
                  <a:lnTo>
                    <a:pt x="749381" y="354914"/>
                  </a:lnTo>
                  <a:lnTo>
                    <a:pt x="678844" y="351326"/>
                  </a:lnTo>
                  <a:lnTo>
                    <a:pt x="610555" y="346803"/>
                  </a:lnTo>
                  <a:lnTo>
                    <a:pt x="544730" y="341384"/>
                  </a:lnTo>
                  <a:lnTo>
                    <a:pt x="481584" y="335110"/>
                  </a:lnTo>
                  <a:lnTo>
                    <a:pt x="421333" y="328020"/>
                  </a:lnTo>
                  <a:lnTo>
                    <a:pt x="364196" y="320155"/>
                  </a:lnTo>
                  <a:lnTo>
                    <a:pt x="310386" y="311554"/>
                  </a:lnTo>
                  <a:lnTo>
                    <a:pt x="260121" y="302258"/>
                  </a:lnTo>
                  <a:lnTo>
                    <a:pt x="213617" y="292305"/>
                  </a:lnTo>
                  <a:lnTo>
                    <a:pt x="171090" y="281738"/>
                  </a:lnTo>
                  <a:lnTo>
                    <a:pt x="132757" y="270594"/>
                  </a:lnTo>
                  <a:lnTo>
                    <a:pt x="69535" y="246740"/>
                  </a:lnTo>
                  <a:lnTo>
                    <a:pt x="25681" y="221064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1" name="object 401"/>
          <p:cNvSpPr txBox="1"/>
          <p:nvPr/>
        </p:nvSpPr>
        <p:spPr>
          <a:xfrm>
            <a:off x="6093333" y="145097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402" name="object 402"/>
          <p:cNvGrpSpPr/>
          <p:nvPr/>
        </p:nvGrpSpPr>
        <p:grpSpPr>
          <a:xfrm>
            <a:off x="5307656" y="1067766"/>
            <a:ext cx="607060" cy="573405"/>
            <a:chOff x="5307656" y="1067766"/>
            <a:chExt cx="607060" cy="573405"/>
          </a:xfrm>
        </p:grpSpPr>
        <p:sp>
          <p:nvSpPr>
            <p:cNvPr id="403" name="object 403"/>
            <p:cNvSpPr/>
            <p:nvPr/>
          </p:nvSpPr>
          <p:spPr>
            <a:xfrm>
              <a:off x="5528625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4" name="object 404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356269" y="1077521"/>
              <a:ext cx="512815" cy="358549"/>
            </a:xfrm>
            <a:prstGeom prst="rect">
              <a:avLst/>
            </a:prstGeom>
          </p:spPr>
        </p:pic>
        <p:sp>
          <p:nvSpPr>
            <p:cNvPr id="405" name="object 405"/>
            <p:cNvSpPr/>
            <p:nvPr/>
          </p:nvSpPr>
          <p:spPr>
            <a:xfrm>
              <a:off x="5356269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" name="object 406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5527068" y="1317784"/>
              <a:ext cx="275810" cy="314319"/>
            </a:xfrm>
            <a:prstGeom prst="rect">
              <a:avLst/>
            </a:prstGeom>
          </p:spPr>
        </p:pic>
        <p:sp>
          <p:nvSpPr>
            <p:cNvPr id="407" name="object 407"/>
            <p:cNvSpPr/>
            <p:nvPr/>
          </p:nvSpPr>
          <p:spPr>
            <a:xfrm>
              <a:off x="5527068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8" name="object 408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442362" y="1192117"/>
              <a:ext cx="250187" cy="147913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5442362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356190" y="1127790"/>
              <a:ext cx="446689" cy="309638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5356190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5317438" y="1211325"/>
              <a:ext cx="336579" cy="339337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5317438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5405210" y="1306817"/>
              <a:ext cx="174051" cy="192418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5405210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5377810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5377810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8" name="object 418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5317438" y="1430411"/>
              <a:ext cx="209630" cy="201571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5317438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317411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1" name="object 421"/>
          <p:cNvSpPr txBox="1"/>
          <p:nvPr/>
        </p:nvSpPr>
        <p:spPr>
          <a:xfrm>
            <a:off x="2347722" y="145097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422" name="object 422"/>
          <p:cNvGrpSpPr/>
          <p:nvPr/>
        </p:nvGrpSpPr>
        <p:grpSpPr>
          <a:xfrm>
            <a:off x="4634865" y="3157727"/>
            <a:ext cx="2396490" cy="1820545"/>
            <a:chOff x="4634865" y="3157727"/>
            <a:chExt cx="2396490" cy="1820545"/>
          </a:xfrm>
        </p:grpSpPr>
        <p:sp>
          <p:nvSpPr>
            <p:cNvPr id="423" name="object 423"/>
            <p:cNvSpPr/>
            <p:nvPr/>
          </p:nvSpPr>
          <p:spPr>
            <a:xfrm>
              <a:off x="4946904" y="3609594"/>
              <a:ext cx="114300" cy="1369060"/>
            </a:xfrm>
            <a:custGeom>
              <a:avLst/>
              <a:gdLst/>
              <a:ahLst/>
              <a:cxnLst/>
              <a:rect l="l" t="t" r="r" b="b"/>
              <a:pathLst>
                <a:path w="114300" h="1369060">
                  <a:moveTo>
                    <a:pt x="38100" y="1254251"/>
                  </a:moveTo>
                  <a:lnTo>
                    <a:pt x="0" y="1254251"/>
                  </a:lnTo>
                  <a:lnTo>
                    <a:pt x="57150" y="1368551"/>
                  </a:lnTo>
                  <a:lnTo>
                    <a:pt x="104775" y="1273301"/>
                  </a:lnTo>
                  <a:lnTo>
                    <a:pt x="38100" y="1273301"/>
                  </a:lnTo>
                  <a:lnTo>
                    <a:pt x="38100" y="1254251"/>
                  </a:lnTo>
                  <a:close/>
                </a:path>
                <a:path w="114300" h="1369060">
                  <a:moveTo>
                    <a:pt x="76200" y="0"/>
                  </a:moveTo>
                  <a:lnTo>
                    <a:pt x="38100" y="0"/>
                  </a:lnTo>
                  <a:lnTo>
                    <a:pt x="38100" y="1273301"/>
                  </a:lnTo>
                  <a:lnTo>
                    <a:pt x="76200" y="1273301"/>
                  </a:lnTo>
                  <a:lnTo>
                    <a:pt x="76200" y="0"/>
                  </a:lnTo>
                  <a:close/>
                </a:path>
                <a:path w="114300" h="1369060">
                  <a:moveTo>
                    <a:pt x="114300" y="1254251"/>
                  </a:moveTo>
                  <a:lnTo>
                    <a:pt x="76200" y="1254251"/>
                  </a:lnTo>
                  <a:lnTo>
                    <a:pt x="76200" y="1273301"/>
                  </a:lnTo>
                  <a:lnTo>
                    <a:pt x="104775" y="1273301"/>
                  </a:lnTo>
                  <a:lnTo>
                    <a:pt x="114300" y="1254251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5724906" y="3176777"/>
              <a:ext cx="0" cy="283845"/>
            </a:xfrm>
            <a:custGeom>
              <a:avLst/>
              <a:gdLst/>
              <a:ahLst/>
              <a:cxnLst/>
              <a:rect l="l" t="t" r="r" b="b"/>
              <a:pathLst>
                <a:path h="283845">
                  <a:moveTo>
                    <a:pt x="0" y="0"/>
                  </a:moveTo>
                  <a:lnTo>
                    <a:pt x="0" y="283464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4644390" y="3460241"/>
              <a:ext cx="2377440" cy="475615"/>
            </a:xfrm>
            <a:custGeom>
              <a:avLst/>
              <a:gdLst/>
              <a:ahLst/>
              <a:cxnLst/>
              <a:rect l="l" t="t" r="r" b="b"/>
              <a:pathLst>
                <a:path w="2377440" h="475614">
                  <a:moveTo>
                    <a:pt x="2377440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2377440" y="475487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4644390" y="3460241"/>
              <a:ext cx="2377440" cy="475615"/>
            </a:xfrm>
            <a:custGeom>
              <a:avLst/>
              <a:gdLst/>
              <a:ahLst/>
              <a:cxnLst/>
              <a:rect l="l" t="t" r="r" b="b"/>
              <a:pathLst>
                <a:path w="2377440" h="475614">
                  <a:moveTo>
                    <a:pt x="0" y="475487"/>
                  </a:moveTo>
                  <a:lnTo>
                    <a:pt x="2377440" y="475487"/>
                  </a:lnTo>
                  <a:lnTo>
                    <a:pt x="2377440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7" name="object 427"/>
          <p:cNvSpPr txBox="1"/>
          <p:nvPr/>
        </p:nvSpPr>
        <p:spPr>
          <a:xfrm>
            <a:off x="4644390" y="3460241"/>
            <a:ext cx="2377440" cy="47561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 marR="104775">
              <a:lnSpc>
                <a:spcPct val="100000"/>
              </a:lnSpc>
              <a:spcBef>
                <a:spcPts val="395"/>
              </a:spcBef>
            </a:pPr>
            <a:r>
              <a:rPr sz="1200" spc="60" dirty="0">
                <a:latin typeface="MS UI Gothic"/>
                <a:cs typeface="MS UI Gothic"/>
              </a:rPr>
              <a:t>オ</a:t>
            </a:r>
            <a:r>
              <a:rPr sz="1200" spc="135" dirty="0">
                <a:latin typeface="MS UI Gothic"/>
                <a:cs typeface="MS UI Gothic"/>
              </a:rPr>
              <a:t>ペ</a:t>
            </a:r>
            <a:r>
              <a:rPr sz="1200" spc="65" dirty="0">
                <a:latin typeface="MS UI Gothic"/>
                <a:cs typeface="MS UI Gothic"/>
              </a:rPr>
              <a:t>レーター</a:t>
            </a:r>
            <a:r>
              <a:rPr sz="1200" spc="105" dirty="0">
                <a:latin typeface="MS UI Gothic"/>
                <a:cs typeface="MS UI Gothic"/>
              </a:rPr>
              <a:t>が塞が</a:t>
            </a:r>
            <a:r>
              <a:rPr sz="1200" spc="70" dirty="0">
                <a:latin typeface="MS UI Gothic"/>
                <a:cs typeface="MS UI Gothic"/>
              </a:rPr>
              <a:t>っ</a:t>
            </a:r>
            <a:r>
              <a:rPr sz="1200" spc="105" dirty="0">
                <a:latin typeface="MS UI Gothic"/>
                <a:cs typeface="MS UI Gothic"/>
              </a:rPr>
              <a:t>てい</a:t>
            </a:r>
            <a:r>
              <a:rPr sz="1200" spc="95" dirty="0">
                <a:latin typeface="MS UI Gothic"/>
                <a:cs typeface="MS UI Gothic"/>
              </a:rPr>
              <a:t>る</a:t>
            </a:r>
            <a:r>
              <a:rPr sz="1200" spc="35" dirty="0">
                <a:latin typeface="MS UI Gothic"/>
                <a:cs typeface="MS UI Gothic"/>
              </a:rPr>
              <a:t>場合の </a:t>
            </a:r>
            <a:r>
              <a:rPr sz="1200" spc="80" dirty="0">
                <a:latin typeface="MS UI Gothic"/>
                <a:cs typeface="MS UI Gothic"/>
              </a:rPr>
              <a:t>あふ</a:t>
            </a:r>
            <a:r>
              <a:rPr sz="1200" spc="95" dirty="0">
                <a:latin typeface="MS UI Gothic"/>
                <a:cs typeface="MS UI Gothic"/>
              </a:rPr>
              <a:t>れ</a:t>
            </a:r>
            <a:r>
              <a:rPr sz="1200" spc="20" dirty="0">
                <a:latin typeface="MS UI Gothic"/>
                <a:cs typeface="MS UI Gothic"/>
              </a:rPr>
              <a:t>呼設定</a:t>
            </a:r>
            <a:r>
              <a:rPr sz="1200" spc="15" dirty="0">
                <a:latin typeface="MS UI Gothic"/>
                <a:cs typeface="MS UI Gothic"/>
              </a:rPr>
              <a:t>が</a:t>
            </a:r>
            <a:r>
              <a:rPr sz="1200" spc="20" dirty="0">
                <a:latin typeface="MS UI Gothic"/>
                <a:cs typeface="MS UI Gothic"/>
              </a:rPr>
              <a:t>可能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428" name="object 428"/>
          <p:cNvSpPr txBox="1"/>
          <p:nvPr/>
        </p:nvSpPr>
        <p:spPr>
          <a:xfrm>
            <a:off x="1842642" y="2027301"/>
            <a:ext cx="164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0" dirty="0">
                <a:latin typeface="MS UI Gothic"/>
                <a:cs typeface="MS UI Gothic"/>
              </a:rPr>
              <a:t>0120-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150" dirty="0">
                <a:latin typeface="MS UI Gothic"/>
                <a:cs typeface="MS UI Gothic"/>
              </a:rPr>
              <a:t>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50" dirty="0">
                <a:latin typeface="MS UI Gothic"/>
                <a:cs typeface="MS UI Gothic"/>
              </a:rPr>
              <a:t>に問</a:t>
            </a:r>
            <a:r>
              <a:rPr sz="1200" spc="40" dirty="0">
                <a:latin typeface="MS UI Gothic"/>
                <a:cs typeface="MS UI Gothic"/>
              </a:rPr>
              <a:t>合</a:t>
            </a:r>
            <a:r>
              <a:rPr sz="1200" spc="8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5875782" y="2027301"/>
            <a:ext cx="160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MS UI Gothic"/>
                <a:cs typeface="MS UI Gothic"/>
              </a:rPr>
              <a:t>03-xxxx-xxxx</a:t>
            </a:r>
            <a:r>
              <a:rPr sz="1200" spc="50" dirty="0">
                <a:latin typeface="MS UI Gothic"/>
                <a:cs typeface="MS UI Gothic"/>
              </a:rPr>
              <a:t>に</a:t>
            </a:r>
            <a:r>
              <a:rPr sz="1200" spc="65" dirty="0">
                <a:latin typeface="MS UI Gothic"/>
                <a:cs typeface="MS UI Gothic"/>
              </a:rPr>
              <a:t>問合</a:t>
            </a:r>
            <a:r>
              <a:rPr sz="1200" spc="5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430" name="object 430"/>
          <p:cNvGrpSpPr/>
          <p:nvPr/>
        </p:nvGrpSpPr>
        <p:grpSpPr>
          <a:xfrm>
            <a:off x="4856797" y="4396549"/>
            <a:ext cx="1809750" cy="369570"/>
            <a:chOff x="4856797" y="4396549"/>
            <a:chExt cx="1809750" cy="369570"/>
          </a:xfrm>
        </p:grpSpPr>
        <p:sp>
          <p:nvSpPr>
            <p:cNvPr id="431" name="object 431"/>
            <p:cNvSpPr/>
            <p:nvPr/>
          </p:nvSpPr>
          <p:spPr>
            <a:xfrm>
              <a:off x="4861559" y="4401311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179831" y="0"/>
                  </a:moveTo>
                  <a:lnTo>
                    <a:pt x="132027" y="6424"/>
                  </a:lnTo>
                  <a:lnTo>
                    <a:pt x="89069" y="24553"/>
                  </a:lnTo>
                  <a:lnTo>
                    <a:pt x="52673" y="52673"/>
                  </a:lnTo>
                  <a:lnTo>
                    <a:pt x="24553" y="89069"/>
                  </a:lnTo>
                  <a:lnTo>
                    <a:pt x="6424" y="132027"/>
                  </a:lnTo>
                  <a:lnTo>
                    <a:pt x="0" y="179831"/>
                  </a:lnTo>
                  <a:lnTo>
                    <a:pt x="6424" y="227636"/>
                  </a:lnTo>
                  <a:lnTo>
                    <a:pt x="24553" y="270594"/>
                  </a:lnTo>
                  <a:lnTo>
                    <a:pt x="52673" y="306990"/>
                  </a:lnTo>
                  <a:lnTo>
                    <a:pt x="89069" y="335110"/>
                  </a:lnTo>
                  <a:lnTo>
                    <a:pt x="132027" y="353239"/>
                  </a:lnTo>
                  <a:lnTo>
                    <a:pt x="179831" y="359663"/>
                  </a:lnTo>
                  <a:lnTo>
                    <a:pt x="227636" y="353239"/>
                  </a:lnTo>
                  <a:lnTo>
                    <a:pt x="270594" y="335110"/>
                  </a:lnTo>
                  <a:lnTo>
                    <a:pt x="297004" y="314706"/>
                  </a:lnTo>
                  <a:lnTo>
                    <a:pt x="179831" y="314706"/>
                  </a:lnTo>
                  <a:lnTo>
                    <a:pt x="137178" y="307823"/>
                  </a:lnTo>
                  <a:lnTo>
                    <a:pt x="100151" y="288663"/>
                  </a:lnTo>
                  <a:lnTo>
                    <a:pt x="70963" y="259457"/>
                  </a:lnTo>
                  <a:lnTo>
                    <a:pt x="51828" y="222436"/>
                  </a:lnTo>
                  <a:lnTo>
                    <a:pt x="44957" y="179831"/>
                  </a:lnTo>
                  <a:lnTo>
                    <a:pt x="46579" y="158984"/>
                  </a:lnTo>
                  <a:lnTo>
                    <a:pt x="51355" y="138779"/>
                  </a:lnTo>
                  <a:lnTo>
                    <a:pt x="59156" y="119574"/>
                  </a:lnTo>
                  <a:lnTo>
                    <a:pt x="69850" y="101726"/>
                  </a:lnTo>
                  <a:lnTo>
                    <a:pt x="133582" y="101726"/>
                  </a:lnTo>
                  <a:lnTo>
                    <a:pt x="101726" y="69850"/>
                  </a:lnTo>
                  <a:lnTo>
                    <a:pt x="119574" y="59156"/>
                  </a:lnTo>
                  <a:lnTo>
                    <a:pt x="138779" y="51355"/>
                  </a:lnTo>
                  <a:lnTo>
                    <a:pt x="158984" y="46579"/>
                  </a:lnTo>
                  <a:lnTo>
                    <a:pt x="179831" y="44957"/>
                  </a:lnTo>
                  <a:lnTo>
                    <a:pt x="297004" y="44957"/>
                  </a:lnTo>
                  <a:lnTo>
                    <a:pt x="270594" y="24553"/>
                  </a:lnTo>
                  <a:lnTo>
                    <a:pt x="227636" y="6424"/>
                  </a:lnTo>
                  <a:lnTo>
                    <a:pt x="179831" y="0"/>
                  </a:lnTo>
                  <a:close/>
                </a:path>
                <a:path w="360045" h="360045">
                  <a:moveTo>
                    <a:pt x="133582" y="101726"/>
                  </a:moveTo>
                  <a:lnTo>
                    <a:pt x="69850" y="101726"/>
                  </a:lnTo>
                  <a:lnTo>
                    <a:pt x="257937" y="289687"/>
                  </a:lnTo>
                  <a:lnTo>
                    <a:pt x="240089" y="300454"/>
                  </a:lnTo>
                  <a:lnTo>
                    <a:pt x="220884" y="308292"/>
                  </a:lnTo>
                  <a:lnTo>
                    <a:pt x="200679" y="313082"/>
                  </a:lnTo>
                  <a:lnTo>
                    <a:pt x="179831" y="314706"/>
                  </a:lnTo>
                  <a:lnTo>
                    <a:pt x="297004" y="314706"/>
                  </a:lnTo>
                  <a:lnTo>
                    <a:pt x="306990" y="306990"/>
                  </a:lnTo>
                  <a:lnTo>
                    <a:pt x="335110" y="270594"/>
                  </a:lnTo>
                  <a:lnTo>
                    <a:pt x="340452" y="257937"/>
                  </a:lnTo>
                  <a:lnTo>
                    <a:pt x="289687" y="257937"/>
                  </a:lnTo>
                  <a:lnTo>
                    <a:pt x="133582" y="101726"/>
                  </a:lnTo>
                  <a:close/>
                </a:path>
                <a:path w="360045" h="360045">
                  <a:moveTo>
                    <a:pt x="297004" y="44957"/>
                  </a:moveTo>
                  <a:lnTo>
                    <a:pt x="179831" y="44957"/>
                  </a:lnTo>
                  <a:lnTo>
                    <a:pt x="222436" y="51828"/>
                  </a:lnTo>
                  <a:lnTo>
                    <a:pt x="259457" y="70963"/>
                  </a:lnTo>
                  <a:lnTo>
                    <a:pt x="288663" y="100151"/>
                  </a:lnTo>
                  <a:lnTo>
                    <a:pt x="307823" y="137178"/>
                  </a:lnTo>
                  <a:lnTo>
                    <a:pt x="314705" y="179831"/>
                  </a:lnTo>
                  <a:lnTo>
                    <a:pt x="313082" y="200679"/>
                  </a:lnTo>
                  <a:lnTo>
                    <a:pt x="308292" y="220884"/>
                  </a:lnTo>
                  <a:lnTo>
                    <a:pt x="300454" y="240089"/>
                  </a:lnTo>
                  <a:lnTo>
                    <a:pt x="289687" y="257937"/>
                  </a:lnTo>
                  <a:lnTo>
                    <a:pt x="340452" y="257937"/>
                  </a:lnTo>
                  <a:lnTo>
                    <a:pt x="353239" y="227636"/>
                  </a:lnTo>
                  <a:lnTo>
                    <a:pt x="359663" y="179831"/>
                  </a:lnTo>
                  <a:lnTo>
                    <a:pt x="353239" y="132027"/>
                  </a:lnTo>
                  <a:lnTo>
                    <a:pt x="335110" y="89069"/>
                  </a:lnTo>
                  <a:lnTo>
                    <a:pt x="306990" y="52673"/>
                  </a:lnTo>
                  <a:lnTo>
                    <a:pt x="297004" y="449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4861559" y="4401311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0" y="179831"/>
                  </a:moveTo>
                  <a:lnTo>
                    <a:pt x="6424" y="132027"/>
                  </a:lnTo>
                  <a:lnTo>
                    <a:pt x="24553" y="89069"/>
                  </a:lnTo>
                  <a:lnTo>
                    <a:pt x="52673" y="52673"/>
                  </a:lnTo>
                  <a:lnTo>
                    <a:pt x="89069" y="24553"/>
                  </a:lnTo>
                  <a:lnTo>
                    <a:pt x="132027" y="6424"/>
                  </a:lnTo>
                  <a:lnTo>
                    <a:pt x="179831" y="0"/>
                  </a:lnTo>
                  <a:lnTo>
                    <a:pt x="227636" y="6424"/>
                  </a:lnTo>
                  <a:lnTo>
                    <a:pt x="270594" y="24553"/>
                  </a:lnTo>
                  <a:lnTo>
                    <a:pt x="306990" y="52673"/>
                  </a:lnTo>
                  <a:lnTo>
                    <a:pt x="335110" y="89069"/>
                  </a:lnTo>
                  <a:lnTo>
                    <a:pt x="353239" y="132027"/>
                  </a:lnTo>
                  <a:lnTo>
                    <a:pt x="359663" y="179831"/>
                  </a:lnTo>
                  <a:lnTo>
                    <a:pt x="353239" y="227636"/>
                  </a:lnTo>
                  <a:lnTo>
                    <a:pt x="335110" y="270594"/>
                  </a:lnTo>
                  <a:lnTo>
                    <a:pt x="306990" y="306990"/>
                  </a:lnTo>
                  <a:lnTo>
                    <a:pt x="270594" y="335110"/>
                  </a:lnTo>
                  <a:lnTo>
                    <a:pt x="227636" y="353239"/>
                  </a:lnTo>
                  <a:lnTo>
                    <a:pt x="179831" y="359663"/>
                  </a:lnTo>
                  <a:lnTo>
                    <a:pt x="132027" y="353239"/>
                  </a:lnTo>
                  <a:lnTo>
                    <a:pt x="89069" y="335110"/>
                  </a:lnTo>
                  <a:lnTo>
                    <a:pt x="52673" y="306990"/>
                  </a:lnTo>
                  <a:lnTo>
                    <a:pt x="24553" y="270594"/>
                  </a:lnTo>
                  <a:lnTo>
                    <a:pt x="6424" y="227636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3" name="object 433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4901755" y="4441507"/>
              <a:ext cx="279273" cy="279273"/>
            </a:xfrm>
            <a:prstGeom prst="rect">
              <a:avLst/>
            </a:prstGeom>
          </p:spPr>
        </p:pic>
        <p:sp>
          <p:nvSpPr>
            <p:cNvPr id="434" name="object 434"/>
            <p:cNvSpPr/>
            <p:nvPr/>
          </p:nvSpPr>
          <p:spPr>
            <a:xfrm>
              <a:off x="5579363" y="4401311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4" h="360045">
                  <a:moveTo>
                    <a:pt x="180594" y="0"/>
                  </a:moveTo>
                  <a:lnTo>
                    <a:pt x="132600" y="6424"/>
                  </a:lnTo>
                  <a:lnTo>
                    <a:pt x="89464" y="24553"/>
                  </a:lnTo>
                  <a:lnTo>
                    <a:pt x="52911" y="52673"/>
                  </a:lnTo>
                  <a:lnTo>
                    <a:pt x="24666" y="89069"/>
                  </a:lnTo>
                  <a:lnTo>
                    <a:pt x="6454" y="132027"/>
                  </a:lnTo>
                  <a:lnTo>
                    <a:pt x="0" y="179831"/>
                  </a:lnTo>
                  <a:lnTo>
                    <a:pt x="6454" y="227636"/>
                  </a:lnTo>
                  <a:lnTo>
                    <a:pt x="24666" y="270594"/>
                  </a:lnTo>
                  <a:lnTo>
                    <a:pt x="52911" y="306990"/>
                  </a:lnTo>
                  <a:lnTo>
                    <a:pt x="89464" y="335110"/>
                  </a:lnTo>
                  <a:lnTo>
                    <a:pt x="132600" y="353239"/>
                  </a:lnTo>
                  <a:lnTo>
                    <a:pt x="180594" y="359663"/>
                  </a:lnTo>
                  <a:lnTo>
                    <a:pt x="228587" y="353239"/>
                  </a:lnTo>
                  <a:lnTo>
                    <a:pt x="271723" y="335110"/>
                  </a:lnTo>
                  <a:lnTo>
                    <a:pt x="298247" y="314706"/>
                  </a:lnTo>
                  <a:lnTo>
                    <a:pt x="180594" y="314706"/>
                  </a:lnTo>
                  <a:lnTo>
                    <a:pt x="137776" y="307823"/>
                  </a:lnTo>
                  <a:lnTo>
                    <a:pt x="100579" y="288663"/>
                  </a:lnTo>
                  <a:lnTo>
                    <a:pt x="71240" y="259457"/>
                  </a:lnTo>
                  <a:lnTo>
                    <a:pt x="51996" y="222436"/>
                  </a:lnTo>
                  <a:lnTo>
                    <a:pt x="45085" y="179831"/>
                  </a:lnTo>
                  <a:lnTo>
                    <a:pt x="46710" y="158984"/>
                  </a:lnTo>
                  <a:lnTo>
                    <a:pt x="51514" y="138779"/>
                  </a:lnTo>
                  <a:lnTo>
                    <a:pt x="59390" y="119574"/>
                  </a:lnTo>
                  <a:lnTo>
                    <a:pt x="70231" y="101726"/>
                  </a:lnTo>
                  <a:lnTo>
                    <a:pt x="134114" y="101726"/>
                  </a:lnTo>
                  <a:lnTo>
                    <a:pt x="102108" y="69850"/>
                  </a:lnTo>
                  <a:lnTo>
                    <a:pt x="120050" y="59156"/>
                  </a:lnTo>
                  <a:lnTo>
                    <a:pt x="139350" y="51355"/>
                  </a:lnTo>
                  <a:lnTo>
                    <a:pt x="159650" y="46579"/>
                  </a:lnTo>
                  <a:lnTo>
                    <a:pt x="180594" y="44957"/>
                  </a:lnTo>
                  <a:lnTo>
                    <a:pt x="298247" y="44957"/>
                  </a:lnTo>
                  <a:lnTo>
                    <a:pt x="271723" y="24553"/>
                  </a:lnTo>
                  <a:lnTo>
                    <a:pt x="228587" y="6424"/>
                  </a:lnTo>
                  <a:lnTo>
                    <a:pt x="180594" y="0"/>
                  </a:lnTo>
                  <a:close/>
                </a:path>
                <a:path w="361314" h="360045">
                  <a:moveTo>
                    <a:pt x="134114" y="101726"/>
                  </a:moveTo>
                  <a:lnTo>
                    <a:pt x="70231" y="101726"/>
                  </a:lnTo>
                  <a:lnTo>
                    <a:pt x="259080" y="289687"/>
                  </a:lnTo>
                  <a:lnTo>
                    <a:pt x="241065" y="300454"/>
                  </a:lnTo>
                  <a:lnTo>
                    <a:pt x="221742" y="308292"/>
                  </a:lnTo>
                  <a:lnTo>
                    <a:pt x="201465" y="313082"/>
                  </a:lnTo>
                  <a:lnTo>
                    <a:pt x="180594" y="314706"/>
                  </a:lnTo>
                  <a:lnTo>
                    <a:pt x="298247" y="314706"/>
                  </a:lnTo>
                  <a:lnTo>
                    <a:pt x="308276" y="306990"/>
                  </a:lnTo>
                  <a:lnTo>
                    <a:pt x="336521" y="270594"/>
                  </a:lnTo>
                  <a:lnTo>
                    <a:pt x="341888" y="257937"/>
                  </a:lnTo>
                  <a:lnTo>
                    <a:pt x="290957" y="257937"/>
                  </a:lnTo>
                  <a:lnTo>
                    <a:pt x="134114" y="101726"/>
                  </a:lnTo>
                  <a:close/>
                </a:path>
                <a:path w="361314" h="360045">
                  <a:moveTo>
                    <a:pt x="298247" y="44957"/>
                  </a:moveTo>
                  <a:lnTo>
                    <a:pt x="180594" y="44957"/>
                  </a:lnTo>
                  <a:lnTo>
                    <a:pt x="223398" y="51828"/>
                  </a:lnTo>
                  <a:lnTo>
                    <a:pt x="260563" y="70963"/>
                  </a:lnTo>
                  <a:lnTo>
                    <a:pt x="289864" y="100151"/>
                  </a:lnTo>
                  <a:lnTo>
                    <a:pt x="309077" y="137178"/>
                  </a:lnTo>
                  <a:lnTo>
                    <a:pt x="315975" y="179831"/>
                  </a:lnTo>
                  <a:lnTo>
                    <a:pt x="314370" y="200679"/>
                  </a:lnTo>
                  <a:lnTo>
                    <a:pt x="309610" y="220884"/>
                  </a:lnTo>
                  <a:lnTo>
                    <a:pt x="301777" y="240089"/>
                  </a:lnTo>
                  <a:lnTo>
                    <a:pt x="290957" y="257937"/>
                  </a:lnTo>
                  <a:lnTo>
                    <a:pt x="341888" y="257937"/>
                  </a:lnTo>
                  <a:lnTo>
                    <a:pt x="354733" y="227636"/>
                  </a:lnTo>
                  <a:lnTo>
                    <a:pt x="361188" y="179831"/>
                  </a:lnTo>
                  <a:lnTo>
                    <a:pt x="354733" y="132027"/>
                  </a:lnTo>
                  <a:lnTo>
                    <a:pt x="336521" y="89069"/>
                  </a:lnTo>
                  <a:lnTo>
                    <a:pt x="308276" y="52673"/>
                  </a:lnTo>
                  <a:lnTo>
                    <a:pt x="298247" y="449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5579363" y="4401311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4" h="360045">
                  <a:moveTo>
                    <a:pt x="0" y="179831"/>
                  </a:moveTo>
                  <a:lnTo>
                    <a:pt x="6454" y="132027"/>
                  </a:lnTo>
                  <a:lnTo>
                    <a:pt x="24666" y="89069"/>
                  </a:lnTo>
                  <a:lnTo>
                    <a:pt x="52911" y="52673"/>
                  </a:lnTo>
                  <a:lnTo>
                    <a:pt x="89464" y="24553"/>
                  </a:lnTo>
                  <a:lnTo>
                    <a:pt x="132600" y="6424"/>
                  </a:lnTo>
                  <a:lnTo>
                    <a:pt x="180594" y="0"/>
                  </a:lnTo>
                  <a:lnTo>
                    <a:pt x="228587" y="6424"/>
                  </a:lnTo>
                  <a:lnTo>
                    <a:pt x="271723" y="24553"/>
                  </a:lnTo>
                  <a:lnTo>
                    <a:pt x="308276" y="52673"/>
                  </a:lnTo>
                  <a:lnTo>
                    <a:pt x="336521" y="89069"/>
                  </a:lnTo>
                  <a:lnTo>
                    <a:pt x="354733" y="132027"/>
                  </a:lnTo>
                  <a:lnTo>
                    <a:pt x="361188" y="179831"/>
                  </a:lnTo>
                  <a:lnTo>
                    <a:pt x="354733" y="227636"/>
                  </a:lnTo>
                  <a:lnTo>
                    <a:pt x="336521" y="270594"/>
                  </a:lnTo>
                  <a:lnTo>
                    <a:pt x="308276" y="306990"/>
                  </a:lnTo>
                  <a:lnTo>
                    <a:pt x="271723" y="335110"/>
                  </a:lnTo>
                  <a:lnTo>
                    <a:pt x="228587" y="353239"/>
                  </a:lnTo>
                  <a:lnTo>
                    <a:pt x="180594" y="359663"/>
                  </a:lnTo>
                  <a:lnTo>
                    <a:pt x="132600" y="353239"/>
                  </a:lnTo>
                  <a:lnTo>
                    <a:pt x="89464" y="335110"/>
                  </a:lnTo>
                  <a:lnTo>
                    <a:pt x="52911" y="306990"/>
                  </a:lnTo>
                  <a:lnTo>
                    <a:pt x="24666" y="270594"/>
                  </a:lnTo>
                  <a:lnTo>
                    <a:pt x="6454" y="227636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6" name="object 436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5619686" y="4441507"/>
              <a:ext cx="280415" cy="279273"/>
            </a:xfrm>
            <a:prstGeom prst="rect">
              <a:avLst/>
            </a:prstGeom>
          </p:spPr>
        </p:pic>
        <p:sp>
          <p:nvSpPr>
            <p:cNvPr id="437" name="object 437"/>
            <p:cNvSpPr/>
            <p:nvPr/>
          </p:nvSpPr>
          <p:spPr>
            <a:xfrm>
              <a:off x="6300215" y="4401311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5" h="360045">
                  <a:moveTo>
                    <a:pt x="180594" y="0"/>
                  </a:moveTo>
                  <a:lnTo>
                    <a:pt x="132600" y="6424"/>
                  </a:lnTo>
                  <a:lnTo>
                    <a:pt x="89464" y="24553"/>
                  </a:lnTo>
                  <a:lnTo>
                    <a:pt x="52911" y="52673"/>
                  </a:lnTo>
                  <a:lnTo>
                    <a:pt x="24666" y="89069"/>
                  </a:lnTo>
                  <a:lnTo>
                    <a:pt x="6454" y="132027"/>
                  </a:lnTo>
                  <a:lnTo>
                    <a:pt x="0" y="179831"/>
                  </a:lnTo>
                  <a:lnTo>
                    <a:pt x="6454" y="227636"/>
                  </a:lnTo>
                  <a:lnTo>
                    <a:pt x="24666" y="270594"/>
                  </a:lnTo>
                  <a:lnTo>
                    <a:pt x="52911" y="306990"/>
                  </a:lnTo>
                  <a:lnTo>
                    <a:pt x="89464" y="335110"/>
                  </a:lnTo>
                  <a:lnTo>
                    <a:pt x="132600" y="353239"/>
                  </a:lnTo>
                  <a:lnTo>
                    <a:pt x="180594" y="359663"/>
                  </a:lnTo>
                  <a:lnTo>
                    <a:pt x="228587" y="353239"/>
                  </a:lnTo>
                  <a:lnTo>
                    <a:pt x="271723" y="335110"/>
                  </a:lnTo>
                  <a:lnTo>
                    <a:pt x="298247" y="314706"/>
                  </a:lnTo>
                  <a:lnTo>
                    <a:pt x="180594" y="314706"/>
                  </a:lnTo>
                  <a:lnTo>
                    <a:pt x="137776" y="307823"/>
                  </a:lnTo>
                  <a:lnTo>
                    <a:pt x="100579" y="288663"/>
                  </a:lnTo>
                  <a:lnTo>
                    <a:pt x="71240" y="259457"/>
                  </a:lnTo>
                  <a:lnTo>
                    <a:pt x="51996" y="222436"/>
                  </a:lnTo>
                  <a:lnTo>
                    <a:pt x="45085" y="179831"/>
                  </a:lnTo>
                  <a:lnTo>
                    <a:pt x="46710" y="158984"/>
                  </a:lnTo>
                  <a:lnTo>
                    <a:pt x="51514" y="138779"/>
                  </a:lnTo>
                  <a:lnTo>
                    <a:pt x="59390" y="119574"/>
                  </a:lnTo>
                  <a:lnTo>
                    <a:pt x="70231" y="101726"/>
                  </a:lnTo>
                  <a:lnTo>
                    <a:pt x="134114" y="101726"/>
                  </a:lnTo>
                  <a:lnTo>
                    <a:pt x="102108" y="69850"/>
                  </a:lnTo>
                  <a:lnTo>
                    <a:pt x="120050" y="59156"/>
                  </a:lnTo>
                  <a:lnTo>
                    <a:pt x="139350" y="51355"/>
                  </a:lnTo>
                  <a:lnTo>
                    <a:pt x="159650" y="46579"/>
                  </a:lnTo>
                  <a:lnTo>
                    <a:pt x="180594" y="44957"/>
                  </a:lnTo>
                  <a:lnTo>
                    <a:pt x="298247" y="44957"/>
                  </a:lnTo>
                  <a:lnTo>
                    <a:pt x="271723" y="24553"/>
                  </a:lnTo>
                  <a:lnTo>
                    <a:pt x="228587" y="6424"/>
                  </a:lnTo>
                  <a:lnTo>
                    <a:pt x="180594" y="0"/>
                  </a:lnTo>
                  <a:close/>
                </a:path>
                <a:path w="361315" h="360045">
                  <a:moveTo>
                    <a:pt x="134114" y="101726"/>
                  </a:moveTo>
                  <a:lnTo>
                    <a:pt x="70231" y="101726"/>
                  </a:lnTo>
                  <a:lnTo>
                    <a:pt x="259080" y="289687"/>
                  </a:lnTo>
                  <a:lnTo>
                    <a:pt x="241065" y="300454"/>
                  </a:lnTo>
                  <a:lnTo>
                    <a:pt x="221741" y="308292"/>
                  </a:lnTo>
                  <a:lnTo>
                    <a:pt x="201465" y="313082"/>
                  </a:lnTo>
                  <a:lnTo>
                    <a:pt x="180594" y="314706"/>
                  </a:lnTo>
                  <a:lnTo>
                    <a:pt x="298247" y="314706"/>
                  </a:lnTo>
                  <a:lnTo>
                    <a:pt x="308276" y="306990"/>
                  </a:lnTo>
                  <a:lnTo>
                    <a:pt x="336521" y="270594"/>
                  </a:lnTo>
                  <a:lnTo>
                    <a:pt x="341888" y="257937"/>
                  </a:lnTo>
                  <a:lnTo>
                    <a:pt x="290957" y="257937"/>
                  </a:lnTo>
                  <a:lnTo>
                    <a:pt x="134114" y="101726"/>
                  </a:lnTo>
                  <a:close/>
                </a:path>
                <a:path w="361315" h="360045">
                  <a:moveTo>
                    <a:pt x="298247" y="44957"/>
                  </a:moveTo>
                  <a:lnTo>
                    <a:pt x="180594" y="44957"/>
                  </a:lnTo>
                  <a:lnTo>
                    <a:pt x="223398" y="51828"/>
                  </a:lnTo>
                  <a:lnTo>
                    <a:pt x="260563" y="70963"/>
                  </a:lnTo>
                  <a:lnTo>
                    <a:pt x="289864" y="100151"/>
                  </a:lnTo>
                  <a:lnTo>
                    <a:pt x="309077" y="137178"/>
                  </a:lnTo>
                  <a:lnTo>
                    <a:pt x="315976" y="179831"/>
                  </a:lnTo>
                  <a:lnTo>
                    <a:pt x="314370" y="200679"/>
                  </a:lnTo>
                  <a:lnTo>
                    <a:pt x="309610" y="220884"/>
                  </a:lnTo>
                  <a:lnTo>
                    <a:pt x="301777" y="240089"/>
                  </a:lnTo>
                  <a:lnTo>
                    <a:pt x="290957" y="257937"/>
                  </a:lnTo>
                  <a:lnTo>
                    <a:pt x="341888" y="257937"/>
                  </a:lnTo>
                  <a:lnTo>
                    <a:pt x="354733" y="227636"/>
                  </a:lnTo>
                  <a:lnTo>
                    <a:pt x="361188" y="179831"/>
                  </a:lnTo>
                  <a:lnTo>
                    <a:pt x="354733" y="132027"/>
                  </a:lnTo>
                  <a:lnTo>
                    <a:pt x="336521" y="89069"/>
                  </a:lnTo>
                  <a:lnTo>
                    <a:pt x="308276" y="52673"/>
                  </a:lnTo>
                  <a:lnTo>
                    <a:pt x="298247" y="449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6300215" y="4401311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5" h="360045">
                  <a:moveTo>
                    <a:pt x="0" y="179831"/>
                  </a:moveTo>
                  <a:lnTo>
                    <a:pt x="6454" y="132027"/>
                  </a:lnTo>
                  <a:lnTo>
                    <a:pt x="24666" y="89069"/>
                  </a:lnTo>
                  <a:lnTo>
                    <a:pt x="52911" y="52673"/>
                  </a:lnTo>
                  <a:lnTo>
                    <a:pt x="89464" y="24553"/>
                  </a:lnTo>
                  <a:lnTo>
                    <a:pt x="132600" y="6424"/>
                  </a:lnTo>
                  <a:lnTo>
                    <a:pt x="180594" y="0"/>
                  </a:lnTo>
                  <a:lnTo>
                    <a:pt x="228587" y="6424"/>
                  </a:lnTo>
                  <a:lnTo>
                    <a:pt x="271723" y="24553"/>
                  </a:lnTo>
                  <a:lnTo>
                    <a:pt x="308276" y="52673"/>
                  </a:lnTo>
                  <a:lnTo>
                    <a:pt x="336521" y="89069"/>
                  </a:lnTo>
                  <a:lnTo>
                    <a:pt x="354733" y="132027"/>
                  </a:lnTo>
                  <a:lnTo>
                    <a:pt x="361188" y="179831"/>
                  </a:lnTo>
                  <a:lnTo>
                    <a:pt x="354733" y="227636"/>
                  </a:lnTo>
                  <a:lnTo>
                    <a:pt x="336521" y="270594"/>
                  </a:lnTo>
                  <a:lnTo>
                    <a:pt x="308276" y="306990"/>
                  </a:lnTo>
                  <a:lnTo>
                    <a:pt x="271723" y="335110"/>
                  </a:lnTo>
                  <a:lnTo>
                    <a:pt x="228587" y="353239"/>
                  </a:lnTo>
                  <a:lnTo>
                    <a:pt x="180594" y="359663"/>
                  </a:lnTo>
                  <a:lnTo>
                    <a:pt x="132600" y="353239"/>
                  </a:lnTo>
                  <a:lnTo>
                    <a:pt x="89464" y="335110"/>
                  </a:lnTo>
                  <a:lnTo>
                    <a:pt x="52911" y="306990"/>
                  </a:lnTo>
                  <a:lnTo>
                    <a:pt x="24666" y="270594"/>
                  </a:lnTo>
                  <a:lnTo>
                    <a:pt x="6454" y="227636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9" name="object 439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6340538" y="4441507"/>
              <a:ext cx="280416" cy="279273"/>
            </a:xfrm>
            <a:prstGeom prst="rect">
              <a:avLst/>
            </a:prstGeom>
          </p:spPr>
        </p:pic>
      </p:grpSp>
      <p:sp>
        <p:nvSpPr>
          <p:cNvPr id="440" name="object 4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6" y="2055790"/>
            <a:ext cx="7830184" cy="942975"/>
            <a:chOff x="731516" y="2055790"/>
            <a:chExt cx="7830184" cy="942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6" y="2055790"/>
              <a:ext cx="7829557" cy="6486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72606" y="2519172"/>
              <a:ext cx="0" cy="479425"/>
            </a:xfrm>
            <a:custGeom>
              <a:avLst/>
              <a:gdLst/>
              <a:ahLst/>
              <a:cxnLst/>
              <a:rect l="l" t="t" r="r" b="b"/>
              <a:pathLst>
                <a:path h="479425">
                  <a:moveTo>
                    <a:pt x="0" y="0"/>
                  </a:moveTo>
                  <a:lnTo>
                    <a:pt x="0" y="479298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963156" y="3861053"/>
            <a:ext cx="114300" cy="866140"/>
          </a:xfrm>
          <a:custGeom>
            <a:avLst/>
            <a:gdLst/>
            <a:ahLst/>
            <a:cxnLst/>
            <a:rect l="l" t="t" r="r" b="b"/>
            <a:pathLst>
              <a:path w="114300" h="866139">
                <a:moveTo>
                  <a:pt x="38100" y="751332"/>
                </a:moveTo>
                <a:lnTo>
                  <a:pt x="0" y="751332"/>
                </a:lnTo>
                <a:lnTo>
                  <a:pt x="57150" y="865632"/>
                </a:lnTo>
                <a:lnTo>
                  <a:pt x="104775" y="770382"/>
                </a:lnTo>
                <a:lnTo>
                  <a:pt x="38100" y="770382"/>
                </a:lnTo>
                <a:lnTo>
                  <a:pt x="38100" y="751332"/>
                </a:lnTo>
                <a:close/>
              </a:path>
              <a:path w="114300" h="866139">
                <a:moveTo>
                  <a:pt x="76200" y="0"/>
                </a:moveTo>
                <a:lnTo>
                  <a:pt x="38100" y="0"/>
                </a:lnTo>
                <a:lnTo>
                  <a:pt x="38100" y="770382"/>
                </a:lnTo>
                <a:lnTo>
                  <a:pt x="76200" y="770382"/>
                </a:lnTo>
                <a:lnTo>
                  <a:pt x="76200" y="0"/>
                </a:lnTo>
                <a:close/>
              </a:path>
              <a:path w="114300" h="866139">
                <a:moveTo>
                  <a:pt x="114300" y="751332"/>
                </a:moveTo>
                <a:lnTo>
                  <a:pt x="76200" y="751332"/>
                </a:lnTo>
                <a:lnTo>
                  <a:pt x="76200" y="770382"/>
                </a:lnTo>
                <a:lnTo>
                  <a:pt x="104775" y="770382"/>
                </a:lnTo>
                <a:lnTo>
                  <a:pt x="114300" y="751332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152197" y="3136201"/>
            <a:ext cx="2385695" cy="649605"/>
            <a:chOff x="6152197" y="3136201"/>
            <a:chExt cx="2385695" cy="649605"/>
          </a:xfrm>
        </p:grpSpPr>
        <p:sp>
          <p:nvSpPr>
            <p:cNvPr id="7" name="object 7"/>
            <p:cNvSpPr/>
            <p:nvPr/>
          </p:nvSpPr>
          <p:spPr>
            <a:xfrm>
              <a:off x="7453121" y="3425952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0"/>
                  </a:moveTo>
                  <a:lnTo>
                    <a:pt x="0" y="340614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56959" y="3140964"/>
              <a:ext cx="2376170" cy="285115"/>
            </a:xfrm>
            <a:custGeom>
              <a:avLst/>
              <a:gdLst/>
              <a:ahLst/>
              <a:cxnLst/>
              <a:rect l="l" t="t" r="r" b="b"/>
              <a:pathLst>
                <a:path w="2376170" h="285114">
                  <a:moveTo>
                    <a:pt x="0" y="284988"/>
                  </a:moveTo>
                  <a:lnTo>
                    <a:pt x="2375916" y="284988"/>
                  </a:lnTo>
                  <a:lnTo>
                    <a:pt x="2375916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61722" y="3180079"/>
            <a:ext cx="2366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夜間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51141" y="3136201"/>
            <a:ext cx="5194300" cy="457834"/>
            <a:chOff x="751141" y="3136201"/>
            <a:chExt cx="5194300" cy="457834"/>
          </a:xfrm>
        </p:grpSpPr>
        <p:sp>
          <p:nvSpPr>
            <p:cNvPr id="11" name="object 11"/>
            <p:cNvSpPr/>
            <p:nvPr/>
          </p:nvSpPr>
          <p:spPr>
            <a:xfrm>
              <a:off x="3565398" y="3425952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589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5904" y="3140964"/>
              <a:ext cx="5184775" cy="285115"/>
            </a:xfrm>
            <a:custGeom>
              <a:avLst/>
              <a:gdLst/>
              <a:ahLst/>
              <a:cxnLst/>
              <a:rect l="l" t="t" r="r" b="b"/>
              <a:pathLst>
                <a:path w="5184775" h="285114">
                  <a:moveTo>
                    <a:pt x="0" y="284988"/>
                  </a:moveTo>
                  <a:lnTo>
                    <a:pt x="5184648" y="284988"/>
                  </a:lnTo>
                  <a:lnTo>
                    <a:pt x="5184648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4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60666" y="3180079"/>
            <a:ext cx="5175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MS UI Gothic"/>
                <a:cs typeface="MS UI Gothic"/>
              </a:rPr>
              <a:t>問合せ内容</a:t>
            </a:r>
            <a:r>
              <a:rPr sz="1200" spc="30" dirty="0">
                <a:latin typeface="MS UI Gothic"/>
                <a:cs typeface="MS UI Gothic"/>
              </a:rPr>
              <a:t>に応じ</a:t>
            </a:r>
            <a:r>
              <a:rPr sz="1200" spc="35" dirty="0">
                <a:latin typeface="MS UI Gothic"/>
                <a:cs typeface="MS UI Gothic"/>
              </a:rPr>
              <a:t>た窓口番号の案内ガイ</a:t>
            </a:r>
            <a:r>
              <a:rPr sz="1200" spc="135" dirty="0">
                <a:latin typeface="MS UI Gothic"/>
                <a:cs typeface="MS UI Gothic"/>
              </a:rPr>
              <a:t>ダン</a:t>
            </a:r>
            <a:r>
              <a:rPr sz="1200" spc="55" dirty="0">
                <a:latin typeface="MS UI Gothic"/>
                <a:cs typeface="MS UI Gothic"/>
              </a:rPr>
              <a:t>スを</a:t>
            </a:r>
            <a:r>
              <a:rPr sz="1200" spc="80" dirty="0">
                <a:latin typeface="MS UI Gothic"/>
                <a:cs typeface="MS UI Gothic"/>
              </a:rPr>
              <a:t>再</a:t>
            </a:r>
            <a:r>
              <a:rPr sz="1200" dirty="0">
                <a:latin typeface="MS UI Gothic"/>
                <a:cs typeface="MS UI Gothic"/>
              </a:rPr>
              <a:t>生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132334"/>
            <a:ext cx="6791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83560" algn="l"/>
              </a:tabLst>
            </a:pPr>
            <a:r>
              <a:rPr sz="2800" b="0" spc="125" dirty="0">
                <a:latin typeface="MS UI Gothic"/>
                <a:cs typeface="MS UI Gothic"/>
              </a:rPr>
              <a:t>インバウンド機能</a:t>
            </a:r>
            <a:r>
              <a:rPr sz="2800" b="0" spc="160" dirty="0">
                <a:latin typeface="MS UI Gothic"/>
                <a:cs typeface="MS UI Gothic"/>
              </a:rPr>
              <a:t>③</a:t>
            </a:r>
            <a:r>
              <a:rPr sz="2800" b="0" dirty="0">
                <a:latin typeface="MS UI Gothic"/>
                <a:cs typeface="MS UI Gothic"/>
              </a:rPr>
              <a:t>	</a:t>
            </a:r>
            <a:r>
              <a:rPr sz="2800" b="0" spc="-90" dirty="0">
                <a:latin typeface="MS UI Gothic"/>
                <a:cs typeface="MS UI Gothic"/>
              </a:rPr>
              <a:t>IV</a:t>
            </a:r>
            <a:r>
              <a:rPr sz="2800" b="0" spc="-130" dirty="0">
                <a:latin typeface="MS UI Gothic"/>
                <a:cs typeface="MS UI Gothic"/>
              </a:rPr>
              <a:t>R</a:t>
            </a:r>
            <a:r>
              <a:rPr sz="2800" b="0" spc="-5" dirty="0">
                <a:latin typeface="MS UI Gothic"/>
                <a:cs typeface="MS UI Gothic"/>
              </a:rPr>
              <a:t>機能（音声自動応答）</a:t>
            </a:r>
            <a:endParaRPr sz="2800">
              <a:latin typeface="MS UI Gothic"/>
              <a:cs typeface="MS UI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292919" y="2160714"/>
            <a:ext cx="2395220" cy="414020"/>
            <a:chOff x="3292919" y="2160714"/>
            <a:chExt cx="2395220" cy="41402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2508" y="2170175"/>
              <a:ext cx="2375916" cy="3947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297682" y="2165476"/>
              <a:ext cx="2385695" cy="404495"/>
            </a:xfrm>
            <a:custGeom>
              <a:avLst/>
              <a:gdLst/>
              <a:ahLst/>
              <a:cxnLst/>
              <a:rect l="l" t="t" r="r" b="b"/>
              <a:pathLst>
                <a:path w="2385695" h="404494">
                  <a:moveTo>
                    <a:pt x="0" y="404240"/>
                  </a:moveTo>
                  <a:lnTo>
                    <a:pt x="2385441" y="404240"/>
                  </a:lnTo>
                  <a:lnTo>
                    <a:pt x="2385441" y="0"/>
                  </a:lnTo>
                  <a:lnTo>
                    <a:pt x="0" y="0"/>
                  </a:lnTo>
                  <a:lnTo>
                    <a:pt x="0" y="404240"/>
                  </a:lnTo>
                  <a:close/>
                </a:path>
              </a:pathLst>
            </a:custGeom>
            <a:ln w="952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731573" y="1068091"/>
            <a:ext cx="1083945" cy="709295"/>
            <a:chOff x="5731573" y="1068091"/>
            <a:chExt cx="1083945" cy="709295"/>
          </a:xfrm>
        </p:grpSpPr>
        <p:sp>
          <p:nvSpPr>
            <p:cNvPr id="19" name="object 19"/>
            <p:cNvSpPr/>
            <p:nvPr/>
          </p:nvSpPr>
          <p:spPr>
            <a:xfrm>
              <a:off x="5736335" y="1412747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537210" y="0"/>
                  </a:moveTo>
                  <a:lnTo>
                    <a:pt x="469827" y="1401"/>
                  </a:lnTo>
                  <a:lnTo>
                    <a:pt x="404941" y="5492"/>
                  </a:lnTo>
                  <a:lnTo>
                    <a:pt x="343056" y="12105"/>
                  </a:lnTo>
                  <a:lnTo>
                    <a:pt x="284674" y="21071"/>
                  </a:lnTo>
                  <a:lnTo>
                    <a:pt x="230299" y="32221"/>
                  </a:lnTo>
                  <a:lnTo>
                    <a:pt x="180435" y="45387"/>
                  </a:lnTo>
                  <a:lnTo>
                    <a:pt x="135586" y="60400"/>
                  </a:lnTo>
                  <a:lnTo>
                    <a:pt x="96255" y="77092"/>
                  </a:lnTo>
                  <a:lnTo>
                    <a:pt x="36162" y="114837"/>
                  </a:lnTo>
                  <a:lnTo>
                    <a:pt x="4185" y="157275"/>
                  </a:lnTo>
                  <a:lnTo>
                    <a:pt x="0" y="179831"/>
                  </a:lnTo>
                  <a:lnTo>
                    <a:pt x="4185" y="202388"/>
                  </a:lnTo>
                  <a:lnTo>
                    <a:pt x="36162" y="244826"/>
                  </a:lnTo>
                  <a:lnTo>
                    <a:pt x="96255" y="282571"/>
                  </a:lnTo>
                  <a:lnTo>
                    <a:pt x="135586" y="299263"/>
                  </a:lnTo>
                  <a:lnTo>
                    <a:pt x="180435" y="314276"/>
                  </a:lnTo>
                  <a:lnTo>
                    <a:pt x="230299" y="327442"/>
                  </a:lnTo>
                  <a:lnTo>
                    <a:pt x="284674" y="338592"/>
                  </a:lnTo>
                  <a:lnTo>
                    <a:pt x="343056" y="347558"/>
                  </a:lnTo>
                  <a:lnTo>
                    <a:pt x="404941" y="354171"/>
                  </a:lnTo>
                  <a:lnTo>
                    <a:pt x="469827" y="358262"/>
                  </a:lnTo>
                  <a:lnTo>
                    <a:pt x="537210" y="359663"/>
                  </a:lnTo>
                  <a:lnTo>
                    <a:pt x="604592" y="358262"/>
                  </a:lnTo>
                  <a:lnTo>
                    <a:pt x="669478" y="354171"/>
                  </a:lnTo>
                  <a:lnTo>
                    <a:pt x="731363" y="347558"/>
                  </a:lnTo>
                  <a:lnTo>
                    <a:pt x="789745" y="338592"/>
                  </a:lnTo>
                  <a:lnTo>
                    <a:pt x="844120" y="327442"/>
                  </a:lnTo>
                  <a:lnTo>
                    <a:pt x="893984" y="314276"/>
                  </a:lnTo>
                  <a:lnTo>
                    <a:pt x="938833" y="299263"/>
                  </a:lnTo>
                  <a:lnTo>
                    <a:pt x="978164" y="282571"/>
                  </a:lnTo>
                  <a:lnTo>
                    <a:pt x="1038257" y="244826"/>
                  </a:lnTo>
                  <a:lnTo>
                    <a:pt x="1070234" y="202388"/>
                  </a:lnTo>
                  <a:lnTo>
                    <a:pt x="1074419" y="179831"/>
                  </a:lnTo>
                  <a:lnTo>
                    <a:pt x="1070234" y="157275"/>
                  </a:lnTo>
                  <a:lnTo>
                    <a:pt x="1038257" y="114837"/>
                  </a:lnTo>
                  <a:lnTo>
                    <a:pt x="978164" y="77092"/>
                  </a:lnTo>
                  <a:lnTo>
                    <a:pt x="938833" y="60400"/>
                  </a:lnTo>
                  <a:lnTo>
                    <a:pt x="893984" y="45387"/>
                  </a:lnTo>
                  <a:lnTo>
                    <a:pt x="844120" y="32221"/>
                  </a:lnTo>
                  <a:lnTo>
                    <a:pt x="789745" y="21071"/>
                  </a:lnTo>
                  <a:lnTo>
                    <a:pt x="731363" y="12105"/>
                  </a:lnTo>
                  <a:lnTo>
                    <a:pt x="669478" y="5492"/>
                  </a:lnTo>
                  <a:lnTo>
                    <a:pt x="604592" y="1401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36335" y="1412747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0" y="179831"/>
                  </a:moveTo>
                  <a:lnTo>
                    <a:pt x="16408" y="135554"/>
                  </a:lnTo>
                  <a:lnTo>
                    <a:pt x="62946" y="95294"/>
                  </a:lnTo>
                  <a:lnTo>
                    <a:pt x="135586" y="60400"/>
                  </a:lnTo>
                  <a:lnTo>
                    <a:pt x="180435" y="45387"/>
                  </a:lnTo>
                  <a:lnTo>
                    <a:pt x="230299" y="32221"/>
                  </a:lnTo>
                  <a:lnTo>
                    <a:pt x="284674" y="21071"/>
                  </a:lnTo>
                  <a:lnTo>
                    <a:pt x="343056" y="12105"/>
                  </a:lnTo>
                  <a:lnTo>
                    <a:pt x="404941" y="5492"/>
                  </a:lnTo>
                  <a:lnTo>
                    <a:pt x="469827" y="1401"/>
                  </a:lnTo>
                  <a:lnTo>
                    <a:pt x="537210" y="0"/>
                  </a:lnTo>
                  <a:lnTo>
                    <a:pt x="604592" y="1401"/>
                  </a:lnTo>
                  <a:lnTo>
                    <a:pt x="669478" y="5492"/>
                  </a:lnTo>
                  <a:lnTo>
                    <a:pt x="731363" y="12105"/>
                  </a:lnTo>
                  <a:lnTo>
                    <a:pt x="789745" y="21071"/>
                  </a:lnTo>
                  <a:lnTo>
                    <a:pt x="844120" y="32221"/>
                  </a:lnTo>
                  <a:lnTo>
                    <a:pt x="893984" y="45387"/>
                  </a:lnTo>
                  <a:lnTo>
                    <a:pt x="938833" y="60400"/>
                  </a:lnTo>
                  <a:lnTo>
                    <a:pt x="978164" y="77092"/>
                  </a:lnTo>
                  <a:lnTo>
                    <a:pt x="1038257" y="114837"/>
                  </a:lnTo>
                  <a:lnTo>
                    <a:pt x="1070234" y="157275"/>
                  </a:lnTo>
                  <a:lnTo>
                    <a:pt x="1074419" y="179831"/>
                  </a:lnTo>
                  <a:lnTo>
                    <a:pt x="1070234" y="202388"/>
                  </a:lnTo>
                  <a:lnTo>
                    <a:pt x="1038257" y="244826"/>
                  </a:lnTo>
                  <a:lnTo>
                    <a:pt x="978164" y="282571"/>
                  </a:lnTo>
                  <a:lnTo>
                    <a:pt x="938833" y="299263"/>
                  </a:lnTo>
                  <a:lnTo>
                    <a:pt x="893984" y="314276"/>
                  </a:lnTo>
                  <a:lnTo>
                    <a:pt x="844120" y="327442"/>
                  </a:lnTo>
                  <a:lnTo>
                    <a:pt x="789745" y="338592"/>
                  </a:lnTo>
                  <a:lnTo>
                    <a:pt x="731363" y="347558"/>
                  </a:lnTo>
                  <a:lnTo>
                    <a:pt x="669478" y="354171"/>
                  </a:lnTo>
                  <a:lnTo>
                    <a:pt x="604592" y="358262"/>
                  </a:lnTo>
                  <a:lnTo>
                    <a:pt x="537210" y="359663"/>
                  </a:lnTo>
                  <a:lnTo>
                    <a:pt x="469827" y="358262"/>
                  </a:lnTo>
                  <a:lnTo>
                    <a:pt x="404941" y="354171"/>
                  </a:lnTo>
                  <a:lnTo>
                    <a:pt x="343056" y="347558"/>
                  </a:lnTo>
                  <a:lnTo>
                    <a:pt x="284674" y="338592"/>
                  </a:lnTo>
                  <a:lnTo>
                    <a:pt x="230299" y="327442"/>
                  </a:lnTo>
                  <a:lnTo>
                    <a:pt x="180435" y="314276"/>
                  </a:lnTo>
                  <a:lnTo>
                    <a:pt x="135586" y="299263"/>
                  </a:lnTo>
                  <a:lnTo>
                    <a:pt x="96255" y="282571"/>
                  </a:lnTo>
                  <a:lnTo>
                    <a:pt x="36162" y="244826"/>
                  </a:lnTo>
                  <a:lnTo>
                    <a:pt x="4185" y="202388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00866" y="1385104"/>
              <a:ext cx="336550" cy="224154"/>
            </a:xfrm>
            <a:custGeom>
              <a:avLst/>
              <a:gdLst/>
              <a:ahLst/>
              <a:cxnLst/>
              <a:rect l="l" t="t" r="r" b="b"/>
              <a:pathLst>
                <a:path w="336550" h="224155">
                  <a:moveTo>
                    <a:pt x="294121" y="0"/>
                  </a:moveTo>
                  <a:lnTo>
                    <a:pt x="290215" y="724"/>
                  </a:lnTo>
                  <a:lnTo>
                    <a:pt x="286458" y="2099"/>
                  </a:lnTo>
                  <a:lnTo>
                    <a:pt x="283002" y="4048"/>
                  </a:lnTo>
                  <a:lnTo>
                    <a:pt x="0" y="223644"/>
                  </a:lnTo>
                  <a:lnTo>
                    <a:pt x="148570" y="223644"/>
                  </a:lnTo>
                  <a:lnTo>
                    <a:pt x="192266" y="217881"/>
                  </a:lnTo>
                  <a:lnTo>
                    <a:pt x="232189" y="202825"/>
                  </a:lnTo>
                  <a:lnTo>
                    <a:pt x="267219" y="179640"/>
                  </a:lnTo>
                  <a:lnTo>
                    <a:pt x="296240" y="149486"/>
                  </a:lnTo>
                  <a:lnTo>
                    <a:pt x="318133" y="113526"/>
                  </a:lnTo>
                  <a:lnTo>
                    <a:pt x="331781" y="72923"/>
                  </a:lnTo>
                  <a:lnTo>
                    <a:pt x="336065" y="28838"/>
                  </a:lnTo>
                  <a:lnTo>
                    <a:pt x="330726" y="15573"/>
                  </a:lnTo>
                  <a:lnTo>
                    <a:pt x="321055" y="5727"/>
                  </a:lnTo>
                  <a:lnTo>
                    <a:pt x="308404" y="227"/>
                  </a:lnTo>
                  <a:lnTo>
                    <a:pt x="29412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1675" y="1459223"/>
              <a:ext cx="325969" cy="14984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41675" y="1459223"/>
              <a:ext cx="326390" cy="149860"/>
            </a:xfrm>
            <a:custGeom>
              <a:avLst/>
              <a:gdLst/>
              <a:ahLst/>
              <a:cxnLst/>
              <a:rect l="l" t="t" r="r" b="b"/>
              <a:pathLst>
                <a:path w="326389" h="149859">
                  <a:moveTo>
                    <a:pt x="96" y="69133"/>
                  </a:moveTo>
                  <a:lnTo>
                    <a:pt x="36442" y="119502"/>
                  </a:lnTo>
                  <a:lnTo>
                    <a:pt x="91537" y="146676"/>
                  </a:lnTo>
                  <a:lnTo>
                    <a:pt x="115115" y="149842"/>
                  </a:lnTo>
                  <a:lnTo>
                    <a:pt x="138788" y="149810"/>
                  </a:lnTo>
                  <a:lnTo>
                    <a:pt x="162247" y="146602"/>
                  </a:lnTo>
                  <a:lnTo>
                    <a:pt x="185186" y="140238"/>
                  </a:lnTo>
                  <a:lnTo>
                    <a:pt x="325969" y="61262"/>
                  </a:lnTo>
                  <a:lnTo>
                    <a:pt x="322072" y="45724"/>
                  </a:lnTo>
                  <a:lnTo>
                    <a:pt x="317686" y="30326"/>
                  </a:lnTo>
                  <a:lnTo>
                    <a:pt x="312818" y="15080"/>
                  </a:lnTo>
                  <a:lnTo>
                    <a:pt x="307474" y="0"/>
                  </a:lnTo>
                  <a:lnTo>
                    <a:pt x="176874" y="78688"/>
                  </a:lnTo>
                  <a:lnTo>
                    <a:pt x="147409" y="87137"/>
                  </a:lnTo>
                  <a:lnTo>
                    <a:pt x="117201" y="89230"/>
                  </a:lnTo>
                  <a:lnTo>
                    <a:pt x="87217" y="85000"/>
                  </a:lnTo>
                  <a:lnTo>
                    <a:pt x="38479" y="62705"/>
                  </a:lnTo>
                  <a:lnTo>
                    <a:pt x="8708" y="27860"/>
                  </a:lnTo>
                  <a:lnTo>
                    <a:pt x="0" y="6097"/>
                  </a:lnTo>
                  <a:lnTo>
                    <a:pt x="96" y="69133"/>
                  </a:lnTo>
                  <a:close/>
                </a:path>
              </a:pathLst>
            </a:custGeom>
            <a:ln w="8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5832" y="1078318"/>
              <a:ext cx="166524" cy="36781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405832" y="1078318"/>
              <a:ext cx="167005" cy="368300"/>
            </a:xfrm>
            <a:custGeom>
              <a:avLst/>
              <a:gdLst/>
              <a:ahLst/>
              <a:cxnLst/>
              <a:rect l="l" t="t" r="r" b="b"/>
              <a:pathLst>
                <a:path w="167004" h="368300">
                  <a:moveTo>
                    <a:pt x="39086" y="367810"/>
                  </a:moveTo>
                  <a:lnTo>
                    <a:pt x="162747" y="157947"/>
                  </a:lnTo>
                  <a:lnTo>
                    <a:pt x="166524" y="124498"/>
                  </a:lnTo>
                  <a:lnTo>
                    <a:pt x="160897" y="92040"/>
                  </a:lnTo>
                  <a:lnTo>
                    <a:pt x="146514" y="62576"/>
                  </a:lnTo>
                  <a:lnTo>
                    <a:pt x="124023" y="38109"/>
                  </a:lnTo>
                  <a:lnTo>
                    <a:pt x="40871" y="0"/>
                  </a:lnTo>
                  <a:lnTo>
                    <a:pt x="77713" y="23169"/>
                  </a:lnTo>
                  <a:lnTo>
                    <a:pt x="102165" y="57805"/>
                  </a:lnTo>
                  <a:lnTo>
                    <a:pt x="112146" y="99308"/>
                  </a:lnTo>
                  <a:lnTo>
                    <a:pt x="105578" y="143078"/>
                  </a:lnTo>
                  <a:lnTo>
                    <a:pt x="0" y="329451"/>
                  </a:lnTo>
                  <a:lnTo>
                    <a:pt x="14717" y="332599"/>
                  </a:lnTo>
                  <a:lnTo>
                    <a:pt x="26890" y="340782"/>
                  </a:lnTo>
                  <a:lnTo>
                    <a:pt x="35390" y="352888"/>
                  </a:lnTo>
                  <a:lnTo>
                    <a:pt x="39086" y="367810"/>
                  </a:lnTo>
                  <a:close/>
                </a:path>
              </a:pathLst>
            </a:custGeom>
            <a:ln w="89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6679" y="1407630"/>
              <a:ext cx="102009" cy="11740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2184" y="1403135"/>
              <a:ext cx="110999" cy="1263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1675" y="1360739"/>
              <a:ext cx="307474" cy="18772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041675" y="1360739"/>
              <a:ext cx="307975" cy="187960"/>
            </a:xfrm>
            <a:custGeom>
              <a:avLst/>
              <a:gdLst/>
              <a:ahLst/>
              <a:cxnLst/>
              <a:rect l="l" t="t" r="r" b="b"/>
              <a:pathLst>
                <a:path w="307975" h="187959">
                  <a:moveTo>
                    <a:pt x="141719" y="0"/>
                  </a:moveTo>
                  <a:lnTo>
                    <a:pt x="77802" y="33845"/>
                  </a:lnTo>
                  <a:lnTo>
                    <a:pt x="16471" y="71982"/>
                  </a:lnTo>
                  <a:lnTo>
                    <a:pt x="0" y="104581"/>
                  </a:lnTo>
                  <a:lnTo>
                    <a:pt x="8761" y="126339"/>
                  </a:lnTo>
                  <a:lnTo>
                    <a:pt x="38499" y="161146"/>
                  </a:lnTo>
                  <a:lnTo>
                    <a:pt x="87120" y="183488"/>
                  </a:lnTo>
                  <a:lnTo>
                    <a:pt x="117074" y="187720"/>
                  </a:lnTo>
                  <a:lnTo>
                    <a:pt x="147316" y="185626"/>
                  </a:lnTo>
                  <a:lnTo>
                    <a:pt x="176874" y="177172"/>
                  </a:lnTo>
                  <a:lnTo>
                    <a:pt x="307474" y="98484"/>
                  </a:lnTo>
                  <a:lnTo>
                    <a:pt x="141719" y="0"/>
                  </a:lnTo>
                  <a:close/>
                </a:path>
              </a:pathLst>
            </a:custGeom>
            <a:ln w="8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2094" y="1078318"/>
              <a:ext cx="295569" cy="33176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222094" y="1078318"/>
              <a:ext cx="295910" cy="332105"/>
            </a:xfrm>
            <a:custGeom>
              <a:avLst/>
              <a:gdLst/>
              <a:ahLst/>
              <a:cxnLst/>
              <a:rect l="l" t="t" r="r" b="b"/>
              <a:pathLst>
                <a:path w="295909" h="332105">
                  <a:moveTo>
                    <a:pt x="0" y="231141"/>
                  </a:moveTo>
                  <a:lnTo>
                    <a:pt x="172344" y="331762"/>
                  </a:lnTo>
                  <a:lnTo>
                    <a:pt x="183738" y="329451"/>
                  </a:lnTo>
                  <a:lnTo>
                    <a:pt x="281654" y="156897"/>
                  </a:lnTo>
                  <a:lnTo>
                    <a:pt x="295569" y="115859"/>
                  </a:lnTo>
                  <a:lnTo>
                    <a:pt x="293087" y="74302"/>
                  </a:lnTo>
                  <a:lnTo>
                    <a:pt x="275425" y="36992"/>
                  </a:lnTo>
                  <a:lnTo>
                    <a:pt x="243803" y="8696"/>
                  </a:lnTo>
                  <a:lnTo>
                    <a:pt x="224609" y="0"/>
                  </a:lnTo>
                  <a:lnTo>
                    <a:pt x="187772" y="328"/>
                  </a:lnTo>
                  <a:lnTo>
                    <a:pt x="153040" y="10972"/>
                  </a:lnTo>
                  <a:lnTo>
                    <a:pt x="122437" y="30979"/>
                  </a:lnTo>
                  <a:lnTo>
                    <a:pt x="97990" y="59400"/>
                  </a:lnTo>
                  <a:lnTo>
                    <a:pt x="0" y="231141"/>
                  </a:lnTo>
                  <a:close/>
                </a:path>
              </a:pathLst>
            </a:custGeom>
            <a:ln w="8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83394" y="1309460"/>
              <a:ext cx="211044" cy="14976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26345" y="1304964"/>
              <a:ext cx="272589" cy="18486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15617" y="1098722"/>
              <a:ext cx="185232" cy="17708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11121" y="1094227"/>
              <a:ext cx="194223" cy="18608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041675" y="1077616"/>
              <a:ext cx="530860" cy="531495"/>
            </a:xfrm>
            <a:custGeom>
              <a:avLst/>
              <a:gdLst/>
              <a:ahLst/>
              <a:cxnLst/>
              <a:rect l="l" t="t" r="r" b="b"/>
              <a:pathLst>
                <a:path w="530859" h="531494">
                  <a:moveTo>
                    <a:pt x="180419" y="231844"/>
                  </a:moveTo>
                  <a:lnTo>
                    <a:pt x="166423" y="240796"/>
                  </a:lnTo>
                  <a:lnTo>
                    <a:pt x="155027" y="252699"/>
                  </a:lnTo>
                  <a:lnTo>
                    <a:pt x="146651" y="266994"/>
                  </a:lnTo>
                  <a:lnTo>
                    <a:pt x="141719" y="283122"/>
                  </a:lnTo>
                  <a:lnTo>
                    <a:pt x="16471" y="355105"/>
                  </a:lnTo>
                  <a:lnTo>
                    <a:pt x="0" y="387704"/>
                  </a:lnTo>
                  <a:lnTo>
                    <a:pt x="96" y="450741"/>
                  </a:lnTo>
                  <a:lnTo>
                    <a:pt x="34824" y="503103"/>
                  </a:lnTo>
                  <a:lnTo>
                    <a:pt x="91537" y="528283"/>
                  </a:lnTo>
                  <a:lnTo>
                    <a:pt x="115103" y="530882"/>
                  </a:lnTo>
                  <a:lnTo>
                    <a:pt x="138727" y="530664"/>
                  </a:lnTo>
                  <a:lnTo>
                    <a:pt x="162168" y="527646"/>
                  </a:lnTo>
                  <a:lnTo>
                    <a:pt x="185186" y="521845"/>
                  </a:lnTo>
                  <a:lnTo>
                    <a:pt x="319130" y="442838"/>
                  </a:lnTo>
                  <a:lnTo>
                    <a:pt x="339642" y="447119"/>
                  </a:lnTo>
                  <a:lnTo>
                    <a:pt x="359780" y="444069"/>
                  </a:lnTo>
                  <a:lnTo>
                    <a:pt x="391800" y="418379"/>
                  </a:lnTo>
                  <a:lnTo>
                    <a:pt x="404114" y="381673"/>
                  </a:lnTo>
                  <a:lnTo>
                    <a:pt x="403244" y="368512"/>
                  </a:lnTo>
                  <a:lnTo>
                    <a:pt x="526905" y="158649"/>
                  </a:lnTo>
                  <a:lnTo>
                    <a:pt x="530401" y="122117"/>
                  </a:lnTo>
                  <a:lnTo>
                    <a:pt x="522551" y="87213"/>
                  </a:lnTo>
                  <a:lnTo>
                    <a:pt x="504408" y="56587"/>
                  </a:lnTo>
                  <a:lnTo>
                    <a:pt x="477024" y="32889"/>
                  </a:lnTo>
                  <a:lnTo>
                    <a:pt x="405028" y="702"/>
                  </a:lnTo>
                  <a:lnTo>
                    <a:pt x="367784" y="0"/>
                  </a:lnTo>
                  <a:lnTo>
                    <a:pt x="332757" y="10376"/>
                  </a:lnTo>
                  <a:lnTo>
                    <a:pt x="302210" y="30766"/>
                  </a:lnTo>
                  <a:lnTo>
                    <a:pt x="278409" y="60102"/>
                  </a:lnTo>
                  <a:lnTo>
                    <a:pt x="180419" y="231844"/>
                  </a:lnTo>
                  <a:close/>
                </a:path>
              </a:pathLst>
            </a:custGeom>
            <a:ln w="18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66921" y="1218073"/>
              <a:ext cx="161350" cy="1570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83755" y="1225399"/>
              <a:ext cx="138614" cy="144231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319849" y="4721161"/>
            <a:ext cx="1809750" cy="1089025"/>
            <a:chOff x="319849" y="4721161"/>
            <a:chExt cx="1809750" cy="1089025"/>
          </a:xfrm>
        </p:grpSpPr>
        <p:sp>
          <p:nvSpPr>
            <p:cNvPr id="40" name="object 40"/>
            <p:cNvSpPr/>
            <p:nvPr/>
          </p:nvSpPr>
          <p:spPr>
            <a:xfrm>
              <a:off x="569071" y="5545240"/>
              <a:ext cx="165735" cy="102235"/>
            </a:xfrm>
            <a:custGeom>
              <a:avLst/>
              <a:gdLst/>
              <a:ahLst/>
              <a:cxnLst/>
              <a:rect l="l" t="t" r="r" b="b"/>
              <a:pathLst>
                <a:path w="165734" h="102235">
                  <a:moveTo>
                    <a:pt x="148254" y="0"/>
                  </a:moveTo>
                  <a:lnTo>
                    <a:pt x="146130" y="189"/>
                  </a:lnTo>
                  <a:lnTo>
                    <a:pt x="0" y="101979"/>
                  </a:lnTo>
                  <a:lnTo>
                    <a:pt x="66302" y="101979"/>
                  </a:lnTo>
                  <a:lnTo>
                    <a:pt x="130173" y="80745"/>
                  </a:lnTo>
                  <a:lnTo>
                    <a:pt x="165078" y="22903"/>
                  </a:lnTo>
                  <a:lnTo>
                    <a:pt x="165556" y="15752"/>
                  </a:lnTo>
                  <a:lnTo>
                    <a:pt x="163337" y="9201"/>
                  </a:lnTo>
                  <a:lnTo>
                    <a:pt x="158827" y="3963"/>
                  </a:lnTo>
                  <a:lnTo>
                    <a:pt x="152436" y="747"/>
                  </a:lnTo>
                  <a:lnTo>
                    <a:pt x="150324" y="184"/>
                  </a:lnTo>
                  <a:lnTo>
                    <a:pt x="14825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5089" y="5409984"/>
              <a:ext cx="220120" cy="15341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95089" y="5409984"/>
              <a:ext cx="220345" cy="153670"/>
            </a:xfrm>
            <a:custGeom>
              <a:avLst/>
              <a:gdLst/>
              <a:ahLst/>
              <a:cxnLst/>
              <a:rect l="l" t="t" r="r" b="b"/>
              <a:pathLst>
                <a:path w="220345" h="153670">
                  <a:moveTo>
                    <a:pt x="220097" y="119979"/>
                  </a:moveTo>
                  <a:lnTo>
                    <a:pt x="191702" y="153410"/>
                  </a:lnTo>
                  <a:lnTo>
                    <a:pt x="191702" y="137598"/>
                  </a:lnTo>
                  <a:lnTo>
                    <a:pt x="188932" y="126694"/>
                  </a:lnTo>
                  <a:lnTo>
                    <a:pt x="184320" y="116532"/>
                  </a:lnTo>
                  <a:lnTo>
                    <a:pt x="177993" y="107343"/>
                  </a:lnTo>
                  <a:lnTo>
                    <a:pt x="170083" y="99357"/>
                  </a:lnTo>
                  <a:lnTo>
                    <a:pt x="36297" y="21508"/>
                  </a:lnTo>
                  <a:lnTo>
                    <a:pt x="26112" y="22756"/>
                  </a:lnTo>
                  <a:lnTo>
                    <a:pt x="16479" y="25987"/>
                  </a:lnTo>
                  <a:lnTo>
                    <a:pt x="7680" y="31074"/>
                  </a:lnTo>
                  <a:lnTo>
                    <a:pt x="0" y="37889"/>
                  </a:lnTo>
                  <a:lnTo>
                    <a:pt x="3784" y="28177"/>
                  </a:lnTo>
                  <a:lnTo>
                    <a:pt x="9606" y="19693"/>
                  </a:lnTo>
                  <a:lnTo>
                    <a:pt x="17195" y="12752"/>
                  </a:lnTo>
                  <a:lnTo>
                    <a:pt x="26280" y="7666"/>
                  </a:lnTo>
                  <a:lnTo>
                    <a:pt x="197432" y="85180"/>
                  </a:lnTo>
                  <a:lnTo>
                    <a:pt x="216230" y="110187"/>
                  </a:lnTo>
                  <a:lnTo>
                    <a:pt x="220097" y="119979"/>
                  </a:lnTo>
                  <a:close/>
                </a:path>
              </a:pathLst>
            </a:custGeom>
            <a:ln w="40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8402" y="5512785"/>
              <a:ext cx="118388" cy="13448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68402" y="5512785"/>
              <a:ext cx="118745" cy="134620"/>
            </a:xfrm>
            <a:custGeom>
              <a:avLst/>
              <a:gdLst/>
              <a:ahLst/>
              <a:cxnLst/>
              <a:rect l="l" t="t" r="r" b="b"/>
              <a:pathLst>
                <a:path w="118745" h="134620">
                  <a:moveTo>
                    <a:pt x="118388" y="68007"/>
                  </a:moveTo>
                  <a:lnTo>
                    <a:pt x="7891" y="131323"/>
                  </a:lnTo>
                  <a:lnTo>
                    <a:pt x="5524" y="132943"/>
                  </a:lnTo>
                  <a:lnTo>
                    <a:pt x="2828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491" y="9518"/>
                  </a:lnTo>
                  <a:lnTo>
                    <a:pt x="71030" y="0"/>
                  </a:lnTo>
                  <a:lnTo>
                    <a:pt x="118388" y="50610"/>
                  </a:lnTo>
                  <a:lnTo>
                    <a:pt x="118388" y="68007"/>
                  </a:lnTo>
                  <a:close/>
                </a:path>
              </a:pathLst>
            </a:custGeom>
            <a:ln w="40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043" y="5459016"/>
              <a:ext cx="107390" cy="6328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2043" y="5459016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7950" h="63500">
                  <a:moveTo>
                    <a:pt x="17413" y="0"/>
                  </a:moveTo>
                  <a:lnTo>
                    <a:pt x="107390" y="53768"/>
                  </a:lnTo>
                  <a:lnTo>
                    <a:pt x="90850" y="63286"/>
                  </a:lnTo>
                  <a:lnTo>
                    <a:pt x="69193" y="50716"/>
                  </a:lnTo>
                  <a:lnTo>
                    <a:pt x="68842" y="37398"/>
                  </a:lnTo>
                  <a:lnTo>
                    <a:pt x="55894" y="30374"/>
                  </a:lnTo>
                  <a:lnTo>
                    <a:pt x="55839" y="42894"/>
                  </a:lnTo>
                  <a:lnTo>
                    <a:pt x="30740" y="28270"/>
                  </a:lnTo>
                  <a:lnTo>
                    <a:pt x="30779" y="15265"/>
                  </a:lnTo>
                  <a:lnTo>
                    <a:pt x="18143" y="8218"/>
                  </a:lnTo>
                  <a:lnTo>
                    <a:pt x="18098" y="21357"/>
                  </a:lnTo>
                  <a:lnTo>
                    <a:pt x="0" y="10360"/>
                  </a:lnTo>
                  <a:lnTo>
                    <a:pt x="17413" y="0"/>
                  </a:lnTo>
                  <a:close/>
                </a:path>
              </a:pathLst>
            </a:custGeom>
            <a:ln w="40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5055" y="5431493"/>
              <a:ext cx="191736" cy="13248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95055" y="5431493"/>
              <a:ext cx="191770" cy="132715"/>
            </a:xfrm>
            <a:custGeom>
              <a:avLst/>
              <a:gdLst/>
              <a:ahLst/>
              <a:cxnLst/>
              <a:rect l="l" t="t" r="r" b="b"/>
              <a:pathLst>
                <a:path w="191770" h="132714">
                  <a:moveTo>
                    <a:pt x="144378" y="81291"/>
                  </a:moveTo>
                  <a:lnTo>
                    <a:pt x="150053" y="101215"/>
                  </a:lnTo>
                  <a:lnTo>
                    <a:pt x="150353" y="118606"/>
                  </a:lnTo>
                  <a:lnTo>
                    <a:pt x="159256" y="125685"/>
                  </a:lnTo>
                  <a:lnTo>
                    <a:pt x="169430" y="130361"/>
                  </a:lnTo>
                  <a:lnTo>
                    <a:pt x="180412" y="132483"/>
                  </a:lnTo>
                  <a:lnTo>
                    <a:pt x="191736" y="131902"/>
                  </a:lnTo>
                  <a:lnTo>
                    <a:pt x="191736" y="116090"/>
                  </a:lnTo>
                  <a:lnTo>
                    <a:pt x="188930" y="105201"/>
                  </a:lnTo>
                  <a:lnTo>
                    <a:pt x="184308" y="95049"/>
                  </a:lnTo>
                  <a:lnTo>
                    <a:pt x="177994" y="85856"/>
                  </a:lnTo>
                  <a:lnTo>
                    <a:pt x="170117" y="77849"/>
                  </a:lnTo>
                  <a:lnTo>
                    <a:pt x="36331" y="0"/>
                  </a:lnTo>
                  <a:lnTo>
                    <a:pt x="26146" y="1247"/>
                  </a:lnTo>
                  <a:lnTo>
                    <a:pt x="16513" y="4478"/>
                  </a:lnTo>
                  <a:lnTo>
                    <a:pt x="7714" y="9565"/>
                  </a:lnTo>
                  <a:lnTo>
                    <a:pt x="33" y="16381"/>
                  </a:lnTo>
                  <a:lnTo>
                    <a:pt x="20518" y="49720"/>
                  </a:lnTo>
                  <a:lnTo>
                    <a:pt x="29286" y="51497"/>
                  </a:lnTo>
                  <a:lnTo>
                    <a:pt x="36988" y="37884"/>
                  </a:lnTo>
                  <a:lnTo>
                    <a:pt x="54402" y="27523"/>
                  </a:lnTo>
                  <a:lnTo>
                    <a:pt x="144378" y="81291"/>
                  </a:lnTo>
                  <a:close/>
                </a:path>
              </a:pathLst>
            </a:custGeom>
            <a:ln w="4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8421" y="5467234"/>
              <a:ext cx="144472" cy="14519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78421" y="5467235"/>
              <a:ext cx="144780" cy="145415"/>
            </a:xfrm>
            <a:custGeom>
              <a:avLst/>
              <a:gdLst/>
              <a:ahLst/>
              <a:cxnLst/>
              <a:rect l="l" t="t" r="r" b="b"/>
              <a:pathLst>
                <a:path w="144779" h="145414">
                  <a:moveTo>
                    <a:pt x="0" y="92997"/>
                  </a:moveTo>
                  <a:lnTo>
                    <a:pt x="89981" y="145190"/>
                  </a:lnTo>
                  <a:lnTo>
                    <a:pt x="144472" y="55068"/>
                  </a:lnTo>
                  <a:lnTo>
                    <a:pt x="122815" y="42498"/>
                  </a:lnTo>
                  <a:lnTo>
                    <a:pt x="122464" y="29180"/>
                  </a:lnTo>
                  <a:lnTo>
                    <a:pt x="109516" y="22155"/>
                  </a:lnTo>
                  <a:lnTo>
                    <a:pt x="109461" y="34675"/>
                  </a:lnTo>
                  <a:lnTo>
                    <a:pt x="84362" y="20052"/>
                  </a:lnTo>
                  <a:lnTo>
                    <a:pt x="84401" y="7046"/>
                  </a:lnTo>
                  <a:lnTo>
                    <a:pt x="71765" y="0"/>
                  </a:lnTo>
                  <a:lnTo>
                    <a:pt x="71720" y="13139"/>
                  </a:lnTo>
                  <a:lnTo>
                    <a:pt x="53622" y="2142"/>
                  </a:lnTo>
                  <a:lnTo>
                    <a:pt x="0" y="92997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6096" y="5508092"/>
              <a:ext cx="74709" cy="8232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16096" y="5508092"/>
              <a:ext cx="74930" cy="82550"/>
            </a:xfrm>
            <a:custGeom>
              <a:avLst/>
              <a:gdLst/>
              <a:ahLst/>
              <a:cxnLst/>
              <a:rect l="l" t="t" r="r" b="b"/>
              <a:pathLst>
                <a:path w="74929" h="82550">
                  <a:moveTo>
                    <a:pt x="36011" y="80281"/>
                  </a:moveTo>
                  <a:lnTo>
                    <a:pt x="39648" y="82329"/>
                  </a:lnTo>
                  <a:lnTo>
                    <a:pt x="47171" y="69658"/>
                  </a:lnTo>
                  <a:lnTo>
                    <a:pt x="43373" y="67778"/>
                  </a:lnTo>
                  <a:lnTo>
                    <a:pt x="36011" y="80281"/>
                  </a:lnTo>
                  <a:close/>
                </a:path>
                <a:path w="74929" h="82550">
                  <a:moveTo>
                    <a:pt x="45345" y="64787"/>
                  </a:moveTo>
                  <a:lnTo>
                    <a:pt x="48981" y="66835"/>
                  </a:lnTo>
                  <a:lnTo>
                    <a:pt x="56505" y="54170"/>
                  </a:lnTo>
                  <a:lnTo>
                    <a:pt x="52701" y="52290"/>
                  </a:lnTo>
                  <a:lnTo>
                    <a:pt x="45345" y="64787"/>
                  </a:lnTo>
                  <a:close/>
                </a:path>
                <a:path w="74929" h="82550">
                  <a:moveTo>
                    <a:pt x="54439" y="49126"/>
                  </a:moveTo>
                  <a:lnTo>
                    <a:pt x="58075" y="51174"/>
                  </a:lnTo>
                  <a:lnTo>
                    <a:pt x="65599" y="38508"/>
                  </a:lnTo>
                  <a:lnTo>
                    <a:pt x="61801" y="36628"/>
                  </a:lnTo>
                  <a:lnTo>
                    <a:pt x="54439" y="49126"/>
                  </a:lnTo>
                  <a:close/>
                </a:path>
                <a:path w="74929" h="82550">
                  <a:moveTo>
                    <a:pt x="63549" y="33749"/>
                  </a:moveTo>
                  <a:lnTo>
                    <a:pt x="67186" y="35797"/>
                  </a:lnTo>
                  <a:lnTo>
                    <a:pt x="74709" y="23126"/>
                  </a:lnTo>
                  <a:lnTo>
                    <a:pt x="70911" y="21246"/>
                  </a:lnTo>
                  <a:lnTo>
                    <a:pt x="63549" y="33749"/>
                  </a:lnTo>
                  <a:close/>
                </a:path>
                <a:path w="74929" h="82550">
                  <a:moveTo>
                    <a:pt x="45768" y="23014"/>
                  </a:moveTo>
                  <a:lnTo>
                    <a:pt x="49404" y="25062"/>
                  </a:lnTo>
                  <a:lnTo>
                    <a:pt x="56928" y="12391"/>
                  </a:lnTo>
                  <a:lnTo>
                    <a:pt x="53124" y="10511"/>
                  </a:lnTo>
                  <a:lnTo>
                    <a:pt x="45768" y="23014"/>
                  </a:lnTo>
                  <a:close/>
                </a:path>
                <a:path w="74929" h="82550">
                  <a:moveTo>
                    <a:pt x="36652" y="38397"/>
                  </a:moveTo>
                  <a:lnTo>
                    <a:pt x="40288" y="40439"/>
                  </a:lnTo>
                  <a:lnTo>
                    <a:pt x="47812" y="27774"/>
                  </a:lnTo>
                  <a:lnTo>
                    <a:pt x="44014" y="25893"/>
                  </a:lnTo>
                  <a:lnTo>
                    <a:pt x="36652" y="38397"/>
                  </a:lnTo>
                  <a:close/>
                </a:path>
                <a:path w="74929" h="82550">
                  <a:moveTo>
                    <a:pt x="27558" y="54058"/>
                  </a:moveTo>
                  <a:lnTo>
                    <a:pt x="31194" y="56106"/>
                  </a:lnTo>
                  <a:lnTo>
                    <a:pt x="38718" y="43435"/>
                  </a:lnTo>
                  <a:lnTo>
                    <a:pt x="34920" y="41555"/>
                  </a:lnTo>
                  <a:lnTo>
                    <a:pt x="27558" y="54058"/>
                  </a:lnTo>
                  <a:close/>
                </a:path>
                <a:path w="74929" h="82550">
                  <a:moveTo>
                    <a:pt x="18224" y="69547"/>
                  </a:moveTo>
                  <a:lnTo>
                    <a:pt x="21861" y="71594"/>
                  </a:lnTo>
                  <a:lnTo>
                    <a:pt x="29384" y="58929"/>
                  </a:lnTo>
                  <a:lnTo>
                    <a:pt x="25586" y="57049"/>
                  </a:lnTo>
                  <a:lnTo>
                    <a:pt x="18224" y="69547"/>
                  </a:lnTo>
                  <a:close/>
                </a:path>
                <a:path w="74929" h="82550">
                  <a:moveTo>
                    <a:pt x="0" y="59035"/>
                  </a:moveTo>
                  <a:lnTo>
                    <a:pt x="3637" y="61083"/>
                  </a:lnTo>
                  <a:lnTo>
                    <a:pt x="11163" y="48417"/>
                  </a:lnTo>
                  <a:lnTo>
                    <a:pt x="7360" y="46537"/>
                  </a:lnTo>
                  <a:lnTo>
                    <a:pt x="0" y="59035"/>
                  </a:lnTo>
                  <a:close/>
                </a:path>
                <a:path w="74929" h="82550">
                  <a:moveTo>
                    <a:pt x="9331" y="43547"/>
                  </a:moveTo>
                  <a:lnTo>
                    <a:pt x="12967" y="45594"/>
                  </a:lnTo>
                  <a:lnTo>
                    <a:pt x="20491" y="32923"/>
                  </a:lnTo>
                  <a:lnTo>
                    <a:pt x="16693" y="31043"/>
                  </a:lnTo>
                  <a:lnTo>
                    <a:pt x="9331" y="43547"/>
                  </a:lnTo>
                  <a:close/>
                </a:path>
                <a:path w="74929" h="82550">
                  <a:moveTo>
                    <a:pt x="18430" y="27880"/>
                  </a:moveTo>
                  <a:lnTo>
                    <a:pt x="22067" y="29927"/>
                  </a:lnTo>
                  <a:lnTo>
                    <a:pt x="29590" y="17262"/>
                  </a:lnTo>
                  <a:lnTo>
                    <a:pt x="25787" y="15382"/>
                  </a:lnTo>
                  <a:lnTo>
                    <a:pt x="18430" y="27880"/>
                  </a:lnTo>
                  <a:close/>
                </a:path>
                <a:path w="74929" h="82550">
                  <a:moveTo>
                    <a:pt x="27541" y="12503"/>
                  </a:moveTo>
                  <a:lnTo>
                    <a:pt x="31177" y="14551"/>
                  </a:lnTo>
                  <a:lnTo>
                    <a:pt x="38701" y="1880"/>
                  </a:lnTo>
                  <a:lnTo>
                    <a:pt x="34903" y="0"/>
                  </a:lnTo>
                  <a:lnTo>
                    <a:pt x="27541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4335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4" h="87629">
                  <a:moveTo>
                    <a:pt x="43501" y="67778"/>
                  </a:moveTo>
                  <a:lnTo>
                    <a:pt x="36011" y="80499"/>
                  </a:ln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close/>
                </a:path>
                <a:path w="83184" h="87629">
                  <a:moveTo>
                    <a:pt x="25714" y="57043"/>
                  </a:moveTo>
                  <a:lnTo>
                    <a:pt x="18225" y="69764"/>
                  </a:ln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close/>
                </a:path>
                <a:path w="83184" h="87629">
                  <a:moveTo>
                    <a:pt x="52835" y="52284"/>
                  </a:moveTo>
                  <a:lnTo>
                    <a:pt x="45345" y="65005"/>
                  </a:ln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close/>
                </a:path>
                <a:path w="83184" h="87629">
                  <a:moveTo>
                    <a:pt x="7490" y="46532"/>
                  </a:moveTo>
                  <a:lnTo>
                    <a:pt x="0" y="59253"/>
                  </a:ln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close/>
                </a:path>
                <a:path w="83184" h="87629">
                  <a:moveTo>
                    <a:pt x="35048" y="41555"/>
                  </a:moveTo>
                  <a:lnTo>
                    <a:pt x="27558" y="54270"/>
                  </a:ln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close/>
                </a:path>
                <a:path w="83184" h="87629">
                  <a:moveTo>
                    <a:pt x="61929" y="36623"/>
                  </a:moveTo>
                  <a:lnTo>
                    <a:pt x="54439" y="49344"/>
                  </a:ln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close/>
                </a:path>
                <a:path w="83184" h="87629">
                  <a:moveTo>
                    <a:pt x="16821" y="31043"/>
                  </a:moveTo>
                  <a:lnTo>
                    <a:pt x="9332" y="43759"/>
                  </a:ln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close/>
                </a:path>
                <a:path w="83184" h="87629">
                  <a:moveTo>
                    <a:pt x="44142" y="25893"/>
                  </a:moveTo>
                  <a:lnTo>
                    <a:pt x="36652" y="38609"/>
                  </a:ln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close/>
                </a:path>
                <a:path w="83184" h="87629">
                  <a:moveTo>
                    <a:pt x="71039" y="21246"/>
                  </a:moveTo>
                  <a:lnTo>
                    <a:pt x="63549" y="33961"/>
                  </a:ln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close/>
                </a:path>
                <a:path w="83184" h="87629">
                  <a:moveTo>
                    <a:pt x="25920" y="15376"/>
                  </a:moveTo>
                  <a:lnTo>
                    <a:pt x="18429" y="28097"/>
                  </a:ln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close/>
                </a:path>
                <a:path w="83184" h="87629">
                  <a:moveTo>
                    <a:pt x="53258" y="10511"/>
                  </a:moveTo>
                  <a:lnTo>
                    <a:pt x="45768" y="23232"/>
                  </a:ln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close/>
                </a:path>
                <a:path w="83184" h="87629">
                  <a:moveTo>
                    <a:pt x="35031" y="0"/>
                  </a:moveTo>
                  <a:lnTo>
                    <a:pt x="27541" y="12721"/>
                  </a:ln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4335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4" h="87629">
                  <a:moveTo>
                    <a:pt x="27541" y="12721"/>
                  </a:move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lnTo>
                    <a:pt x="27541" y="12721"/>
                  </a:lnTo>
                  <a:close/>
                </a:path>
                <a:path w="83184" h="87629">
                  <a:moveTo>
                    <a:pt x="18429" y="28097"/>
                  </a:move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lnTo>
                    <a:pt x="18429" y="28097"/>
                  </a:lnTo>
                  <a:close/>
                </a:path>
                <a:path w="83184" h="87629">
                  <a:moveTo>
                    <a:pt x="9332" y="43759"/>
                  </a:move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lnTo>
                    <a:pt x="9332" y="43759"/>
                  </a:lnTo>
                  <a:close/>
                </a:path>
                <a:path w="83184" h="87629">
                  <a:moveTo>
                    <a:pt x="0" y="59253"/>
                  </a:move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lnTo>
                    <a:pt x="0" y="59253"/>
                  </a:lnTo>
                  <a:close/>
                </a:path>
                <a:path w="83184" h="87629">
                  <a:moveTo>
                    <a:pt x="18225" y="69764"/>
                  </a:move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lnTo>
                    <a:pt x="18225" y="69764"/>
                  </a:lnTo>
                  <a:close/>
                </a:path>
                <a:path w="83184" h="87629">
                  <a:moveTo>
                    <a:pt x="27558" y="54270"/>
                  </a:move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lnTo>
                    <a:pt x="27558" y="54270"/>
                  </a:lnTo>
                  <a:close/>
                </a:path>
                <a:path w="83184" h="87629">
                  <a:moveTo>
                    <a:pt x="36652" y="38609"/>
                  </a:move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lnTo>
                    <a:pt x="36652" y="38609"/>
                  </a:lnTo>
                  <a:close/>
                </a:path>
                <a:path w="83184" h="87629">
                  <a:moveTo>
                    <a:pt x="45768" y="23232"/>
                  </a:move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lnTo>
                    <a:pt x="45768" y="23232"/>
                  </a:lnTo>
                  <a:close/>
                </a:path>
                <a:path w="83184" h="87629">
                  <a:moveTo>
                    <a:pt x="63549" y="33961"/>
                  </a:move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lnTo>
                    <a:pt x="63549" y="33961"/>
                  </a:lnTo>
                  <a:close/>
                </a:path>
                <a:path w="83184" h="87629">
                  <a:moveTo>
                    <a:pt x="54439" y="49344"/>
                  </a:move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lnTo>
                    <a:pt x="54439" y="49344"/>
                  </a:lnTo>
                  <a:close/>
                </a:path>
                <a:path w="83184" h="87629">
                  <a:moveTo>
                    <a:pt x="45345" y="65005"/>
                  </a:move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lnTo>
                    <a:pt x="45345" y="65005"/>
                  </a:lnTo>
                  <a:close/>
                </a:path>
                <a:path w="83184" h="87629">
                  <a:moveTo>
                    <a:pt x="36011" y="80499"/>
                  </a:move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lnTo>
                    <a:pt x="36011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8421" y="5560974"/>
              <a:ext cx="89981" cy="8624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78421" y="5560974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70" h="86360">
                  <a:moveTo>
                    <a:pt x="0" y="35635"/>
                  </a:moveTo>
                  <a:lnTo>
                    <a:pt x="82084" y="83082"/>
                  </a:lnTo>
                  <a:lnTo>
                    <a:pt x="84456" y="84702"/>
                  </a:lnTo>
                  <a:lnTo>
                    <a:pt x="87146" y="85782"/>
                  </a:lnTo>
                  <a:lnTo>
                    <a:pt x="89981" y="86245"/>
                  </a:lnTo>
                  <a:lnTo>
                    <a:pt x="89981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7835" y="5409984"/>
              <a:ext cx="237490" cy="238125"/>
            </a:xfrm>
            <a:custGeom>
              <a:avLst/>
              <a:gdLst/>
              <a:ahLst/>
              <a:cxnLst/>
              <a:rect l="l" t="t" r="r" b="b"/>
              <a:pathLst>
                <a:path w="237490" h="238125">
                  <a:moveTo>
                    <a:pt x="237351" y="119979"/>
                  </a:moveTo>
                  <a:lnTo>
                    <a:pt x="233639" y="110087"/>
                  </a:lnTo>
                  <a:lnTo>
                    <a:pt x="228562" y="100895"/>
                  </a:lnTo>
                  <a:lnTo>
                    <a:pt x="222213" y="92545"/>
                  </a:lnTo>
                  <a:lnTo>
                    <a:pt x="214686" y="85180"/>
                  </a:lnTo>
                  <a:lnTo>
                    <a:pt x="66888" y="0"/>
                  </a:lnTo>
                  <a:lnTo>
                    <a:pt x="43534" y="7666"/>
                  </a:lnTo>
                  <a:lnTo>
                    <a:pt x="34601" y="12891"/>
                  </a:lnTo>
                  <a:lnTo>
                    <a:pt x="27083" y="19854"/>
                  </a:lnTo>
                  <a:lnTo>
                    <a:pt x="21220" y="28279"/>
                  </a:lnTo>
                  <a:lnTo>
                    <a:pt x="17253" y="37889"/>
                  </a:lnTo>
                  <a:lnTo>
                    <a:pt x="37572" y="71640"/>
                  </a:lnTo>
                  <a:lnTo>
                    <a:pt x="46506" y="73006"/>
                  </a:lnTo>
                  <a:lnTo>
                    <a:pt x="5321" y="142341"/>
                  </a:lnTo>
                  <a:lnTo>
                    <a:pt x="1733" y="146146"/>
                  </a:lnTo>
                  <a:lnTo>
                    <a:pt x="0" y="151357"/>
                  </a:lnTo>
                  <a:lnTo>
                    <a:pt x="585" y="156574"/>
                  </a:lnTo>
                  <a:lnTo>
                    <a:pt x="585" y="186624"/>
                  </a:lnTo>
                  <a:lnTo>
                    <a:pt x="82670" y="234071"/>
                  </a:lnTo>
                  <a:lnTo>
                    <a:pt x="87236" y="237934"/>
                  </a:lnTo>
                  <a:lnTo>
                    <a:pt x="93891" y="237934"/>
                  </a:lnTo>
                  <a:lnTo>
                    <a:pt x="98458" y="234071"/>
                  </a:lnTo>
                  <a:lnTo>
                    <a:pt x="208955" y="170807"/>
                  </a:lnTo>
                  <a:lnTo>
                    <a:pt x="208955" y="153410"/>
                  </a:lnTo>
                  <a:lnTo>
                    <a:pt x="217946" y="152572"/>
                  </a:lnTo>
                  <a:lnTo>
                    <a:pt x="226052" y="149061"/>
                  </a:lnTo>
                  <a:lnTo>
                    <a:pt x="232714" y="143232"/>
                  </a:lnTo>
                  <a:lnTo>
                    <a:pt x="237373" y="135439"/>
                  </a:lnTo>
                  <a:lnTo>
                    <a:pt x="237351" y="119979"/>
                  </a:lnTo>
                  <a:close/>
                </a:path>
              </a:pathLst>
            </a:custGeom>
            <a:ln w="8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44235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3980" y="5385223"/>
              <a:ext cx="76769" cy="70015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43980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4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9279" y="5288597"/>
              <a:ext cx="241470" cy="14721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79279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4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8434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4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5827" y="5119156"/>
              <a:ext cx="314746" cy="18335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95827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59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69602" y="5100508"/>
              <a:ext cx="31963" cy="17548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69602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4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00306" y="5092549"/>
              <a:ext cx="60020" cy="141438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800306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5394" y="5030938"/>
              <a:ext cx="154932" cy="8423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05394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40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8434" y="5214381"/>
              <a:ext cx="152139" cy="15543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58434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2812" y="5025333"/>
              <a:ext cx="168754" cy="93823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32812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09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79279" y="5340410"/>
              <a:ext cx="164700" cy="114828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79279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97216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29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29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29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29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29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29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29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29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29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29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29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29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29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29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29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29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29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29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29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29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29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29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29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29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7220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29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29" h="121285">
                  <a:moveTo>
                    <a:pt x="56935" y="10023"/>
                  </a:moveTo>
                  <a:close/>
                </a:path>
                <a:path w="201929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29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29" h="121285">
                  <a:moveTo>
                    <a:pt x="79362" y="23497"/>
                  </a:moveTo>
                  <a:close/>
                </a:path>
                <a:path w="201929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29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29" h="121285">
                  <a:moveTo>
                    <a:pt x="101789" y="36964"/>
                  </a:moveTo>
                  <a:close/>
                </a:path>
                <a:path w="201929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29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29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29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29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29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29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29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29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29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29" h="121285">
                  <a:moveTo>
                    <a:pt x="41982" y="20057"/>
                  </a:moveTo>
                  <a:close/>
                </a:path>
                <a:path w="201929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29" h="121285">
                  <a:moveTo>
                    <a:pt x="64409" y="33529"/>
                  </a:moveTo>
                  <a:close/>
                </a:path>
                <a:path w="201929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29" h="121285">
                  <a:moveTo>
                    <a:pt x="64409" y="33525"/>
                  </a:moveTo>
                  <a:close/>
                </a:path>
                <a:path w="201929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29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29" h="121285">
                  <a:moveTo>
                    <a:pt x="86836" y="46998"/>
                  </a:moveTo>
                  <a:close/>
                </a:path>
                <a:path w="201929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29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29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29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29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29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29" h="121285">
                  <a:moveTo>
                    <a:pt x="124210" y="107478"/>
                  </a:moveTo>
                  <a:close/>
                </a:path>
                <a:path w="201929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29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29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29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29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29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29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29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29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29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29" h="121285">
                  <a:moveTo>
                    <a:pt x="116737" y="83973"/>
                  </a:moveTo>
                  <a:close/>
                </a:path>
                <a:path w="201929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29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29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29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29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29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29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29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29" h="121285">
                  <a:moveTo>
                    <a:pt x="71883" y="57032"/>
                  </a:moveTo>
                  <a:close/>
                </a:path>
                <a:path w="201929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29" h="121285">
                  <a:moveTo>
                    <a:pt x="27030" y="30095"/>
                  </a:moveTo>
                  <a:close/>
                </a:path>
                <a:path w="201929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29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29" h="121285">
                  <a:moveTo>
                    <a:pt x="49455" y="43562"/>
                  </a:moveTo>
                  <a:close/>
                </a:path>
                <a:path w="201929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29" h="121285">
                  <a:moveTo>
                    <a:pt x="49455" y="43558"/>
                  </a:moveTo>
                  <a:close/>
                </a:path>
                <a:path w="201929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29" h="121285">
                  <a:moveTo>
                    <a:pt x="12077" y="40129"/>
                  </a:moveTo>
                  <a:close/>
                </a:path>
                <a:path w="201929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29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29" h="121285">
                  <a:moveTo>
                    <a:pt x="34502" y="53596"/>
                  </a:moveTo>
                  <a:close/>
                </a:path>
                <a:path w="201929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29" h="121285">
                  <a:moveTo>
                    <a:pt x="34502" y="53592"/>
                  </a:moveTo>
                  <a:close/>
                </a:path>
                <a:path w="201929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5043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4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5043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4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5827" y="5040742"/>
              <a:ext cx="173775" cy="32907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95827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09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09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09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09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09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09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09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09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09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09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9567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5827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59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4724" y="5283306"/>
              <a:ext cx="277001" cy="176486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729227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9567" y="5075745"/>
              <a:ext cx="99099" cy="166935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649567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06503" y="5306747"/>
              <a:ext cx="353027" cy="310940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706503" y="5306747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59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59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82648" y="5140060"/>
              <a:ext cx="210050" cy="20847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42672" y="5137048"/>
              <a:ext cx="261969" cy="468546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706503" y="5140054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59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4611" y="4869179"/>
              <a:ext cx="1800225" cy="935990"/>
            </a:xfrm>
            <a:custGeom>
              <a:avLst/>
              <a:gdLst/>
              <a:ahLst/>
              <a:cxnLst/>
              <a:rect l="l" t="t" r="r" b="b"/>
              <a:pathLst>
                <a:path w="1800225" h="935989">
                  <a:moveTo>
                    <a:pt x="0" y="935736"/>
                  </a:moveTo>
                  <a:lnTo>
                    <a:pt x="1799844" y="935736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432625" y="5545240"/>
              <a:ext cx="165100" cy="102235"/>
            </a:xfrm>
            <a:custGeom>
              <a:avLst/>
              <a:gdLst/>
              <a:ahLst/>
              <a:cxnLst/>
              <a:rect l="l" t="t" r="r" b="b"/>
              <a:pathLst>
                <a:path w="165100" h="102235">
                  <a:moveTo>
                    <a:pt x="147443" y="0"/>
                  </a:moveTo>
                  <a:lnTo>
                    <a:pt x="145330" y="189"/>
                  </a:lnTo>
                  <a:lnTo>
                    <a:pt x="0" y="101979"/>
                  </a:lnTo>
                  <a:lnTo>
                    <a:pt x="65940" y="101979"/>
                  </a:lnTo>
                  <a:lnTo>
                    <a:pt x="129460" y="80745"/>
                  </a:lnTo>
                  <a:lnTo>
                    <a:pt x="164174" y="22903"/>
                  </a:lnTo>
                  <a:lnTo>
                    <a:pt x="164650" y="15752"/>
                  </a:lnTo>
                  <a:lnTo>
                    <a:pt x="162443" y="9201"/>
                  </a:lnTo>
                  <a:lnTo>
                    <a:pt x="157958" y="3963"/>
                  </a:lnTo>
                  <a:lnTo>
                    <a:pt x="151602" y="747"/>
                  </a:lnTo>
                  <a:lnTo>
                    <a:pt x="149501" y="184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59048" y="5409984"/>
              <a:ext cx="218915" cy="15341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359048" y="5409984"/>
              <a:ext cx="219075" cy="153670"/>
            </a:xfrm>
            <a:custGeom>
              <a:avLst/>
              <a:gdLst/>
              <a:ahLst/>
              <a:cxnLst/>
              <a:rect l="l" t="t" r="r" b="b"/>
              <a:pathLst>
                <a:path w="219075" h="153670">
                  <a:moveTo>
                    <a:pt x="218893" y="119979"/>
                  </a:moveTo>
                  <a:lnTo>
                    <a:pt x="190653" y="153410"/>
                  </a:lnTo>
                  <a:lnTo>
                    <a:pt x="190653" y="137598"/>
                  </a:lnTo>
                  <a:lnTo>
                    <a:pt x="187898" y="126694"/>
                  </a:lnTo>
                  <a:lnTo>
                    <a:pt x="183311" y="116532"/>
                  </a:lnTo>
                  <a:lnTo>
                    <a:pt x="177019" y="107343"/>
                  </a:lnTo>
                  <a:lnTo>
                    <a:pt x="169153" y="99357"/>
                  </a:lnTo>
                  <a:lnTo>
                    <a:pt x="36098" y="21508"/>
                  </a:lnTo>
                  <a:lnTo>
                    <a:pt x="25970" y="22756"/>
                  </a:lnTo>
                  <a:lnTo>
                    <a:pt x="16389" y="25987"/>
                  </a:lnTo>
                  <a:lnTo>
                    <a:pt x="7638" y="31074"/>
                  </a:lnTo>
                  <a:lnTo>
                    <a:pt x="0" y="37889"/>
                  </a:lnTo>
                  <a:lnTo>
                    <a:pt x="3763" y="28177"/>
                  </a:lnTo>
                  <a:lnTo>
                    <a:pt x="9553" y="19693"/>
                  </a:lnTo>
                  <a:lnTo>
                    <a:pt x="17100" y="12752"/>
                  </a:lnTo>
                  <a:lnTo>
                    <a:pt x="26136" y="7666"/>
                  </a:lnTo>
                  <a:lnTo>
                    <a:pt x="196352" y="85180"/>
                  </a:lnTo>
                  <a:lnTo>
                    <a:pt x="215047" y="110187"/>
                  </a:lnTo>
                  <a:lnTo>
                    <a:pt x="218893" y="119979"/>
                  </a:lnTo>
                  <a:close/>
                </a:path>
              </a:pathLst>
            </a:custGeom>
            <a:ln w="4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31960" y="5512785"/>
              <a:ext cx="117740" cy="134486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431960" y="5512785"/>
              <a:ext cx="118110" cy="134620"/>
            </a:xfrm>
            <a:custGeom>
              <a:avLst/>
              <a:gdLst/>
              <a:ahLst/>
              <a:cxnLst/>
              <a:rect l="l" t="t" r="r" b="b"/>
              <a:pathLst>
                <a:path w="118109" h="134620">
                  <a:moveTo>
                    <a:pt x="117740" y="68007"/>
                  </a:moveTo>
                  <a:lnTo>
                    <a:pt x="7847" y="131323"/>
                  </a:lnTo>
                  <a:lnTo>
                    <a:pt x="5494" y="132943"/>
                  </a:lnTo>
                  <a:lnTo>
                    <a:pt x="2813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193" y="9518"/>
                  </a:lnTo>
                  <a:lnTo>
                    <a:pt x="70642" y="0"/>
                  </a:lnTo>
                  <a:lnTo>
                    <a:pt x="117740" y="50610"/>
                  </a:lnTo>
                  <a:lnTo>
                    <a:pt x="117740" y="68007"/>
                  </a:lnTo>
                  <a:close/>
                </a:path>
              </a:pathLst>
            </a:custGeom>
            <a:ln w="4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95800" y="5459016"/>
              <a:ext cx="106802" cy="6328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395800" y="5459016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5" h="63500">
                  <a:moveTo>
                    <a:pt x="17318" y="0"/>
                  </a:moveTo>
                  <a:lnTo>
                    <a:pt x="106802" y="53768"/>
                  </a:lnTo>
                  <a:lnTo>
                    <a:pt x="90353" y="63286"/>
                  </a:lnTo>
                  <a:lnTo>
                    <a:pt x="68814" y="50716"/>
                  </a:lnTo>
                  <a:lnTo>
                    <a:pt x="68465" y="37398"/>
                  </a:lnTo>
                  <a:lnTo>
                    <a:pt x="55588" y="30374"/>
                  </a:lnTo>
                  <a:lnTo>
                    <a:pt x="55533" y="42894"/>
                  </a:lnTo>
                  <a:lnTo>
                    <a:pt x="30571" y="28270"/>
                  </a:lnTo>
                  <a:lnTo>
                    <a:pt x="30610" y="15265"/>
                  </a:lnTo>
                  <a:lnTo>
                    <a:pt x="18044" y="8218"/>
                  </a:lnTo>
                  <a:lnTo>
                    <a:pt x="17999" y="21357"/>
                  </a:lnTo>
                  <a:lnTo>
                    <a:pt x="0" y="10360"/>
                  </a:lnTo>
                  <a:lnTo>
                    <a:pt x="17318" y="0"/>
                  </a:lnTo>
                  <a:close/>
                </a:path>
              </a:pathLst>
            </a:custGeom>
            <a:ln w="40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59014" y="5431493"/>
              <a:ext cx="190686" cy="132483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359014" y="5431493"/>
              <a:ext cx="191135" cy="132715"/>
            </a:xfrm>
            <a:custGeom>
              <a:avLst/>
              <a:gdLst/>
              <a:ahLst/>
              <a:cxnLst/>
              <a:rect l="l" t="t" r="r" b="b"/>
              <a:pathLst>
                <a:path w="191134" h="132714">
                  <a:moveTo>
                    <a:pt x="143588" y="81291"/>
                  </a:moveTo>
                  <a:lnTo>
                    <a:pt x="149232" y="101215"/>
                  </a:lnTo>
                  <a:lnTo>
                    <a:pt x="149531" y="118606"/>
                  </a:lnTo>
                  <a:lnTo>
                    <a:pt x="158384" y="125685"/>
                  </a:lnTo>
                  <a:lnTo>
                    <a:pt x="168503" y="130361"/>
                  </a:lnTo>
                  <a:lnTo>
                    <a:pt x="179425" y="132483"/>
                  </a:lnTo>
                  <a:lnTo>
                    <a:pt x="190686" y="131902"/>
                  </a:lnTo>
                  <a:lnTo>
                    <a:pt x="190686" y="116090"/>
                  </a:lnTo>
                  <a:lnTo>
                    <a:pt x="187896" y="105201"/>
                  </a:lnTo>
                  <a:lnTo>
                    <a:pt x="183299" y="95049"/>
                  </a:lnTo>
                  <a:lnTo>
                    <a:pt x="177020" y="85856"/>
                  </a:lnTo>
                  <a:lnTo>
                    <a:pt x="169186" y="77849"/>
                  </a:lnTo>
                  <a:lnTo>
                    <a:pt x="36132" y="0"/>
                  </a:lnTo>
                  <a:lnTo>
                    <a:pt x="26003" y="1247"/>
                  </a:lnTo>
                  <a:lnTo>
                    <a:pt x="16423" y="4478"/>
                  </a:lnTo>
                  <a:lnTo>
                    <a:pt x="7672" y="9565"/>
                  </a:lnTo>
                  <a:lnTo>
                    <a:pt x="33" y="16381"/>
                  </a:lnTo>
                  <a:lnTo>
                    <a:pt x="20406" y="49720"/>
                  </a:lnTo>
                  <a:lnTo>
                    <a:pt x="29126" y="51497"/>
                  </a:lnTo>
                  <a:lnTo>
                    <a:pt x="36786" y="37884"/>
                  </a:lnTo>
                  <a:lnTo>
                    <a:pt x="54104" y="27523"/>
                  </a:lnTo>
                  <a:lnTo>
                    <a:pt x="143588" y="81291"/>
                  </a:lnTo>
                  <a:close/>
                </a:path>
              </a:pathLst>
            </a:custGeom>
            <a:ln w="4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342471" y="5467235"/>
              <a:ext cx="143682" cy="14519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342471" y="5467235"/>
              <a:ext cx="144145" cy="145415"/>
            </a:xfrm>
            <a:custGeom>
              <a:avLst/>
              <a:gdLst/>
              <a:ahLst/>
              <a:cxnLst/>
              <a:rect l="l" t="t" r="r" b="b"/>
              <a:pathLst>
                <a:path w="144144" h="145414">
                  <a:moveTo>
                    <a:pt x="0" y="92997"/>
                  </a:moveTo>
                  <a:lnTo>
                    <a:pt x="89488" y="145190"/>
                  </a:lnTo>
                  <a:lnTo>
                    <a:pt x="143682" y="55068"/>
                  </a:lnTo>
                  <a:lnTo>
                    <a:pt x="122143" y="42498"/>
                  </a:lnTo>
                  <a:lnTo>
                    <a:pt x="121794" y="29180"/>
                  </a:lnTo>
                  <a:lnTo>
                    <a:pt x="108917" y="22155"/>
                  </a:lnTo>
                  <a:lnTo>
                    <a:pt x="108862" y="34675"/>
                  </a:lnTo>
                  <a:lnTo>
                    <a:pt x="83900" y="20052"/>
                  </a:lnTo>
                  <a:lnTo>
                    <a:pt x="83939" y="7046"/>
                  </a:lnTo>
                  <a:lnTo>
                    <a:pt x="71372" y="0"/>
                  </a:lnTo>
                  <a:lnTo>
                    <a:pt x="71328" y="13139"/>
                  </a:lnTo>
                  <a:lnTo>
                    <a:pt x="53328" y="2142"/>
                  </a:lnTo>
                  <a:lnTo>
                    <a:pt x="0" y="92997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379940" y="5508092"/>
              <a:ext cx="74300" cy="8232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379940" y="5508092"/>
              <a:ext cx="74295" cy="82550"/>
            </a:xfrm>
            <a:custGeom>
              <a:avLst/>
              <a:gdLst/>
              <a:ahLst/>
              <a:cxnLst/>
              <a:rect l="l" t="t" r="r" b="b"/>
              <a:pathLst>
                <a:path w="74294" h="82550">
                  <a:moveTo>
                    <a:pt x="35814" y="80281"/>
                  </a:moveTo>
                  <a:lnTo>
                    <a:pt x="39431" y="82329"/>
                  </a:lnTo>
                  <a:lnTo>
                    <a:pt x="46913" y="69658"/>
                  </a:lnTo>
                  <a:lnTo>
                    <a:pt x="43136" y="67778"/>
                  </a:lnTo>
                  <a:lnTo>
                    <a:pt x="35814" y="80281"/>
                  </a:lnTo>
                  <a:close/>
                </a:path>
                <a:path w="74294" h="82550">
                  <a:moveTo>
                    <a:pt x="45096" y="64787"/>
                  </a:moveTo>
                  <a:lnTo>
                    <a:pt x="48713" y="66835"/>
                  </a:lnTo>
                  <a:lnTo>
                    <a:pt x="56195" y="54170"/>
                  </a:lnTo>
                  <a:lnTo>
                    <a:pt x="52413" y="52290"/>
                  </a:lnTo>
                  <a:lnTo>
                    <a:pt x="45096" y="64787"/>
                  </a:lnTo>
                  <a:close/>
                </a:path>
                <a:path w="74294" h="82550">
                  <a:moveTo>
                    <a:pt x="54141" y="49126"/>
                  </a:moveTo>
                  <a:lnTo>
                    <a:pt x="57757" y="51174"/>
                  </a:lnTo>
                  <a:lnTo>
                    <a:pt x="65240" y="38508"/>
                  </a:lnTo>
                  <a:lnTo>
                    <a:pt x="61462" y="36628"/>
                  </a:lnTo>
                  <a:lnTo>
                    <a:pt x="54141" y="49126"/>
                  </a:lnTo>
                  <a:close/>
                </a:path>
                <a:path w="74294" h="82550">
                  <a:moveTo>
                    <a:pt x="63201" y="33749"/>
                  </a:moveTo>
                  <a:lnTo>
                    <a:pt x="66818" y="35797"/>
                  </a:lnTo>
                  <a:lnTo>
                    <a:pt x="74300" y="23126"/>
                  </a:lnTo>
                  <a:lnTo>
                    <a:pt x="70523" y="21246"/>
                  </a:lnTo>
                  <a:lnTo>
                    <a:pt x="63201" y="33749"/>
                  </a:lnTo>
                  <a:close/>
                </a:path>
                <a:path w="74294" h="82550">
                  <a:moveTo>
                    <a:pt x="45517" y="23014"/>
                  </a:moveTo>
                  <a:lnTo>
                    <a:pt x="49134" y="25062"/>
                  </a:lnTo>
                  <a:lnTo>
                    <a:pt x="56616" y="12391"/>
                  </a:lnTo>
                  <a:lnTo>
                    <a:pt x="52834" y="10511"/>
                  </a:lnTo>
                  <a:lnTo>
                    <a:pt x="45517" y="23014"/>
                  </a:lnTo>
                  <a:close/>
                </a:path>
                <a:path w="74294" h="82550">
                  <a:moveTo>
                    <a:pt x="36451" y="38397"/>
                  </a:moveTo>
                  <a:lnTo>
                    <a:pt x="40068" y="40439"/>
                  </a:lnTo>
                  <a:lnTo>
                    <a:pt x="47550" y="27774"/>
                  </a:lnTo>
                  <a:lnTo>
                    <a:pt x="43773" y="25893"/>
                  </a:lnTo>
                  <a:lnTo>
                    <a:pt x="36451" y="38397"/>
                  </a:lnTo>
                  <a:close/>
                </a:path>
                <a:path w="74294" h="82550">
                  <a:moveTo>
                    <a:pt x="27407" y="54058"/>
                  </a:moveTo>
                  <a:lnTo>
                    <a:pt x="31023" y="56106"/>
                  </a:lnTo>
                  <a:lnTo>
                    <a:pt x="38506" y="43435"/>
                  </a:lnTo>
                  <a:lnTo>
                    <a:pt x="34729" y="41555"/>
                  </a:lnTo>
                  <a:lnTo>
                    <a:pt x="27407" y="54058"/>
                  </a:lnTo>
                  <a:close/>
                </a:path>
                <a:path w="74294" h="82550">
                  <a:moveTo>
                    <a:pt x="18124" y="69547"/>
                  </a:moveTo>
                  <a:lnTo>
                    <a:pt x="21741" y="71594"/>
                  </a:lnTo>
                  <a:lnTo>
                    <a:pt x="29223" y="58929"/>
                  </a:lnTo>
                  <a:lnTo>
                    <a:pt x="25446" y="57049"/>
                  </a:lnTo>
                  <a:lnTo>
                    <a:pt x="18124" y="69547"/>
                  </a:lnTo>
                  <a:close/>
                </a:path>
                <a:path w="74294" h="82550">
                  <a:moveTo>
                    <a:pt x="0" y="59035"/>
                  </a:moveTo>
                  <a:lnTo>
                    <a:pt x="3617" y="61083"/>
                  </a:lnTo>
                  <a:lnTo>
                    <a:pt x="11102" y="48417"/>
                  </a:lnTo>
                  <a:lnTo>
                    <a:pt x="7320" y="46537"/>
                  </a:lnTo>
                  <a:lnTo>
                    <a:pt x="0" y="59035"/>
                  </a:lnTo>
                  <a:close/>
                </a:path>
                <a:path w="74294" h="82550">
                  <a:moveTo>
                    <a:pt x="9280" y="43547"/>
                  </a:moveTo>
                  <a:lnTo>
                    <a:pt x="12896" y="45594"/>
                  </a:lnTo>
                  <a:lnTo>
                    <a:pt x="20379" y="32923"/>
                  </a:lnTo>
                  <a:lnTo>
                    <a:pt x="16601" y="31043"/>
                  </a:lnTo>
                  <a:lnTo>
                    <a:pt x="9280" y="43547"/>
                  </a:lnTo>
                  <a:close/>
                </a:path>
                <a:path w="74294" h="82550">
                  <a:moveTo>
                    <a:pt x="18329" y="27880"/>
                  </a:moveTo>
                  <a:lnTo>
                    <a:pt x="21946" y="29927"/>
                  </a:lnTo>
                  <a:lnTo>
                    <a:pt x="29428" y="17262"/>
                  </a:lnTo>
                  <a:lnTo>
                    <a:pt x="25646" y="15382"/>
                  </a:lnTo>
                  <a:lnTo>
                    <a:pt x="18329" y="27880"/>
                  </a:lnTo>
                  <a:close/>
                </a:path>
                <a:path w="74294" h="82550">
                  <a:moveTo>
                    <a:pt x="27390" y="12503"/>
                  </a:moveTo>
                  <a:lnTo>
                    <a:pt x="31007" y="14551"/>
                  </a:lnTo>
                  <a:lnTo>
                    <a:pt x="38489" y="1880"/>
                  </a:lnTo>
                  <a:lnTo>
                    <a:pt x="34712" y="0"/>
                  </a:lnTo>
                  <a:lnTo>
                    <a:pt x="27390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368243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43263" y="67778"/>
                  </a:moveTo>
                  <a:lnTo>
                    <a:pt x="35814" y="80499"/>
                  </a:ln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close/>
                </a:path>
                <a:path w="82550" h="87629">
                  <a:moveTo>
                    <a:pt x="25574" y="57043"/>
                  </a:moveTo>
                  <a:lnTo>
                    <a:pt x="18125" y="69764"/>
                  </a:ln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close/>
                </a:path>
                <a:path w="82550" h="87629">
                  <a:moveTo>
                    <a:pt x="52546" y="52284"/>
                  </a:moveTo>
                  <a:lnTo>
                    <a:pt x="45096" y="65005"/>
                  </a:ln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close/>
                </a:path>
                <a:path w="82550" h="87629">
                  <a:moveTo>
                    <a:pt x="7449" y="46532"/>
                  </a:moveTo>
                  <a:lnTo>
                    <a:pt x="0" y="59253"/>
                  </a:ln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close/>
                </a:path>
                <a:path w="82550" h="87629">
                  <a:moveTo>
                    <a:pt x="34856" y="41555"/>
                  </a:moveTo>
                  <a:lnTo>
                    <a:pt x="27407" y="54270"/>
                  </a:ln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close/>
                </a:path>
                <a:path w="82550" h="87629">
                  <a:moveTo>
                    <a:pt x="61590" y="36623"/>
                  </a:moveTo>
                  <a:lnTo>
                    <a:pt x="54141" y="49344"/>
                  </a:ln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close/>
                </a:path>
                <a:path w="82550" h="87629">
                  <a:moveTo>
                    <a:pt x="16729" y="31043"/>
                  </a:moveTo>
                  <a:lnTo>
                    <a:pt x="9281" y="43759"/>
                  </a:ln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close/>
                </a:path>
                <a:path w="82550" h="87629">
                  <a:moveTo>
                    <a:pt x="43900" y="25893"/>
                  </a:moveTo>
                  <a:lnTo>
                    <a:pt x="36451" y="38609"/>
                  </a:ln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close/>
                </a:path>
                <a:path w="82550" h="87629">
                  <a:moveTo>
                    <a:pt x="70651" y="21246"/>
                  </a:moveTo>
                  <a:lnTo>
                    <a:pt x="63201" y="33961"/>
                  </a:ln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close/>
                </a:path>
                <a:path w="82550" h="87629">
                  <a:moveTo>
                    <a:pt x="25779" y="15376"/>
                  </a:moveTo>
                  <a:lnTo>
                    <a:pt x="18328" y="28097"/>
                  </a:ln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close/>
                </a:path>
                <a:path w="82550" h="87629">
                  <a:moveTo>
                    <a:pt x="52967" y="10511"/>
                  </a:moveTo>
                  <a:lnTo>
                    <a:pt x="45517" y="23232"/>
                  </a:ln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close/>
                </a:path>
                <a:path w="82550" h="87629">
                  <a:moveTo>
                    <a:pt x="34839" y="0"/>
                  </a:moveTo>
                  <a:lnTo>
                    <a:pt x="27390" y="12721"/>
                  </a:ln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368243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27390" y="12721"/>
                  </a:move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lnTo>
                    <a:pt x="27390" y="12721"/>
                  </a:lnTo>
                  <a:close/>
                </a:path>
                <a:path w="82550" h="87629">
                  <a:moveTo>
                    <a:pt x="18328" y="28097"/>
                  </a:move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lnTo>
                    <a:pt x="18328" y="28097"/>
                  </a:lnTo>
                  <a:close/>
                </a:path>
                <a:path w="82550" h="87629">
                  <a:moveTo>
                    <a:pt x="9281" y="43759"/>
                  </a:move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lnTo>
                    <a:pt x="9281" y="43759"/>
                  </a:lnTo>
                  <a:close/>
                </a:path>
                <a:path w="82550" h="87629">
                  <a:moveTo>
                    <a:pt x="0" y="59253"/>
                  </a:move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lnTo>
                    <a:pt x="0" y="59253"/>
                  </a:lnTo>
                  <a:close/>
                </a:path>
                <a:path w="82550" h="87629">
                  <a:moveTo>
                    <a:pt x="18125" y="69764"/>
                  </a:move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lnTo>
                    <a:pt x="18125" y="69764"/>
                  </a:lnTo>
                  <a:close/>
                </a:path>
                <a:path w="82550" h="87629">
                  <a:moveTo>
                    <a:pt x="27407" y="54270"/>
                  </a:move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lnTo>
                    <a:pt x="27407" y="54270"/>
                  </a:lnTo>
                  <a:close/>
                </a:path>
                <a:path w="82550" h="87629">
                  <a:moveTo>
                    <a:pt x="36451" y="38609"/>
                  </a:move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lnTo>
                    <a:pt x="36451" y="38609"/>
                  </a:lnTo>
                  <a:close/>
                </a:path>
                <a:path w="82550" h="87629">
                  <a:moveTo>
                    <a:pt x="45517" y="23232"/>
                  </a:move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lnTo>
                    <a:pt x="45517" y="23232"/>
                  </a:lnTo>
                  <a:close/>
                </a:path>
                <a:path w="82550" h="87629">
                  <a:moveTo>
                    <a:pt x="63201" y="33961"/>
                  </a:move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lnTo>
                    <a:pt x="63201" y="33961"/>
                  </a:lnTo>
                  <a:close/>
                </a:path>
                <a:path w="82550" h="87629">
                  <a:moveTo>
                    <a:pt x="54141" y="49344"/>
                  </a:move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lnTo>
                    <a:pt x="54141" y="49344"/>
                  </a:lnTo>
                  <a:close/>
                </a:path>
                <a:path w="82550" h="87629">
                  <a:moveTo>
                    <a:pt x="45096" y="65005"/>
                  </a:move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lnTo>
                    <a:pt x="45096" y="65005"/>
                  </a:lnTo>
                  <a:close/>
                </a:path>
                <a:path w="82550" h="87629">
                  <a:moveTo>
                    <a:pt x="35814" y="80499"/>
                  </a:move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lnTo>
                    <a:pt x="35814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42471" y="5560974"/>
              <a:ext cx="89488" cy="86245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342471" y="556097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4" h="86360">
                  <a:moveTo>
                    <a:pt x="0" y="35635"/>
                  </a:moveTo>
                  <a:lnTo>
                    <a:pt x="81635" y="83082"/>
                  </a:lnTo>
                  <a:lnTo>
                    <a:pt x="83994" y="84702"/>
                  </a:lnTo>
                  <a:lnTo>
                    <a:pt x="86669" y="85782"/>
                  </a:lnTo>
                  <a:lnTo>
                    <a:pt x="89488" y="86245"/>
                  </a:lnTo>
                  <a:lnTo>
                    <a:pt x="89488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341889" y="5409984"/>
              <a:ext cx="236220" cy="238125"/>
            </a:xfrm>
            <a:custGeom>
              <a:avLst/>
              <a:gdLst/>
              <a:ahLst/>
              <a:cxnLst/>
              <a:rect l="l" t="t" r="r" b="b"/>
              <a:pathLst>
                <a:path w="236219" h="238125">
                  <a:moveTo>
                    <a:pt x="236052" y="119979"/>
                  </a:moveTo>
                  <a:lnTo>
                    <a:pt x="232360" y="110087"/>
                  </a:lnTo>
                  <a:lnTo>
                    <a:pt x="227311" y="100895"/>
                  </a:lnTo>
                  <a:lnTo>
                    <a:pt x="220997" y="92545"/>
                  </a:lnTo>
                  <a:lnTo>
                    <a:pt x="213511" y="85180"/>
                  </a:lnTo>
                  <a:lnTo>
                    <a:pt x="66522" y="0"/>
                  </a:lnTo>
                  <a:lnTo>
                    <a:pt x="43295" y="7666"/>
                  </a:lnTo>
                  <a:lnTo>
                    <a:pt x="34411" y="12891"/>
                  </a:lnTo>
                  <a:lnTo>
                    <a:pt x="26934" y="19854"/>
                  </a:lnTo>
                  <a:lnTo>
                    <a:pt x="21104" y="28279"/>
                  </a:lnTo>
                  <a:lnTo>
                    <a:pt x="17159" y="37889"/>
                  </a:lnTo>
                  <a:lnTo>
                    <a:pt x="37367" y="71640"/>
                  </a:lnTo>
                  <a:lnTo>
                    <a:pt x="46251" y="73006"/>
                  </a:lnTo>
                  <a:lnTo>
                    <a:pt x="5292" y="142341"/>
                  </a:lnTo>
                  <a:lnTo>
                    <a:pt x="1724" y="146146"/>
                  </a:lnTo>
                  <a:lnTo>
                    <a:pt x="0" y="151357"/>
                  </a:lnTo>
                  <a:lnTo>
                    <a:pt x="582" y="156574"/>
                  </a:lnTo>
                  <a:lnTo>
                    <a:pt x="582" y="186624"/>
                  </a:lnTo>
                  <a:lnTo>
                    <a:pt x="82218" y="234071"/>
                  </a:lnTo>
                  <a:lnTo>
                    <a:pt x="86759" y="237934"/>
                  </a:lnTo>
                  <a:lnTo>
                    <a:pt x="93377" y="237934"/>
                  </a:lnTo>
                  <a:lnTo>
                    <a:pt x="97919" y="234071"/>
                  </a:lnTo>
                  <a:lnTo>
                    <a:pt x="207812" y="170807"/>
                  </a:lnTo>
                  <a:lnTo>
                    <a:pt x="207812" y="153410"/>
                  </a:lnTo>
                  <a:lnTo>
                    <a:pt x="216754" y="152572"/>
                  </a:lnTo>
                  <a:lnTo>
                    <a:pt x="224815" y="149061"/>
                  </a:lnTo>
                  <a:lnTo>
                    <a:pt x="231441" y="143232"/>
                  </a:lnTo>
                  <a:lnTo>
                    <a:pt x="236074" y="135439"/>
                  </a:lnTo>
                  <a:lnTo>
                    <a:pt x="236052" y="119979"/>
                  </a:lnTo>
                  <a:close/>
                </a:path>
              </a:pathLst>
            </a:custGeom>
            <a:ln w="8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508343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08088" y="5385223"/>
              <a:ext cx="76769" cy="70015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1508088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4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43387" y="5288597"/>
              <a:ext cx="241470" cy="14721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1343387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4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622542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4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59935" y="5119156"/>
              <a:ext cx="314746" cy="183351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459935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60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33710" y="5100508"/>
              <a:ext cx="31963" cy="175489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1633710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5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64414" y="5092549"/>
              <a:ext cx="60020" cy="141438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664414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569502" y="5030938"/>
              <a:ext cx="154932" cy="84238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1569502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39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22542" y="5214381"/>
              <a:ext cx="152139" cy="155439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1622542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496920" y="5025333"/>
              <a:ext cx="168754" cy="93823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496920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10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43387" y="5340410"/>
              <a:ext cx="164700" cy="114828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1343387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361324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30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30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30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30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30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30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30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30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30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30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30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30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30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30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30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30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30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30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30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30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30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30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30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30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30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30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361328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30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30" h="121285">
                  <a:moveTo>
                    <a:pt x="56935" y="10023"/>
                  </a:moveTo>
                  <a:close/>
                </a:path>
                <a:path w="201930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30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30" h="121285">
                  <a:moveTo>
                    <a:pt x="79362" y="23497"/>
                  </a:moveTo>
                  <a:close/>
                </a:path>
                <a:path w="201930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30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30" h="121285">
                  <a:moveTo>
                    <a:pt x="101789" y="36964"/>
                  </a:moveTo>
                  <a:close/>
                </a:path>
                <a:path w="201930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30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30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30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30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30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30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30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30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30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30" h="121285">
                  <a:moveTo>
                    <a:pt x="41982" y="20057"/>
                  </a:moveTo>
                  <a:close/>
                </a:path>
                <a:path w="201930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30" h="121285">
                  <a:moveTo>
                    <a:pt x="64409" y="33529"/>
                  </a:moveTo>
                  <a:close/>
                </a:path>
                <a:path w="201930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30" h="121285">
                  <a:moveTo>
                    <a:pt x="64409" y="33525"/>
                  </a:moveTo>
                  <a:close/>
                </a:path>
                <a:path w="201930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30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30" h="121285">
                  <a:moveTo>
                    <a:pt x="86836" y="46998"/>
                  </a:moveTo>
                  <a:close/>
                </a:path>
                <a:path w="201930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30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30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30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30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30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30" h="121285">
                  <a:moveTo>
                    <a:pt x="124210" y="107478"/>
                  </a:moveTo>
                  <a:close/>
                </a:path>
                <a:path w="201930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30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30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30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30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30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30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30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30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30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30" h="121285">
                  <a:moveTo>
                    <a:pt x="116737" y="83973"/>
                  </a:moveTo>
                  <a:close/>
                </a:path>
                <a:path w="201930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30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30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30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30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30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30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30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30" h="121285">
                  <a:moveTo>
                    <a:pt x="71883" y="57032"/>
                  </a:moveTo>
                  <a:close/>
                </a:path>
                <a:path w="201930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30" h="121285">
                  <a:moveTo>
                    <a:pt x="27030" y="30095"/>
                  </a:moveTo>
                  <a:close/>
                </a:path>
                <a:path w="201930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30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30" h="121285">
                  <a:moveTo>
                    <a:pt x="49455" y="43562"/>
                  </a:moveTo>
                  <a:close/>
                </a:path>
                <a:path w="201930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30" h="121285">
                  <a:moveTo>
                    <a:pt x="49455" y="43558"/>
                  </a:moveTo>
                  <a:close/>
                </a:path>
                <a:path w="201930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30" h="121285">
                  <a:moveTo>
                    <a:pt x="12077" y="40129"/>
                  </a:moveTo>
                  <a:close/>
                </a:path>
                <a:path w="201930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30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30" h="121285">
                  <a:moveTo>
                    <a:pt x="34502" y="53596"/>
                  </a:moveTo>
                  <a:close/>
                </a:path>
                <a:path w="201930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30" h="121285">
                  <a:moveTo>
                    <a:pt x="34502" y="53592"/>
                  </a:moveTo>
                  <a:close/>
                </a:path>
                <a:path w="201930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73915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5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915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5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459935" y="5040742"/>
              <a:ext cx="173775" cy="329078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459935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10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10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10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10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10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10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10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10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10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10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51367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4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459935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60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38832" y="5283306"/>
              <a:ext cx="277001" cy="176486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593335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13675" y="5075745"/>
              <a:ext cx="99099" cy="166935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51367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4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70611" y="5306747"/>
              <a:ext cx="353027" cy="310940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1570611" y="5306747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60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60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46756" y="5140060"/>
              <a:ext cx="210050" cy="208476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06780" y="5137048"/>
              <a:ext cx="261969" cy="46854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570611" y="5140054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60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55903" y="4725923"/>
              <a:ext cx="896619" cy="285115"/>
            </a:xfrm>
            <a:custGeom>
              <a:avLst/>
              <a:gdLst/>
              <a:ahLst/>
              <a:cxnLst/>
              <a:rect l="l" t="t" r="r" b="b"/>
              <a:pathLst>
                <a:path w="896619" h="285114">
                  <a:moveTo>
                    <a:pt x="896112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896112" y="284988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55903" y="4725923"/>
              <a:ext cx="896619" cy="285115"/>
            </a:xfrm>
            <a:custGeom>
              <a:avLst/>
              <a:gdLst/>
              <a:ahLst/>
              <a:cxnLst/>
              <a:rect l="l" t="t" r="r" b="b"/>
              <a:pathLst>
                <a:path w="896619" h="285114">
                  <a:moveTo>
                    <a:pt x="0" y="284988"/>
                  </a:moveTo>
                  <a:lnTo>
                    <a:pt x="896112" y="284988"/>
                  </a:lnTo>
                  <a:lnTo>
                    <a:pt x="896112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3" name="object 153"/>
          <p:cNvGrpSpPr/>
          <p:nvPr/>
        </p:nvGrpSpPr>
        <p:grpSpPr>
          <a:xfrm>
            <a:off x="2340673" y="1067766"/>
            <a:ext cx="1083945" cy="1138555"/>
            <a:chOff x="2340673" y="1067766"/>
            <a:chExt cx="1083945" cy="1138555"/>
          </a:xfrm>
        </p:grpSpPr>
        <p:sp>
          <p:nvSpPr>
            <p:cNvPr id="154" name="object 154"/>
            <p:cNvSpPr/>
            <p:nvPr/>
          </p:nvSpPr>
          <p:spPr>
            <a:xfrm>
              <a:off x="2345435" y="1412747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537209" y="0"/>
                  </a:moveTo>
                  <a:lnTo>
                    <a:pt x="469827" y="1401"/>
                  </a:lnTo>
                  <a:lnTo>
                    <a:pt x="404941" y="5492"/>
                  </a:lnTo>
                  <a:lnTo>
                    <a:pt x="343056" y="12105"/>
                  </a:lnTo>
                  <a:lnTo>
                    <a:pt x="284674" y="21071"/>
                  </a:lnTo>
                  <a:lnTo>
                    <a:pt x="230299" y="32221"/>
                  </a:lnTo>
                  <a:lnTo>
                    <a:pt x="180435" y="45387"/>
                  </a:lnTo>
                  <a:lnTo>
                    <a:pt x="135586" y="60400"/>
                  </a:lnTo>
                  <a:lnTo>
                    <a:pt x="96255" y="77092"/>
                  </a:lnTo>
                  <a:lnTo>
                    <a:pt x="36162" y="114837"/>
                  </a:lnTo>
                  <a:lnTo>
                    <a:pt x="4185" y="157275"/>
                  </a:lnTo>
                  <a:lnTo>
                    <a:pt x="0" y="179831"/>
                  </a:lnTo>
                  <a:lnTo>
                    <a:pt x="4185" y="202388"/>
                  </a:lnTo>
                  <a:lnTo>
                    <a:pt x="36162" y="244826"/>
                  </a:lnTo>
                  <a:lnTo>
                    <a:pt x="96255" y="282571"/>
                  </a:lnTo>
                  <a:lnTo>
                    <a:pt x="135586" y="299263"/>
                  </a:lnTo>
                  <a:lnTo>
                    <a:pt x="180435" y="314276"/>
                  </a:lnTo>
                  <a:lnTo>
                    <a:pt x="230299" y="327442"/>
                  </a:lnTo>
                  <a:lnTo>
                    <a:pt x="284674" y="338592"/>
                  </a:lnTo>
                  <a:lnTo>
                    <a:pt x="343056" y="347558"/>
                  </a:lnTo>
                  <a:lnTo>
                    <a:pt x="404941" y="354171"/>
                  </a:lnTo>
                  <a:lnTo>
                    <a:pt x="469827" y="358262"/>
                  </a:lnTo>
                  <a:lnTo>
                    <a:pt x="537209" y="359663"/>
                  </a:lnTo>
                  <a:lnTo>
                    <a:pt x="604592" y="358262"/>
                  </a:lnTo>
                  <a:lnTo>
                    <a:pt x="669478" y="354171"/>
                  </a:lnTo>
                  <a:lnTo>
                    <a:pt x="731363" y="347558"/>
                  </a:lnTo>
                  <a:lnTo>
                    <a:pt x="789745" y="338592"/>
                  </a:lnTo>
                  <a:lnTo>
                    <a:pt x="844120" y="327442"/>
                  </a:lnTo>
                  <a:lnTo>
                    <a:pt x="893984" y="314276"/>
                  </a:lnTo>
                  <a:lnTo>
                    <a:pt x="938833" y="299263"/>
                  </a:lnTo>
                  <a:lnTo>
                    <a:pt x="978164" y="282571"/>
                  </a:lnTo>
                  <a:lnTo>
                    <a:pt x="1038257" y="244826"/>
                  </a:lnTo>
                  <a:lnTo>
                    <a:pt x="1070234" y="202388"/>
                  </a:lnTo>
                  <a:lnTo>
                    <a:pt x="1074419" y="179831"/>
                  </a:lnTo>
                  <a:lnTo>
                    <a:pt x="1070234" y="157275"/>
                  </a:lnTo>
                  <a:lnTo>
                    <a:pt x="1038257" y="114837"/>
                  </a:lnTo>
                  <a:lnTo>
                    <a:pt x="978164" y="77092"/>
                  </a:lnTo>
                  <a:lnTo>
                    <a:pt x="938833" y="60400"/>
                  </a:lnTo>
                  <a:lnTo>
                    <a:pt x="893984" y="45387"/>
                  </a:lnTo>
                  <a:lnTo>
                    <a:pt x="844120" y="32221"/>
                  </a:lnTo>
                  <a:lnTo>
                    <a:pt x="789745" y="21071"/>
                  </a:lnTo>
                  <a:lnTo>
                    <a:pt x="731363" y="12105"/>
                  </a:lnTo>
                  <a:lnTo>
                    <a:pt x="669478" y="5492"/>
                  </a:lnTo>
                  <a:lnTo>
                    <a:pt x="604592" y="1401"/>
                  </a:lnTo>
                  <a:lnTo>
                    <a:pt x="53720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345435" y="1412747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0" y="179831"/>
                  </a:moveTo>
                  <a:lnTo>
                    <a:pt x="16408" y="135554"/>
                  </a:lnTo>
                  <a:lnTo>
                    <a:pt x="62946" y="95294"/>
                  </a:lnTo>
                  <a:lnTo>
                    <a:pt x="135586" y="60400"/>
                  </a:lnTo>
                  <a:lnTo>
                    <a:pt x="180435" y="45387"/>
                  </a:lnTo>
                  <a:lnTo>
                    <a:pt x="230299" y="32221"/>
                  </a:lnTo>
                  <a:lnTo>
                    <a:pt x="284674" y="21071"/>
                  </a:lnTo>
                  <a:lnTo>
                    <a:pt x="343056" y="12105"/>
                  </a:lnTo>
                  <a:lnTo>
                    <a:pt x="404941" y="5492"/>
                  </a:lnTo>
                  <a:lnTo>
                    <a:pt x="469827" y="1401"/>
                  </a:lnTo>
                  <a:lnTo>
                    <a:pt x="537209" y="0"/>
                  </a:lnTo>
                  <a:lnTo>
                    <a:pt x="604592" y="1401"/>
                  </a:lnTo>
                  <a:lnTo>
                    <a:pt x="669478" y="5492"/>
                  </a:lnTo>
                  <a:lnTo>
                    <a:pt x="731363" y="12105"/>
                  </a:lnTo>
                  <a:lnTo>
                    <a:pt x="789745" y="21071"/>
                  </a:lnTo>
                  <a:lnTo>
                    <a:pt x="844120" y="32221"/>
                  </a:lnTo>
                  <a:lnTo>
                    <a:pt x="893984" y="45387"/>
                  </a:lnTo>
                  <a:lnTo>
                    <a:pt x="938833" y="60400"/>
                  </a:lnTo>
                  <a:lnTo>
                    <a:pt x="978164" y="77092"/>
                  </a:lnTo>
                  <a:lnTo>
                    <a:pt x="1038257" y="114837"/>
                  </a:lnTo>
                  <a:lnTo>
                    <a:pt x="1070234" y="157275"/>
                  </a:lnTo>
                  <a:lnTo>
                    <a:pt x="1074419" y="179831"/>
                  </a:lnTo>
                  <a:lnTo>
                    <a:pt x="1070234" y="202388"/>
                  </a:lnTo>
                  <a:lnTo>
                    <a:pt x="1038257" y="244826"/>
                  </a:lnTo>
                  <a:lnTo>
                    <a:pt x="978164" y="282571"/>
                  </a:lnTo>
                  <a:lnTo>
                    <a:pt x="938833" y="299263"/>
                  </a:lnTo>
                  <a:lnTo>
                    <a:pt x="893984" y="314276"/>
                  </a:lnTo>
                  <a:lnTo>
                    <a:pt x="844120" y="327442"/>
                  </a:lnTo>
                  <a:lnTo>
                    <a:pt x="789745" y="338592"/>
                  </a:lnTo>
                  <a:lnTo>
                    <a:pt x="731363" y="347558"/>
                  </a:lnTo>
                  <a:lnTo>
                    <a:pt x="669478" y="354171"/>
                  </a:lnTo>
                  <a:lnTo>
                    <a:pt x="604592" y="358262"/>
                  </a:lnTo>
                  <a:lnTo>
                    <a:pt x="537209" y="359663"/>
                  </a:lnTo>
                  <a:lnTo>
                    <a:pt x="469827" y="358262"/>
                  </a:lnTo>
                  <a:lnTo>
                    <a:pt x="404941" y="354171"/>
                  </a:lnTo>
                  <a:lnTo>
                    <a:pt x="343056" y="347558"/>
                  </a:lnTo>
                  <a:lnTo>
                    <a:pt x="284674" y="338592"/>
                  </a:lnTo>
                  <a:lnTo>
                    <a:pt x="230299" y="327442"/>
                  </a:lnTo>
                  <a:lnTo>
                    <a:pt x="180435" y="314276"/>
                  </a:lnTo>
                  <a:lnTo>
                    <a:pt x="135586" y="299263"/>
                  </a:lnTo>
                  <a:lnTo>
                    <a:pt x="96255" y="282571"/>
                  </a:lnTo>
                  <a:lnTo>
                    <a:pt x="36162" y="244826"/>
                  </a:lnTo>
                  <a:lnTo>
                    <a:pt x="4185" y="202388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863149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690793" y="1077521"/>
              <a:ext cx="512815" cy="358549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2690793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861592" y="1317784"/>
              <a:ext cx="275810" cy="314319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2861592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776886" y="1192117"/>
              <a:ext cx="250187" cy="147913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2776886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690714" y="1127790"/>
              <a:ext cx="446689" cy="309638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2690714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651962" y="1211325"/>
              <a:ext cx="336579" cy="339337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2651962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739734" y="1306817"/>
              <a:ext cx="174051" cy="192418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2739734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712333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712333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651962" y="1430411"/>
              <a:ext cx="209630" cy="201571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2651962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651935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570987" y="1701545"/>
              <a:ext cx="114300" cy="504825"/>
            </a:xfrm>
            <a:custGeom>
              <a:avLst/>
              <a:gdLst/>
              <a:ahLst/>
              <a:cxnLst/>
              <a:rect l="l" t="t" r="r" b="b"/>
              <a:pathLst>
                <a:path w="114300" h="504825">
                  <a:moveTo>
                    <a:pt x="38100" y="390143"/>
                  </a:moveTo>
                  <a:lnTo>
                    <a:pt x="0" y="390143"/>
                  </a:lnTo>
                  <a:lnTo>
                    <a:pt x="57150" y="504443"/>
                  </a:lnTo>
                  <a:lnTo>
                    <a:pt x="104775" y="409193"/>
                  </a:lnTo>
                  <a:lnTo>
                    <a:pt x="38100" y="409193"/>
                  </a:lnTo>
                  <a:lnTo>
                    <a:pt x="38100" y="390143"/>
                  </a:lnTo>
                  <a:close/>
                </a:path>
                <a:path w="114300" h="504825">
                  <a:moveTo>
                    <a:pt x="76200" y="0"/>
                  </a:moveTo>
                  <a:lnTo>
                    <a:pt x="38100" y="0"/>
                  </a:lnTo>
                  <a:lnTo>
                    <a:pt x="38100" y="409193"/>
                  </a:lnTo>
                  <a:lnTo>
                    <a:pt x="76200" y="409193"/>
                  </a:lnTo>
                  <a:lnTo>
                    <a:pt x="76200" y="0"/>
                  </a:lnTo>
                  <a:close/>
                </a:path>
                <a:path w="114300" h="504825">
                  <a:moveTo>
                    <a:pt x="114300" y="390143"/>
                  </a:moveTo>
                  <a:lnTo>
                    <a:pt x="76200" y="390143"/>
                  </a:lnTo>
                  <a:lnTo>
                    <a:pt x="76200" y="409193"/>
                  </a:lnTo>
                  <a:lnTo>
                    <a:pt x="104775" y="409193"/>
                  </a:lnTo>
                  <a:lnTo>
                    <a:pt x="114300" y="390143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838301" y="4764785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Yu Gothic UI"/>
                <a:cs typeface="Yu Gothic UI"/>
              </a:rPr>
              <a:t>料金</a:t>
            </a:r>
            <a:r>
              <a:rPr sz="1200" b="1" spc="114" dirty="0">
                <a:latin typeface="Yu Gothic UI"/>
                <a:cs typeface="Yu Gothic UI"/>
              </a:rPr>
              <a:t>チ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110" dirty="0">
                <a:latin typeface="Yu Gothic UI"/>
                <a:cs typeface="Yu Gothic UI"/>
              </a:rPr>
              <a:t>ム</a:t>
            </a:r>
            <a:endParaRPr sz="1200">
              <a:latin typeface="Yu Gothic UI"/>
              <a:cs typeface="Yu Gothic UI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364616" y="3555491"/>
            <a:ext cx="5018405" cy="1171575"/>
            <a:chOff x="364616" y="3555491"/>
            <a:chExt cx="5018405" cy="1171575"/>
          </a:xfrm>
        </p:grpSpPr>
        <p:sp>
          <p:nvSpPr>
            <p:cNvPr id="177" name="object 177"/>
            <p:cNvSpPr/>
            <p:nvPr/>
          </p:nvSpPr>
          <p:spPr>
            <a:xfrm>
              <a:off x="1259586" y="3574541"/>
              <a:ext cx="4104640" cy="288290"/>
            </a:xfrm>
            <a:custGeom>
              <a:avLst/>
              <a:gdLst/>
              <a:ahLst/>
              <a:cxnLst/>
              <a:rect l="l" t="t" r="r" b="b"/>
              <a:pathLst>
                <a:path w="4104640" h="288289">
                  <a:moveTo>
                    <a:pt x="0" y="288036"/>
                  </a:moveTo>
                  <a:lnTo>
                    <a:pt x="0" y="0"/>
                  </a:lnTo>
                  <a:lnTo>
                    <a:pt x="4104131" y="0"/>
                  </a:lnTo>
                  <a:lnTo>
                    <a:pt x="4104131" y="288036"/>
                  </a:lnTo>
                </a:path>
              </a:pathLst>
            </a:custGeom>
            <a:ln w="3810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203959" y="4005833"/>
              <a:ext cx="114300" cy="721360"/>
            </a:xfrm>
            <a:custGeom>
              <a:avLst/>
              <a:gdLst/>
              <a:ahLst/>
              <a:cxnLst/>
              <a:rect l="l" t="t" r="r" b="b"/>
              <a:pathLst>
                <a:path w="114300" h="721360">
                  <a:moveTo>
                    <a:pt x="38100" y="606552"/>
                  </a:moveTo>
                  <a:lnTo>
                    <a:pt x="0" y="606552"/>
                  </a:lnTo>
                  <a:lnTo>
                    <a:pt x="57150" y="720852"/>
                  </a:lnTo>
                  <a:lnTo>
                    <a:pt x="104775" y="625602"/>
                  </a:lnTo>
                  <a:lnTo>
                    <a:pt x="38100" y="625602"/>
                  </a:lnTo>
                  <a:lnTo>
                    <a:pt x="38100" y="606552"/>
                  </a:lnTo>
                  <a:close/>
                </a:path>
                <a:path w="114300" h="721360">
                  <a:moveTo>
                    <a:pt x="76200" y="0"/>
                  </a:moveTo>
                  <a:lnTo>
                    <a:pt x="38100" y="0"/>
                  </a:lnTo>
                  <a:lnTo>
                    <a:pt x="38100" y="625602"/>
                  </a:lnTo>
                  <a:lnTo>
                    <a:pt x="76200" y="625602"/>
                  </a:lnTo>
                  <a:lnTo>
                    <a:pt x="76200" y="0"/>
                  </a:lnTo>
                  <a:close/>
                </a:path>
                <a:path w="114300" h="721360">
                  <a:moveTo>
                    <a:pt x="114300" y="606552"/>
                  </a:moveTo>
                  <a:lnTo>
                    <a:pt x="76200" y="606552"/>
                  </a:lnTo>
                  <a:lnTo>
                    <a:pt x="76200" y="625602"/>
                  </a:lnTo>
                  <a:lnTo>
                    <a:pt x="104775" y="625602"/>
                  </a:lnTo>
                  <a:lnTo>
                    <a:pt x="114300" y="606552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74141" y="3766565"/>
              <a:ext cx="1731645" cy="294640"/>
            </a:xfrm>
            <a:custGeom>
              <a:avLst/>
              <a:gdLst/>
              <a:ahLst/>
              <a:cxnLst/>
              <a:rect l="l" t="t" r="r" b="b"/>
              <a:pathLst>
                <a:path w="1731645" h="294639">
                  <a:moveTo>
                    <a:pt x="1731264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1731264" y="294131"/>
                  </a:lnTo>
                  <a:lnTo>
                    <a:pt x="1731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74141" y="3766565"/>
              <a:ext cx="1731645" cy="294640"/>
            </a:xfrm>
            <a:custGeom>
              <a:avLst/>
              <a:gdLst/>
              <a:ahLst/>
              <a:cxnLst/>
              <a:rect l="l" t="t" r="r" b="b"/>
              <a:pathLst>
                <a:path w="1731645" h="294639">
                  <a:moveTo>
                    <a:pt x="0" y="294131"/>
                  </a:moveTo>
                  <a:lnTo>
                    <a:pt x="1731264" y="294131"/>
                  </a:lnTo>
                  <a:lnTo>
                    <a:pt x="1731264" y="0"/>
                  </a:lnTo>
                  <a:lnTo>
                    <a:pt x="0" y="0"/>
                  </a:lnTo>
                  <a:lnTo>
                    <a:pt x="0" y="294131"/>
                  </a:lnTo>
                  <a:close/>
                </a:path>
              </a:pathLst>
            </a:custGeom>
            <a:ln w="19049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/>
          <p:cNvSpPr txBox="1"/>
          <p:nvPr/>
        </p:nvSpPr>
        <p:spPr>
          <a:xfrm>
            <a:off x="451815" y="3804030"/>
            <a:ext cx="1553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MS UI Gothic"/>
                <a:cs typeface="MS UI Gothic"/>
              </a:rPr>
              <a:t>料金の</a:t>
            </a:r>
            <a:r>
              <a:rPr sz="1200" spc="145" dirty="0">
                <a:latin typeface="MS UI Gothic"/>
                <a:cs typeface="MS UI Gothic"/>
              </a:rPr>
              <a:t>問合せは１番•••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2475357" y="3574541"/>
            <a:ext cx="2659380" cy="1152525"/>
            <a:chOff x="2475357" y="3574541"/>
            <a:chExt cx="2659380" cy="1152525"/>
          </a:xfrm>
        </p:grpSpPr>
        <p:sp>
          <p:nvSpPr>
            <p:cNvPr id="183" name="object 183"/>
            <p:cNvSpPr/>
            <p:nvPr/>
          </p:nvSpPr>
          <p:spPr>
            <a:xfrm>
              <a:off x="3508248" y="3574541"/>
              <a:ext cx="1626235" cy="1152525"/>
            </a:xfrm>
            <a:custGeom>
              <a:avLst/>
              <a:gdLst/>
              <a:ahLst/>
              <a:cxnLst/>
              <a:rect l="l" t="t" r="r" b="b"/>
              <a:pathLst>
                <a:path w="1626235" h="1152525">
                  <a:moveTo>
                    <a:pt x="114300" y="1037844"/>
                  </a:moveTo>
                  <a:lnTo>
                    <a:pt x="76200" y="1037844"/>
                  </a:lnTo>
                  <a:lnTo>
                    <a:pt x="76200" y="0"/>
                  </a:lnTo>
                  <a:lnTo>
                    <a:pt x="38100" y="0"/>
                  </a:lnTo>
                  <a:lnTo>
                    <a:pt x="38100" y="1037844"/>
                  </a:lnTo>
                  <a:lnTo>
                    <a:pt x="0" y="1037844"/>
                  </a:lnTo>
                  <a:lnTo>
                    <a:pt x="57150" y="1152144"/>
                  </a:lnTo>
                  <a:lnTo>
                    <a:pt x="104775" y="1056894"/>
                  </a:lnTo>
                  <a:lnTo>
                    <a:pt x="114300" y="1037844"/>
                  </a:lnTo>
                  <a:close/>
                </a:path>
                <a:path w="1626235" h="1152525">
                  <a:moveTo>
                    <a:pt x="1626108" y="1037844"/>
                  </a:moveTo>
                  <a:lnTo>
                    <a:pt x="1588008" y="1037844"/>
                  </a:lnTo>
                  <a:lnTo>
                    <a:pt x="1588008" y="286512"/>
                  </a:lnTo>
                  <a:lnTo>
                    <a:pt x="1549908" y="286512"/>
                  </a:lnTo>
                  <a:lnTo>
                    <a:pt x="1549908" y="1037844"/>
                  </a:lnTo>
                  <a:lnTo>
                    <a:pt x="1511808" y="1037844"/>
                  </a:lnTo>
                  <a:lnTo>
                    <a:pt x="1568958" y="1152144"/>
                  </a:lnTo>
                  <a:lnTo>
                    <a:pt x="1616583" y="1056894"/>
                  </a:lnTo>
                  <a:lnTo>
                    <a:pt x="1626108" y="1037844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484882" y="3766565"/>
              <a:ext cx="1713230" cy="294640"/>
            </a:xfrm>
            <a:custGeom>
              <a:avLst/>
              <a:gdLst/>
              <a:ahLst/>
              <a:cxnLst/>
              <a:rect l="l" t="t" r="r" b="b"/>
              <a:pathLst>
                <a:path w="1713229" h="294639">
                  <a:moveTo>
                    <a:pt x="1712975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1712975" y="294131"/>
                  </a:lnTo>
                  <a:lnTo>
                    <a:pt x="1712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484882" y="3766565"/>
              <a:ext cx="1713230" cy="294640"/>
            </a:xfrm>
            <a:custGeom>
              <a:avLst/>
              <a:gdLst/>
              <a:ahLst/>
              <a:cxnLst/>
              <a:rect l="l" t="t" r="r" b="b"/>
              <a:pathLst>
                <a:path w="1713229" h="294639">
                  <a:moveTo>
                    <a:pt x="0" y="294131"/>
                  </a:moveTo>
                  <a:lnTo>
                    <a:pt x="1712975" y="294131"/>
                  </a:lnTo>
                  <a:lnTo>
                    <a:pt x="1712975" y="0"/>
                  </a:lnTo>
                  <a:lnTo>
                    <a:pt x="0" y="0"/>
                  </a:lnTo>
                  <a:lnTo>
                    <a:pt x="0" y="294131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 txBox="1"/>
          <p:nvPr/>
        </p:nvSpPr>
        <p:spPr>
          <a:xfrm>
            <a:off x="2484882" y="3766565"/>
            <a:ext cx="1713230" cy="29464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新規</a:t>
            </a:r>
            <a:r>
              <a:rPr sz="1200" spc="135" dirty="0">
                <a:latin typeface="MS UI Gothic"/>
                <a:cs typeface="MS UI Gothic"/>
              </a:rPr>
              <a:t>の</a:t>
            </a:r>
            <a:r>
              <a:rPr sz="1200" dirty="0">
                <a:latin typeface="MS UI Gothic"/>
                <a:cs typeface="MS UI Gothic"/>
              </a:rPr>
              <a:t>問合</a:t>
            </a:r>
            <a:r>
              <a:rPr sz="1200" spc="85" dirty="0">
                <a:latin typeface="MS UI Gothic"/>
                <a:cs typeface="MS UI Gothic"/>
              </a:rPr>
              <a:t>せ</a:t>
            </a:r>
            <a:r>
              <a:rPr sz="1200" spc="80" dirty="0">
                <a:latin typeface="MS UI Gothic"/>
                <a:cs typeface="MS UI Gothic"/>
              </a:rPr>
              <a:t>は</a:t>
            </a:r>
            <a:r>
              <a:rPr sz="1200" spc="150" dirty="0">
                <a:latin typeface="MS UI Gothic"/>
                <a:cs typeface="MS UI Gothic"/>
              </a:rPr>
              <a:t>2</a:t>
            </a:r>
            <a:r>
              <a:rPr sz="1200" spc="265" dirty="0">
                <a:latin typeface="MS UI Gothic"/>
                <a:cs typeface="MS UI Gothic"/>
              </a:rPr>
              <a:t>番•••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87" name="object 187"/>
          <p:cNvGrpSpPr/>
          <p:nvPr/>
        </p:nvGrpSpPr>
        <p:grpSpPr>
          <a:xfrm>
            <a:off x="4491609" y="3757040"/>
            <a:ext cx="1732280" cy="313690"/>
            <a:chOff x="4491609" y="3757040"/>
            <a:chExt cx="1732280" cy="313690"/>
          </a:xfrm>
        </p:grpSpPr>
        <p:sp>
          <p:nvSpPr>
            <p:cNvPr id="188" name="object 188"/>
            <p:cNvSpPr/>
            <p:nvPr/>
          </p:nvSpPr>
          <p:spPr>
            <a:xfrm>
              <a:off x="4501134" y="3766565"/>
              <a:ext cx="1713230" cy="294640"/>
            </a:xfrm>
            <a:custGeom>
              <a:avLst/>
              <a:gdLst/>
              <a:ahLst/>
              <a:cxnLst/>
              <a:rect l="l" t="t" r="r" b="b"/>
              <a:pathLst>
                <a:path w="1713229" h="294639">
                  <a:moveTo>
                    <a:pt x="1712976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1712976" y="294131"/>
                  </a:lnTo>
                  <a:lnTo>
                    <a:pt x="1712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501134" y="3766565"/>
              <a:ext cx="1713230" cy="294640"/>
            </a:xfrm>
            <a:custGeom>
              <a:avLst/>
              <a:gdLst/>
              <a:ahLst/>
              <a:cxnLst/>
              <a:rect l="l" t="t" r="r" b="b"/>
              <a:pathLst>
                <a:path w="1713229" h="294639">
                  <a:moveTo>
                    <a:pt x="0" y="294131"/>
                  </a:moveTo>
                  <a:lnTo>
                    <a:pt x="1712976" y="294131"/>
                  </a:lnTo>
                  <a:lnTo>
                    <a:pt x="1712976" y="0"/>
                  </a:lnTo>
                  <a:lnTo>
                    <a:pt x="0" y="0"/>
                  </a:lnTo>
                  <a:lnTo>
                    <a:pt x="0" y="294131"/>
                  </a:lnTo>
                  <a:close/>
                </a:path>
              </a:pathLst>
            </a:custGeom>
            <a:ln w="19049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4580001" y="3804030"/>
            <a:ext cx="1536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MS UI Gothic"/>
                <a:cs typeface="MS UI Gothic"/>
              </a:rPr>
              <a:t>技術の問合せ</a:t>
            </a:r>
            <a:r>
              <a:rPr sz="1200" spc="45" dirty="0">
                <a:latin typeface="MS UI Gothic"/>
                <a:cs typeface="MS UI Gothic"/>
              </a:rPr>
              <a:t>は</a:t>
            </a:r>
            <a:r>
              <a:rPr sz="1200" spc="150" dirty="0">
                <a:latin typeface="MS UI Gothic"/>
                <a:cs typeface="MS UI Gothic"/>
              </a:rPr>
              <a:t>3</a:t>
            </a:r>
            <a:r>
              <a:rPr sz="1200" spc="265" dirty="0">
                <a:latin typeface="MS UI Gothic"/>
                <a:cs typeface="MS UI Gothic"/>
              </a:rPr>
              <a:t>番•••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834644" y="6060440"/>
            <a:ext cx="64744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102870" algn="l"/>
              </a:tabLst>
            </a:pPr>
            <a:r>
              <a:rPr sz="1400" spc="45" dirty="0">
                <a:latin typeface="MS UI Gothic"/>
                <a:cs typeface="MS UI Gothic"/>
              </a:rPr>
              <a:t>階層</a:t>
            </a:r>
            <a:r>
              <a:rPr sz="1400" spc="35" dirty="0">
                <a:latin typeface="MS UI Gothic"/>
                <a:cs typeface="MS UI Gothic"/>
              </a:rPr>
              <a:t>の</a:t>
            </a:r>
            <a:r>
              <a:rPr sz="1400" spc="45" dirty="0">
                <a:latin typeface="MS UI Gothic"/>
                <a:cs typeface="MS UI Gothic"/>
              </a:rPr>
              <a:t>制限</a:t>
            </a:r>
            <a:r>
              <a:rPr sz="1400" spc="30" dirty="0">
                <a:latin typeface="MS UI Gothic"/>
                <a:cs typeface="MS UI Gothic"/>
              </a:rPr>
              <a:t>は</a:t>
            </a:r>
            <a:r>
              <a:rPr sz="1400" spc="95" dirty="0">
                <a:latin typeface="MS UI Gothic"/>
                <a:cs typeface="MS UI Gothic"/>
              </a:rPr>
              <a:t>あ</a:t>
            </a:r>
            <a:r>
              <a:rPr sz="1400" spc="70" dirty="0">
                <a:latin typeface="MS UI Gothic"/>
                <a:cs typeface="MS UI Gothic"/>
              </a:rPr>
              <a:t>り</a:t>
            </a:r>
            <a:r>
              <a:rPr sz="1400" spc="85" dirty="0">
                <a:latin typeface="MS UI Gothic"/>
                <a:cs typeface="MS UI Gothic"/>
              </a:rPr>
              <a:t>ま</a:t>
            </a:r>
            <a:r>
              <a:rPr sz="1400" spc="100" dirty="0">
                <a:latin typeface="MS UI Gothic"/>
                <a:cs typeface="MS UI Gothic"/>
              </a:rPr>
              <a:t>せ</a:t>
            </a:r>
            <a:r>
              <a:rPr sz="1400" spc="95" dirty="0">
                <a:latin typeface="MS UI Gothic"/>
                <a:cs typeface="MS UI Gothic"/>
              </a:rPr>
              <a:t>ん</a:t>
            </a:r>
            <a:r>
              <a:rPr sz="1400" spc="85" dirty="0">
                <a:latin typeface="MS UI Gothic"/>
                <a:cs typeface="MS UI Gothic"/>
              </a:rPr>
              <a:t>。</a:t>
            </a:r>
            <a:r>
              <a:rPr sz="1400" spc="-60" dirty="0">
                <a:latin typeface="MS UI Gothic"/>
                <a:cs typeface="MS UI Gothic"/>
              </a:rPr>
              <a:t>ACD</a:t>
            </a:r>
            <a:r>
              <a:rPr sz="1400" spc="20" dirty="0">
                <a:latin typeface="MS UI Gothic"/>
                <a:cs typeface="MS UI Gothic"/>
              </a:rPr>
              <a:t>や</a:t>
            </a:r>
            <a:r>
              <a:rPr sz="1400" spc="25" dirty="0">
                <a:latin typeface="MS UI Gothic"/>
                <a:cs typeface="MS UI Gothic"/>
              </a:rPr>
              <a:t>転送</a:t>
            </a:r>
            <a:r>
              <a:rPr sz="1400" spc="10" dirty="0">
                <a:latin typeface="MS UI Gothic"/>
                <a:cs typeface="MS UI Gothic"/>
              </a:rPr>
              <a:t>、</a:t>
            </a:r>
            <a:r>
              <a:rPr sz="1400" spc="125" dirty="0">
                <a:latin typeface="MS UI Gothic"/>
                <a:cs typeface="MS UI Gothic"/>
              </a:rPr>
              <a:t>タイ</a:t>
            </a:r>
            <a:r>
              <a:rPr sz="1400" spc="140" dirty="0">
                <a:latin typeface="MS UI Gothic"/>
                <a:cs typeface="MS UI Gothic"/>
              </a:rPr>
              <a:t>マ</a:t>
            </a:r>
            <a:r>
              <a:rPr sz="1400" spc="65" dirty="0">
                <a:latin typeface="MS UI Gothic"/>
                <a:cs typeface="MS UI Gothic"/>
              </a:rPr>
              <a:t>ー</a:t>
            </a:r>
            <a:r>
              <a:rPr sz="1400" spc="85" dirty="0">
                <a:latin typeface="MS UI Gothic"/>
                <a:cs typeface="MS UI Gothic"/>
              </a:rPr>
              <a:t>機能</a:t>
            </a:r>
            <a:r>
              <a:rPr sz="1400" spc="30" dirty="0">
                <a:latin typeface="MS UI Gothic"/>
                <a:cs typeface="MS UI Gothic"/>
              </a:rPr>
              <a:t>と</a:t>
            </a:r>
            <a:r>
              <a:rPr sz="1400" spc="45" dirty="0">
                <a:latin typeface="MS UI Gothic"/>
                <a:cs typeface="MS UI Gothic"/>
              </a:rPr>
              <a:t>組</a:t>
            </a:r>
            <a:r>
              <a:rPr sz="1400" spc="40" dirty="0">
                <a:latin typeface="MS UI Gothic"/>
                <a:cs typeface="MS UI Gothic"/>
              </a:rPr>
              <a:t>み</a:t>
            </a:r>
            <a:r>
              <a:rPr sz="1400" spc="35" dirty="0">
                <a:latin typeface="MS UI Gothic"/>
                <a:cs typeface="MS UI Gothic"/>
              </a:rPr>
              <a:t>合</a:t>
            </a:r>
            <a:r>
              <a:rPr sz="1400" spc="95" dirty="0">
                <a:latin typeface="MS UI Gothic"/>
                <a:cs typeface="MS UI Gothic"/>
              </a:rPr>
              <a:t>わ</a:t>
            </a:r>
            <a:r>
              <a:rPr sz="1400" spc="140" dirty="0">
                <a:latin typeface="MS UI Gothic"/>
                <a:cs typeface="MS UI Gothic"/>
              </a:rPr>
              <a:t>せ</a:t>
            </a:r>
            <a:r>
              <a:rPr sz="1400" spc="125" dirty="0">
                <a:latin typeface="MS UI Gothic"/>
                <a:cs typeface="MS UI Gothic"/>
              </a:rPr>
              <a:t>た</a:t>
            </a:r>
            <a:r>
              <a:rPr sz="1400" dirty="0">
                <a:latin typeface="MS UI Gothic"/>
                <a:cs typeface="MS UI Gothic"/>
              </a:rPr>
              <a:t>複</a:t>
            </a:r>
            <a:r>
              <a:rPr sz="1400" spc="-15" dirty="0">
                <a:latin typeface="MS UI Gothic"/>
                <a:cs typeface="MS UI Gothic"/>
              </a:rPr>
              <a:t>雑</a:t>
            </a:r>
            <a:r>
              <a:rPr sz="1400" spc="40" dirty="0">
                <a:latin typeface="MS UI Gothic"/>
                <a:cs typeface="MS UI Gothic"/>
              </a:rPr>
              <a:t>な</a:t>
            </a:r>
            <a:r>
              <a:rPr sz="1400" spc="45" dirty="0">
                <a:latin typeface="MS UI Gothic"/>
                <a:cs typeface="MS UI Gothic"/>
              </a:rPr>
              <a:t>設定</a:t>
            </a:r>
            <a:r>
              <a:rPr sz="1400" spc="25" dirty="0">
                <a:latin typeface="MS UI Gothic"/>
                <a:cs typeface="MS UI Gothic"/>
              </a:rPr>
              <a:t>も</a:t>
            </a:r>
            <a:r>
              <a:rPr sz="1400" spc="-15" dirty="0">
                <a:latin typeface="MS UI Gothic"/>
                <a:cs typeface="MS UI Gothic"/>
              </a:rPr>
              <a:t>可</a:t>
            </a:r>
            <a:r>
              <a:rPr sz="1400" dirty="0">
                <a:latin typeface="MS UI Gothic"/>
                <a:cs typeface="MS UI Gothic"/>
              </a:rPr>
              <a:t>能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120" dirty="0">
                <a:latin typeface="MS UI Gothic"/>
                <a:cs typeface="MS UI Gothic"/>
              </a:rPr>
              <a:t>お</a:t>
            </a:r>
            <a:r>
              <a:rPr sz="1400" spc="35" dirty="0">
                <a:latin typeface="MS UI Gothic"/>
                <a:cs typeface="MS UI Gothic"/>
              </a:rPr>
              <a:t>客様</a:t>
            </a:r>
            <a:r>
              <a:rPr sz="1400" spc="25" dirty="0">
                <a:latin typeface="MS UI Gothic"/>
                <a:cs typeface="MS UI Gothic"/>
              </a:rPr>
              <a:t>ご</a:t>
            </a:r>
            <a:r>
              <a:rPr sz="1400" spc="35" dirty="0">
                <a:latin typeface="MS UI Gothic"/>
                <a:cs typeface="MS UI Gothic"/>
              </a:rPr>
              <a:t>自</a:t>
            </a:r>
            <a:r>
              <a:rPr sz="1400" spc="25" dirty="0">
                <a:latin typeface="MS UI Gothic"/>
                <a:cs typeface="MS UI Gothic"/>
              </a:rPr>
              <a:t>身</a:t>
            </a:r>
            <a:r>
              <a:rPr sz="1400" spc="75" dirty="0">
                <a:latin typeface="MS UI Gothic"/>
                <a:cs typeface="MS UI Gothic"/>
              </a:rPr>
              <a:t>で</a:t>
            </a:r>
            <a:r>
              <a:rPr sz="1400" spc="65" dirty="0">
                <a:latin typeface="MS UI Gothic"/>
                <a:cs typeface="MS UI Gothic"/>
              </a:rPr>
              <a:t>ガ</a:t>
            </a:r>
            <a:r>
              <a:rPr sz="1400" spc="90" dirty="0">
                <a:latin typeface="MS UI Gothic"/>
                <a:cs typeface="MS UI Gothic"/>
              </a:rPr>
              <a:t>イダン</a:t>
            </a:r>
            <a:r>
              <a:rPr sz="1400" spc="95" dirty="0">
                <a:latin typeface="MS UI Gothic"/>
                <a:cs typeface="MS UI Gothic"/>
              </a:rPr>
              <a:t>ス</a:t>
            </a:r>
            <a:r>
              <a:rPr sz="1400" spc="100" dirty="0">
                <a:latin typeface="MS UI Gothic"/>
                <a:cs typeface="MS UI Gothic"/>
              </a:rPr>
              <a:t>の</a:t>
            </a:r>
            <a:r>
              <a:rPr sz="1400" spc="125" dirty="0">
                <a:latin typeface="MS UI Gothic"/>
                <a:cs typeface="MS UI Gothic"/>
              </a:rPr>
              <a:t>録音</a:t>
            </a:r>
            <a:r>
              <a:rPr sz="1400" spc="90" dirty="0">
                <a:latin typeface="MS UI Gothic"/>
                <a:cs typeface="MS UI Gothic"/>
              </a:rPr>
              <a:t>も</a:t>
            </a:r>
            <a:r>
              <a:rPr sz="1400" spc="-15" dirty="0">
                <a:latin typeface="MS UI Gothic"/>
                <a:cs typeface="MS UI Gothic"/>
              </a:rPr>
              <a:t>可</a:t>
            </a:r>
            <a:r>
              <a:rPr sz="1400" spc="40" dirty="0">
                <a:latin typeface="MS UI Gothic"/>
                <a:cs typeface="MS UI Gothic"/>
              </a:rPr>
              <a:t>能</a:t>
            </a:r>
            <a:r>
              <a:rPr sz="1400" spc="30" dirty="0">
                <a:latin typeface="MS UI Gothic"/>
                <a:cs typeface="MS UI Gothic"/>
              </a:rPr>
              <a:t>で</a:t>
            </a:r>
            <a:r>
              <a:rPr sz="1400" spc="35" dirty="0">
                <a:latin typeface="MS UI Gothic"/>
                <a:cs typeface="MS UI Gothic"/>
              </a:rPr>
              <a:t>す</a:t>
            </a:r>
            <a:r>
              <a:rPr sz="1400" spc="25" dirty="0"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192" name="object 192"/>
          <p:cNvGrpSpPr/>
          <p:nvPr/>
        </p:nvGrpSpPr>
        <p:grpSpPr>
          <a:xfrm>
            <a:off x="2406205" y="4721161"/>
            <a:ext cx="1811020" cy="1089025"/>
            <a:chOff x="2406205" y="4721161"/>
            <a:chExt cx="1811020" cy="1089025"/>
          </a:xfrm>
        </p:grpSpPr>
        <p:sp>
          <p:nvSpPr>
            <p:cNvPr id="193" name="object 193"/>
            <p:cNvSpPr/>
            <p:nvPr/>
          </p:nvSpPr>
          <p:spPr>
            <a:xfrm>
              <a:off x="2656397" y="5545240"/>
              <a:ext cx="165100" cy="102235"/>
            </a:xfrm>
            <a:custGeom>
              <a:avLst/>
              <a:gdLst/>
              <a:ahLst/>
              <a:cxnLst/>
              <a:rect l="l" t="t" r="r" b="b"/>
              <a:pathLst>
                <a:path w="165100" h="102235">
                  <a:moveTo>
                    <a:pt x="147443" y="0"/>
                  </a:moveTo>
                  <a:lnTo>
                    <a:pt x="145330" y="189"/>
                  </a:lnTo>
                  <a:lnTo>
                    <a:pt x="0" y="101979"/>
                  </a:lnTo>
                  <a:lnTo>
                    <a:pt x="65940" y="101979"/>
                  </a:lnTo>
                  <a:lnTo>
                    <a:pt x="129460" y="80745"/>
                  </a:lnTo>
                  <a:lnTo>
                    <a:pt x="164174" y="22903"/>
                  </a:lnTo>
                  <a:lnTo>
                    <a:pt x="164650" y="15752"/>
                  </a:lnTo>
                  <a:lnTo>
                    <a:pt x="162443" y="9201"/>
                  </a:lnTo>
                  <a:lnTo>
                    <a:pt x="157958" y="3963"/>
                  </a:lnTo>
                  <a:lnTo>
                    <a:pt x="151602" y="747"/>
                  </a:lnTo>
                  <a:lnTo>
                    <a:pt x="149501" y="184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582820" y="5409984"/>
              <a:ext cx="218915" cy="153410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2582820" y="5409984"/>
              <a:ext cx="219075" cy="153670"/>
            </a:xfrm>
            <a:custGeom>
              <a:avLst/>
              <a:gdLst/>
              <a:ahLst/>
              <a:cxnLst/>
              <a:rect l="l" t="t" r="r" b="b"/>
              <a:pathLst>
                <a:path w="219075" h="153670">
                  <a:moveTo>
                    <a:pt x="218893" y="119979"/>
                  </a:moveTo>
                  <a:lnTo>
                    <a:pt x="190653" y="153410"/>
                  </a:lnTo>
                  <a:lnTo>
                    <a:pt x="190653" y="137598"/>
                  </a:lnTo>
                  <a:lnTo>
                    <a:pt x="187898" y="126694"/>
                  </a:lnTo>
                  <a:lnTo>
                    <a:pt x="183311" y="116532"/>
                  </a:lnTo>
                  <a:lnTo>
                    <a:pt x="177019" y="107343"/>
                  </a:lnTo>
                  <a:lnTo>
                    <a:pt x="169153" y="99357"/>
                  </a:lnTo>
                  <a:lnTo>
                    <a:pt x="36098" y="21508"/>
                  </a:lnTo>
                  <a:lnTo>
                    <a:pt x="25970" y="22756"/>
                  </a:lnTo>
                  <a:lnTo>
                    <a:pt x="16389" y="25987"/>
                  </a:lnTo>
                  <a:lnTo>
                    <a:pt x="7638" y="31074"/>
                  </a:lnTo>
                  <a:lnTo>
                    <a:pt x="0" y="37889"/>
                  </a:lnTo>
                  <a:lnTo>
                    <a:pt x="3763" y="28177"/>
                  </a:lnTo>
                  <a:lnTo>
                    <a:pt x="9553" y="19693"/>
                  </a:lnTo>
                  <a:lnTo>
                    <a:pt x="17100" y="12752"/>
                  </a:lnTo>
                  <a:lnTo>
                    <a:pt x="26136" y="7666"/>
                  </a:lnTo>
                  <a:lnTo>
                    <a:pt x="196352" y="85180"/>
                  </a:lnTo>
                  <a:lnTo>
                    <a:pt x="215047" y="110187"/>
                  </a:lnTo>
                  <a:lnTo>
                    <a:pt x="218893" y="119979"/>
                  </a:lnTo>
                  <a:close/>
                </a:path>
              </a:pathLst>
            </a:custGeom>
            <a:ln w="4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655732" y="5512785"/>
              <a:ext cx="117740" cy="134486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2655732" y="5512785"/>
              <a:ext cx="118110" cy="134620"/>
            </a:xfrm>
            <a:custGeom>
              <a:avLst/>
              <a:gdLst/>
              <a:ahLst/>
              <a:cxnLst/>
              <a:rect l="l" t="t" r="r" b="b"/>
              <a:pathLst>
                <a:path w="118110" h="134620">
                  <a:moveTo>
                    <a:pt x="117740" y="68007"/>
                  </a:moveTo>
                  <a:lnTo>
                    <a:pt x="7847" y="131323"/>
                  </a:lnTo>
                  <a:lnTo>
                    <a:pt x="5494" y="132943"/>
                  </a:lnTo>
                  <a:lnTo>
                    <a:pt x="2813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193" y="9518"/>
                  </a:lnTo>
                  <a:lnTo>
                    <a:pt x="70642" y="0"/>
                  </a:lnTo>
                  <a:lnTo>
                    <a:pt x="117740" y="50610"/>
                  </a:lnTo>
                  <a:lnTo>
                    <a:pt x="117740" y="68007"/>
                  </a:lnTo>
                  <a:close/>
                </a:path>
              </a:pathLst>
            </a:custGeom>
            <a:ln w="4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619572" y="5459016"/>
              <a:ext cx="106802" cy="63286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2619572" y="5459016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4" h="63500">
                  <a:moveTo>
                    <a:pt x="17318" y="0"/>
                  </a:moveTo>
                  <a:lnTo>
                    <a:pt x="106802" y="53768"/>
                  </a:lnTo>
                  <a:lnTo>
                    <a:pt x="90353" y="63286"/>
                  </a:lnTo>
                  <a:lnTo>
                    <a:pt x="68814" y="50716"/>
                  </a:lnTo>
                  <a:lnTo>
                    <a:pt x="68465" y="37398"/>
                  </a:lnTo>
                  <a:lnTo>
                    <a:pt x="55588" y="30374"/>
                  </a:lnTo>
                  <a:lnTo>
                    <a:pt x="55533" y="42894"/>
                  </a:lnTo>
                  <a:lnTo>
                    <a:pt x="30571" y="28270"/>
                  </a:lnTo>
                  <a:lnTo>
                    <a:pt x="30610" y="15265"/>
                  </a:lnTo>
                  <a:lnTo>
                    <a:pt x="18044" y="8218"/>
                  </a:lnTo>
                  <a:lnTo>
                    <a:pt x="17999" y="21357"/>
                  </a:lnTo>
                  <a:lnTo>
                    <a:pt x="0" y="10360"/>
                  </a:lnTo>
                  <a:lnTo>
                    <a:pt x="17318" y="0"/>
                  </a:lnTo>
                  <a:close/>
                </a:path>
              </a:pathLst>
            </a:custGeom>
            <a:ln w="40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582786" y="5431493"/>
              <a:ext cx="190686" cy="132483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582786" y="5431493"/>
              <a:ext cx="191135" cy="132715"/>
            </a:xfrm>
            <a:custGeom>
              <a:avLst/>
              <a:gdLst/>
              <a:ahLst/>
              <a:cxnLst/>
              <a:rect l="l" t="t" r="r" b="b"/>
              <a:pathLst>
                <a:path w="191135" h="132714">
                  <a:moveTo>
                    <a:pt x="143588" y="81291"/>
                  </a:moveTo>
                  <a:lnTo>
                    <a:pt x="149232" y="101215"/>
                  </a:lnTo>
                  <a:lnTo>
                    <a:pt x="149531" y="118606"/>
                  </a:lnTo>
                  <a:lnTo>
                    <a:pt x="158384" y="125685"/>
                  </a:lnTo>
                  <a:lnTo>
                    <a:pt x="168503" y="130361"/>
                  </a:lnTo>
                  <a:lnTo>
                    <a:pt x="179425" y="132483"/>
                  </a:lnTo>
                  <a:lnTo>
                    <a:pt x="190686" y="131902"/>
                  </a:lnTo>
                  <a:lnTo>
                    <a:pt x="190686" y="116090"/>
                  </a:lnTo>
                  <a:lnTo>
                    <a:pt x="187896" y="105201"/>
                  </a:lnTo>
                  <a:lnTo>
                    <a:pt x="183299" y="95049"/>
                  </a:lnTo>
                  <a:lnTo>
                    <a:pt x="177020" y="85856"/>
                  </a:lnTo>
                  <a:lnTo>
                    <a:pt x="169186" y="77849"/>
                  </a:lnTo>
                  <a:lnTo>
                    <a:pt x="36132" y="0"/>
                  </a:lnTo>
                  <a:lnTo>
                    <a:pt x="26003" y="1247"/>
                  </a:lnTo>
                  <a:lnTo>
                    <a:pt x="16423" y="4478"/>
                  </a:lnTo>
                  <a:lnTo>
                    <a:pt x="7672" y="9565"/>
                  </a:lnTo>
                  <a:lnTo>
                    <a:pt x="33" y="16381"/>
                  </a:lnTo>
                  <a:lnTo>
                    <a:pt x="20406" y="49720"/>
                  </a:lnTo>
                  <a:lnTo>
                    <a:pt x="29126" y="51497"/>
                  </a:lnTo>
                  <a:lnTo>
                    <a:pt x="36786" y="37884"/>
                  </a:lnTo>
                  <a:lnTo>
                    <a:pt x="54104" y="27523"/>
                  </a:lnTo>
                  <a:lnTo>
                    <a:pt x="143588" y="81291"/>
                  </a:lnTo>
                  <a:close/>
                </a:path>
              </a:pathLst>
            </a:custGeom>
            <a:ln w="4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566243" y="5467235"/>
              <a:ext cx="143682" cy="145190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2566243" y="5467235"/>
              <a:ext cx="144145" cy="145415"/>
            </a:xfrm>
            <a:custGeom>
              <a:avLst/>
              <a:gdLst/>
              <a:ahLst/>
              <a:cxnLst/>
              <a:rect l="l" t="t" r="r" b="b"/>
              <a:pathLst>
                <a:path w="144144" h="145414">
                  <a:moveTo>
                    <a:pt x="0" y="92997"/>
                  </a:moveTo>
                  <a:lnTo>
                    <a:pt x="89488" y="145190"/>
                  </a:lnTo>
                  <a:lnTo>
                    <a:pt x="143682" y="55068"/>
                  </a:lnTo>
                  <a:lnTo>
                    <a:pt x="122143" y="42498"/>
                  </a:lnTo>
                  <a:lnTo>
                    <a:pt x="121794" y="29180"/>
                  </a:lnTo>
                  <a:lnTo>
                    <a:pt x="108917" y="22155"/>
                  </a:lnTo>
                  <a:lnTo>
                    <a:pt x="108862" y="34675"/>
                  </a:lnTo>
                  <a:lnTo>
                    <a:pt x="83900" y="20052"/>
                  </a:lnTo>
                  <a:lnTo>
                    <a:pt x="83939" y="7046"/>
                  </a:lnTo>
                  <a:lnTo>
                    <a:pt x="71372" y="0"/>
                  </a:lnTo>
                  <a:lnTo>
                    <a:pt x="71328" y="13139"/>
                  </a:lnTo>
                  <a:lnTo>
                    <a:pt x="53328" y="2142"/>
                  </a:lnTo>
                  <a:lnTo>
                    <a:pt x="0" y="92997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603712" y="5508092"/>
              <a:ext cx="74300" cy="82329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2603712" y="5508092"/>
              <a:ext cx="74295" cy="82550"/>
            </a:xfrm>
            <a:custGeom>
              <a:avLst/>
              <a:gdLst/>
              <a:ahLst/>
              <a:cxnLst/>
              <a:rect l="l" t="t" r="r" b="b"/>
              <a:pathLst>
                <a:path w="74294" h="82550">
                  <a:moveTo>
                    <a:pt x="35814" y="80281"/>
                  </a:moveTo>
                  <a:lnTo>
                    <a:pt x="39431" y="82329"/>
                  </a:lnTo>
                  <a:lnTo>
                    <a:pt x="46913" y="69658"/>
                  </a:lnTo>
                  <a:lnTo>
                    <a:pt x="43136" y="67778"/>
                  </a:lnTo>
                  <a:lnTo>
                    <a:pt x="35814" y="80281"/>
                  </a:lnTo>
                  <a:close/>
                </a:path>
                <a:path w="74294" h="82550">
                  <a:moveTo>
                    <a:pt x="45096" y="64787"/>
                  </a:moveTo>
                  <a:lnTo>
                    <a:pt x="48713" y="66835"/>
                  </a:lnTo>
                  <a:lnTo>
                    <a:pt x="56195" y="54170"/>
                  </a:lnTo>
                  <a:lnTo>
                    <a:pt x="52413" y="52290"/>
                  </a:lnTo>
                  <a:lnTo>
                    <a:pt x="45096" y="64787"/>
                  </a:lnTo>
                  <a:close/>
                </a:path>
                <a:path w="74294" h="82550">
                  <a:moveTo>
                    <a:pt x="54141" y="49126"/>
                  </a:moveTo>
                  <a:lnTo>
                    <a:pt x="57757" y="51174"/>
                  </a:lnTo>
                  <a:lnTo>
                    <a:pt x="65240" y="38508"/>
                  </a:lnTo>
                  <a:lnTo>
                    <a:pt x="61462" y="36628"/>
                  </a:lnTo>
                  <a:lnTo>
                    <a:pt x="54141" y="49126"/>
                  </a:lnTo>
                  <a:close/>
                </a:path>
                <a:path w="74294" h="82550">
                  <a:moveTo>
                    <a:pt x="63201" y="33749"/>
                  </a:moveTo>
                  <a:lnTo>
                    <a:pt x="66818" y="35797"/>
                  </a:lnTo>
                  <a:lnTo>
                    <a:pt x="74300" y="23126"/>
                  </a:lnTo>
                  <a:lnTo>
                    <a:pt x="70523" y="21246"/>
                  </a:lnTo>
                  <a:lnTo>
                    <a:pt x="63201" y="33749"/>
                  </a:lnTo>
                  <a:close/>
                </a:path>
                <a:path w="74294" h="82550">
                  <a:moveTo>
                    <a:pt x="45517" y="23014"/>
                  </a:moveTo>
                  <a:lnTo>
                    <a:pt x="49134" y="25062"/>
                  </a:lnTo>
                  <a:lnTo>
                    <a:pt x="56616" y="12391"/>
                  </a:lnTo>
                  <a:lnTo>
                    <a:pt x="52834" y="10511"/>
                  </a:lnTo>
                  <a:lnTo>
                    <a:pt x="45517" y="23014"/>
                  </a:lnTo>
                  <a:close/>
                </a:path>
                <a:path w="74294" h="82550">
                  <a:moveTo>
                    <a:pt x="36451" y="38397"/>
                  </a:moveTo>
                  <a:lnTo>
                    <a:pt x="40068" y="40439"/>
                  </a:lnTo>
                  <a:lnTo>
                    <a:pt x="47550" y="27774"/>
                  </a:lnTo>
                  <a:lnTo>
                    <a:pt x="43773" y="25893"/>
                  </a:lnTo>
                  <a:lnTo>
                    <a:pt x="36451" y="38397"/>
                  </a:lnTo>
                  <a:close/>
                </a:path>
                <a:path w="74294" h="82550">
                  <a:moveTo>
                    <a:pt x="27407" y="54058"/>
                  </a:moveTo>
                  <a:lnTo>
                    <a:pt x="31023" y="56106"/>
                  </a:lnTo>
                  <a:lnTo>
                    <a:pt x="38506" y="43435"/>
                  </a:lnTo>
                  <a:lnTo>
                    <a:pt x="34729" y="41555"/>
                  </a:lnTo>
                  <a:lnTo>
                    <a:pt x="27407" y="54058"/>
                  </a:lnTo>
                  <a:close/>
                </a:path>
                <a:path w="74294" h="82550">
                  <a:moveTo>
                    <a:pt x="18124" y="69547"/>
                  </a:moveTo>
                  <a:lnTo>
                    <a:pt x="21741" y="71594"/>
                  </a:lnTo>
                  <a:lnTo>
                    <a:pt x="29223" y="58929"/>
                  </a:lnTo>
                  <a:lnTo>
                    <a:pt x="25446" y="57049"/>
                  </a:lnTo>
                  <a:lnTo>
                    <a:pt x="18124" y="69547"/>
                  </a:lnTo>
                  <a:close/>
                </a:path>
                <a:path w="74294" h="82550">
                  <a:moveTo>
                    <a:pt x="0" y="59035"/>
                  </a:moveTo>
                  <a:lnTo>
                    <a:pt x="3617" y="61083"/>
                  </a:lnTo>
                  <a:lnTo>
                    <a:pt x="11102" y="48417"/>
                  </a:lnTo>
                  <a:lnTo>
                    <a:pt x="7320" y="46537"/>
                  </a:lnTo>
                  <a:lnTo>
                    <a:pt x="0" y="59035"/>
                  </a:lnTo>
                  <a:close/>
                </a:path>
                <a:path w="74294" h="82550">
                  <a:moveTo>
                    <a:pt x="9280" y="43547"/>
                  </a:moveTo>
                  <a:lnTo>
                    <a:pt x="12896" y="45594"/>
                  </a:lnTo>
                  <a:lnTo>
                    <a:pt x="20379" y="32923"/>
                  </a:lnTo>
                  <a:lnTo>
                    <a:pt x="16601" y="31043"/>
                  </a:lnTo>
                  <a:lnTo>
                    <a:pt x="9280" y="43547"/>
                  </a:lnTo>
                  <a:close/>
                </a:path>
                <a:path w="74294" h="82550">
                  <a:moveTo>
                    <a:pt x="18329" y="27880"/>
                  </a:moveTo>
                  <a:lnTo>
                    <a:pt x="21946" y="29927"/>
                  </a:lnTo>
                  <a:lnTo>
                    <a:pt x="29428" y="17262"/>
                  </a:lnTo>
                  <a:lnTo>
                    <a:pt x="25646" y="15382"/>
                  </a:lnTo>
                  <a:lnTo>
                    <a:pt x="18329" y="27880"/>
                  </a:lnTo>
                  <a:close/>
                </a:path>
                <a:path w="74294" h="82550">
                  <a:moveTo>
                    <a:pt x="27390" y="12503"/>
                  </a:moveTo>
                  <a:lnTo>
                    <a:pt x="31007" y="14551"/>
                  </a:lnTo>
                  <a:lnTo>
                    <a:pt x="38489" y="1880"/>
                  </a:lnTo>
                  <a:lnTo>
                    <a:pt x="34712" y="0"/>
                  </a:lnTo>
                  <a:lnTo>
                    <a:pt x="27390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592015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43263" y="67778"/>
                  </a:moveTo>
                  <a:lnTo>
                    <a:pt x="35814" y="80499"/>
                  </a:ln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close/>
                </a:path>
                <a:path w="82550" h="87629">
                  <a:moveTo>
                    <a:pt x="25574" y="57043"/>
                  </a:moveTo>
                  <a:lnTo>
                    <a:pt x="18125" y="69764"/>
                  </a:ln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close/>
                </a:path>
                <a:path w="82550" h="87629">
                  <a:moveTo>
                    <a:pt x="52546" y="52284"/>
                  </a:moveTo>
                  <a:lnTo>
                    <a:pt x="45096" y="65005"/>
                  </a:ln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close/>
                </a:path>
                <a:path w="82550" h="87629">
                  <a:moveTo>
                    <a:pt x="7449" y="46532"/>
                  </a:moveTo>
                  <a:lnTo>
                    <a:pt x="0" y="59253"/>
                  </a:ln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close/>
                </a:path>
                <a:path w="82550" h="87629">
                  <a:moveTo>
                    <a:pt x="34856" y="41555"/>
                  </a:moveTo>
                  <a:lnTo>
                    <a:pt x="27407" y="54270"/>
                  </a:ln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close/>
                </a:path>
                <a:path w="82550" h="87629">
                  <a:moveTo>
                    <a:pt x="61590" y="36623"/>
                  </a:moveTo>
                  <a:lnTo>
                    <a:pt x="54141" y="49344"/>
                  </a:ln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close/>
                </a:path>
                <a:path w="82550" h="87629">
                  <a:moveTo>
                    <a:pt x="16729" y="31043"/>
                  </a:moveTo>
                  <a:lnTo>
                    <a:pt x="9281" y="43759"/>
                  </a:ln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close/>
                </a:path>
                <a:path w="82550" h="87629">
                  <a:moveTo>
                    <a:pt x="43900" y="25893"/>
                  </a:moveTo>
                  <a:lnTo>
                    <a:pt x="36451" y="38609"/>
                  </a:ln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close/>
                </a:path>
                <a:path w="82550" h="87629">
                  <a:moveTo>
                    <a:pt x="70651" y="21246"/>
                  </a:moveTo>
                  <a:lnTo>
                    <a:pt x="63201" y="33961"/>
                  </a:ln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close/>
                </a:path>
                <a:path w="82550" h="87629">
                  <a:moveTo>
                    <a:pt x="25779" y="15376"/>
                  </a:moveTo>
                  <a:lnTo>
                    <a:pt x="18328" y="28097"/>
                  </a:ln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close/>
                </a:path>
                <a:path w="82550" h="87629">
                  <a:moveTo>
                    <a:pt x="52967" y="10511"/>
                  </a:moveTo>
                  <a:lnTo>
                    <a:pt x="45517" y="23232"/>
                  </a:ln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close/>
                </a:path>
                <a:path w="82550" h="87629">
                  <a:moveTo>
                    <a:pt x="34839" y="0"/>
                  </a:moveTo>
                  <a:lnTo>
                    <a:pt x="27390" y="12721"/>
                  </a:ln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592015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27390" y="12721"/>
                  </a:move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lnTo>
                    <a:pt x="27390" y="12721"/>
                  </a:lnTo>
                  <a:close/>
                </a:path>
                <a:path w="82550" h="87629">
                  <a:moveTo>
                    <a:pt x="18328" y="28097"/>
                  </a:move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lnTo>
                    <a:pt x="18328" y="28097"/>
                  </a:lnTo>
                  <a:close/>
                </a:path>
                <a:path w="82550" h="87629">
                  <a:moveTo>
                    <a:pt x="9281" y="43759"/>
                  </a:move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lnTo>
                    <a:pt x="9281" y="43759"/>
                  </a:lnTo>
                  <a:close/>
                </a:path>
                <a:path w="82550" h="87629">
                  <a:moveTo>
                    <a:pt x="0" y="59253"/>
                  </a:move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lnTo>
                    <a:pt x="0" y="59253"/>
                  </a:lnTo>
                  <a:close/>
                </a:path>
                <a:path w="82550" h="87629">
                  <a:moveTo>
                    <a:pt x="18125" y="69764"/>
                  </a:move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lnTo>
                    <a:pt x="18125" y="69764"/>
                  </a:lnTo>
                  <a:close/>
                </a:path>
                <a:path w="82550" h="87629">
                  <a:moveTo>
                    <a:pt x="27407" y="54270"/>
                  </a:move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lnTo>
                    <a:pt x="27407" y="54270"/>
                  </a:lnTo>
                  <a:close/>
                </a:path>
                <a:path w="82550" h="87629">
                  <a:moveTo>
                    <a:pt x="36451" y="38609"/>
                  </a:move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lnTo>
                    <a:pt x="36451" y="38609"/>
                  </a:lnTo>
                  <a:close/>
                </a:path>
                <a:path w="82550" h="87629">
                  <a:moveTo>
                    <a:pt x="45517" y="23232"/>
                  </a:move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lnTo>
                    <a:pt x="45517" y="23232"/>
                  </a:lnTo>
                  <a:close/>
                </a:path>
                <a:path w="82550" h="87629">
                  <a:moveTo>
                    <a:pt x="63201" y="33961"/>
                  </a:move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lnTo>
                    <a:pt x="63201" y="33961"/>
                  </a:lnTo>
                  <a:close/>
                </a:path>
                <a:path w="82550" h="87629">
                  <a:moveTo>
                    <a:pt x="54141" y="49344"/>
                  </a:move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lnTo>
                    <a:pt x="54141" y="49344"/>
                  </a:lnTo>
                  <a:close/>
                </a:path>
                <a:path w="82550" h="87629">
                  <a:moveTo>
                    <a:pt x="45096" y="65005"/>
                  </a:move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lnTo>
                    <a:pt x="45096" y="65005"/>
                  </a:lnTo>
                  <a:close/>
                </a:path>
                <a:path w="82550" h="87629">
                  <a:moveTo>
                    <a:pt x="35814" y="80499"/>
                  </a:move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lnTo>
                    <a:pt x="35814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566243" y="5560974"/>
              <a:ext cx="89488" cy="86245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2566243" y="556097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5" h="86360">
                  <a:moveTo>
                    <a:pt x="0" y="35635"/>
                  </a:moveTo>
                  <a:lnTo>
                    <a:pt x="81635" y="83082"/>
                  </a:lnTo>
                  <a:lnTo>
                    <a:pt x="83994" y="84702"/>
                  </a:lnTo>
                  <a:lnTo>
                    <a:pt x="86669" y="85782"/>
                  </a:lnTo>
                  <a:lnTo>
                    <a:pt x="89488" y="86245"/>
                  </a:lnTo>
                  <a:lnTo>
                    <a:pt x="89488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565661" y="5409984"/>
              <a:ext cx="236220" cy="238125"/>
            </a:xfrm>
            <a:custGeom>
              <a:avLst/>
              <a:gdLst/>
              <a:ahLst/>
              <a:cxnLst/>
              <a:rect l="l" t="t" r="r" b="b"/>
              <a:pathLst>
                <a:path w="236219" h="238125">
                  <a:moveTo>
                    <a:pt x="236052" y="119979"/>
                  </a:moveTo>
                  <a:lnTo>
                    <a:pt x="232360" y="110087"/>
                  </a:lnTo>
                  <a:lnTo>
                    <a:pt x="227311" y="100895"/>
                  </a:lnTo>
                  <a:lnTo>
                    <a:pt x="220997" y="92545"/>
                  </a:lnTo>
                  <a:lnTo>
                    <a:pt x="213511" y="85180"/>
                  </a:lnTo>
                  <a:lnTo>
                    <a:pt x="66522" y="0"/>
                  </a:lnTo>
                  <a:lnTo>
                    <a:pt x="43295" y="7666"/>
                  </a:lnTo>
                  <a:lnTo>
                    <a:pt x="34411" y="12891"/>
                  </a:lnTo>
                  <a:lnTo>
                    <a:pt x="26934" y="19854"/>
                  </a:lnTo>
                  <a:lnTo>
                    <a:pt x="21104" y="28279"/>
                  </a:lnTo>
                  <a:lnTo>
                    <a:pt x="17159" y="37889"/>
                  </a:lnTo>
                  <a:lnTo>
                    <a:pt x="37367" y="71640"/>
                  </a:lnTo>
                  <a:lnTo>
                    <a:pt x="46251" y="73006"/>
                  </a:lnTo>
                  <a:lnTo>
                    <a:pt x="5292" y="142341"/>
                  </a:lnTo>
                  <a:lnTo>
                    <a:pt x="1724" y="146146"/>
                  </a:lnTo>
                  <a:lnTo>
                    <a:pt x="0" y="151357"/>
                  </a:lnTo>
                  <a:lnTo>
                    <a:pt x="582" y="156574"/>
                  </a:lnTo>
                  <a:lnTo>
                    <a:pt x="582" y="186624"/>
                  </a:lnTo>
                  <a:lnTo>
                    <a:pt x="82218" y="234071"/>
                  </a:lnTo>
                  <a:lnTo>
                    <a:pt x="86759" y="237934"/>
                  </a:lnTo>
                  <a:lnTo>
                    <a:pt x="93377" y="237934"/>
                  </a:lnTo>
                  <a:lnTo>
                    <a:pt x="97919" y="234071"/>
                  </a:lnTo>
                  <a:lnTo>
                    <a:pt x="207812" y="170807"/>
                  </a:lnTo>
                  <a:lnTo>
                    <a:pt x="207812" y="153410"/>
                  </a:lnTo>
                  <a:lnTo>
                    <a:pt x="216754" y="152572"/>
                  </a:lnTo>
                  <a:lnTo>
                    <a:pt x="224815" y="149061"/>
                  </a:lnTo>
                  <a:lnTo>
                    <a:pt x="231441" y="143232"/>
                  </a:lnTo>
                  <a:lnTo>
                    <a:pt x="236074" y="135439"/>
                  </a:lnTo>
                  <a:lnTo>
                    <a:pt x="236052" y="119979"/>
                  </a:lnTo>
                  <a:close/>
                </a:path>
              </a:pathLst>
            </a:custGeom>
            <a:ln w="8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732115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731859" y="5385223"/>
              <a:ext cx="76769" cy="70015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2731860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67159" y="5288597"/>
              <a:ext cx="241470" cy="147214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2567159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5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846314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4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83707" y="5119156"/>
              <a:ext cx="314746" cy="183351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2683707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60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857482" y="5100508"/>
              <a:ext cx="31963" cy="175489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2857482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5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888186" y="5092549"/>
              <a:ext cx="60020" cy="141438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2888186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793274" y="5030938"/>
              <a:ext cx="154932" cy="84238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2793274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39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846314" y="5214381"/>
              <a:ext cx="152139" cy="155439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2846314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720692" y="5025333"/>
              <a:ext cx="168754" cy="93823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2720692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10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567159" y="5340410"/>
              <a:ext cx="164700" cy="114828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2567159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585096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30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30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30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30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30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30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30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30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30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30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30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30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30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30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30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30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30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30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30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30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30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30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30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30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30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30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585100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30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30" h="121285">
                  <a:moveTo>
                    <a:pt x="56935" y="10023"/>
                  </a:moveTo>
                  <a:close/>
                </a:path>
                <a:path w="201930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30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30" h="121285">
                  <a:moveTo>
                    <a:pt x="79362" y="23497"/>
                  </a:moveTo>
                  <a:close/>
                </a:path>
                <a:path w="201930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30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30" h="121285">
                  <a:moveTo>
                    <a:pt x="101789" y="36964"/>
                  </a:moveTo>
                  <a:close/>
                </a:path>
                <a:path w="201930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30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30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30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30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30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30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30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30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30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30" h="121285">
                  <a:moveTo>
                    <a:pt x="41982" y="20057"/>
                  </a:moveTo>
                  <a:close/>
                </a:path>
                <a:path w="201930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30" h="121285">
                  <a:moveTo>
                    <a:pt x="64409" y="33529"/>
                  </a:moveTo>
                  <a:close/>
                </a:path>
                <a:path w="201930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30" h="121285">
                  <a:moveTo>
                    <a:pt x="64409" y="33525"/>
                  </a:moveTo>
                  <a:close/>
                </a:path>
                <a:path w="201930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30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30" h="121285">
                  <a:moveTo>
                    <a:pt x="86836" y="46998"/>
                  </a:moveTo>
                  <a:close/>
                </a:path>
                <a:path w="201930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30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30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30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30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30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30" h="121285">
                  <a:moveTo>
                    <a:pt x="124210" y="107478"/>
                  </a:moveTo>
                  <a:close/>
                </a:path>
                <a:path w="201930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30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30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30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30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30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30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30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30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30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30" h="121285">
                  <a:moveTo>
                    <a:pt x="116737" y="83973"/>
                  </a:moveTo>
                  <a:close/>
                </a:path>
                <a:path w="201930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30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30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30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30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30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30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30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30" h="121285">
                  <a:moveTo>
                    <a:pt x="71883" y="57032"/>
                  </a:moveTo>
                  <a:close/>
                </a:path>
                <a:path w="201930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30" h="121285">
                  <a:moveTo>
                    <a:pt x="27030" y="30095"/>
                  </a:moveTo>
                  <a:close/>
                </a:path>
                <a:path w="201930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30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30" h="121285">
                  <a:moveTo>
                    <a:pt x="49455" y="43562"/>
                  </a:moveTo>
                  <a:close/>
                </a:path>
                <a:path w="201930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30" h="121285">
                  <a:moveTo>
                    <a:pt x="49455" y="43558"/>
                  </a:moveTo>
                  <a:close/>
                </a:path>
                <a:path w="201930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30" h="121285">
                  <a:moveTo>
                    <a:pt x="12077" y="40129"/>
                  </a:moveTo>
                  <a:close/>
                </a:path>
                <a:path w="201930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30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30" h="121285">
                  <a:moveTo>
                    <a:pt x="34502" y="53596"/>
                  </a:moveTo>
                  <a:close/>
                </a:path>
                <a:path w="201930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30" h="121285">
                  <a:moveTo>
                    <a:pt x="34502" y="53592"/>
                  </a:moveTo>
                  <a:close/>
                </a:path>
                <a:path w="201930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962923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5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962923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5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683707" y="5040742"/>
              <a:ext cx="173775" cy="329078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2683707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10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10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10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10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10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10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10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10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10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10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737447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4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683707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60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562604" y="5283306"/>
              <a:ext cx="277001" cy="176486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2817107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737446" y="5075745"/>
              <a:ext cx="99099" cy="166935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2737447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4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794383" y="5306747"/>
              <a:ext cx="353027" cy="310940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2794383" y="5306747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60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60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870528" y="5140060"/>
              <a:ext cx="210050" cy="208476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830552" y="5137048"/>
              <a:ext cx="261969" cy="468546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2794383" y="5140054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60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410967" y="4869179"/>
              <a:ext cx="1801495" cy="935990"/>
            </a:xfrm>
            <a:custGeom>
              <a:avLst/>
              <a:gdLst/>
              <a:ahLst/>
              <a:cxnLst/>
              <a:rect l="l" t="t" r="r" b="b"/>
              <a:pathLst>
                <a:path w="1801495" h="935989">
                  <a:moveTo>
                    <a:pt x="0" y="935736"/>
                  </a:moveTo>
                  <a:lnTo>
                    <a:pt x="1801368" y="935736"/>
                  </a:lnTo>
                  <a:lnTo>
                    <a:pt x="1801368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520505" y="5545240"/>
              <a:ext cx="165100" cy="102235"/>
            </a:xfrm>
            <a:custGeom>
              <a:avLst/>
              <a:gdLst/>
              <a:ahLst/>
              <a:cxnLst/>
              <a:rect l="l" t="t" r="r" b="b"/>
              <a:pathLst>
                <a:path w="165100" h="102235">
                  <a:moveTo>
                    <a:pt x="147443" y="0"/>
                  </a:moveTo>
                  <a:lnTo>
                    <a:pt x="145330" y="189"/>
                  </a:lnTo>
                  <a:lnTo>
                    <a:pt x="0" y="101979"/>
                  </a:lnTo>
                  <a:lnTo>
                    <a:pt x="65940" y="101979"/>
                  </a:lnTo>
                  <a:lnTo>
                    <a:pt x="129460" y="80745"/>
                  </a:lnTo>
                  <a:lnTo>
                    <a:pt x="164174" y="22903"/>
                  </a:lnTo>
                  <a:lnTo>
                    <a:pt x="164650" y="15752"/>
                  </a:lnTo>
                  <a:lnTo>
                    <a:pt x="162443" y="9201"/>
                  </a:lnTo>
                  <a:lnTo>
                    <a:pt x="157958" y="3963"/>
                  </a:lnTo>
                  <a:lnTo>
                    <a:pt x="151602" y="747"/>
                  </a:lnTo>
                  <a:lnTo>
                    <a:pt x="149501" y="184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" name="object 2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446928" y="5409984"/>
              <a:ext cx="218915" cy="153410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3446928" y="5409984"/>
              <a:ext cx="219075" cy="153670"/>
            </a:xfrm>
            <a:custGeom>
              <a:avLst/>
              <a:gdLst/>
              <a:ahLst/>
              <a:cxnLst/>
              <a:rect l="l" t="t" r="r" b="b"/>
              <a:pathLst>
                <a:path w="219075" h="153670">
                  <a:moveTo>
                    <a:pt x="218893" y="119979"/>
                  </a:moveTo>
                  <a:lnTo>
                    <a:pt x="190653" y="153410"/>
                  </a:lnTo>
                  <a:lnTo>
                    <a:pt x="190653" y="137598"/>
                  </a:lnTo>
                  <a:lnTo>
                    <a:pt x="187898" y="126694"/>
                  </a:lnTo>
                  <a:lnTo>
                    <a:pt x="183311" y="116532"/>
                  </a:lnTo>
                  <a:lnTo>
                    <a:pt x="177019" y="107343"/>
                  </a:lnTo>
                  <a:lnTo>
                    <a:pt x="169153" y="99357"/>
                  </a:lnTo>
                  <a:lnTo>
                    <a:pt x="36098" y="21508"/>
                  </a:lnTo>
                  <a:lnTo>
                    <a:pt x="25970" y="22756"/>
                  </a:lnTo>
                  <a:lnTo>
                    <a:pt x="16389" y="25987"/>
                  </a:lnTo>
                  <a:lnTo>
                    <a:pt x="7638" y="31074"/>
                  </a:lnTo>
                  <a:lnTo>
                    <a:pt x="0" y="37889"/>
                  </a:lnTo>
                  <a:lnTo>
                    <a:pt x="3763" y="28177"/>
                  </a:lnTo>
                  <a:lnTo>
                    <a:pt x="9553" y="19693"/>
                  </a:lnTo>
                  <a:lnTo>
                    <a:pt x="17100" y="12752"/>
                  </a:lnTo>
                  <a:lnTo>
                    <a:pt x="26136" y="7666"/>
                  </a:lnTo>
                  <a:lnTo>
                    <a:pt x="196352" y="85180"/>
                  </a:lnTo>
                  <a:lnTo>
                    <a:pt x="215047" y="110187"/>
                  </a:lnTo>
                  <a:lnTo>
                    <a:pt x="218893" y="119979"/>
                  </a:lnTo>
                  <a:close/>
                </a:path>
              </a:pathLst>
            </a:custGeom>
            <a:ln w="4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" name="object 25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519840" y="5512785"/>
              <a:ext cx="117740" cy="134486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3519840" y="5512785"/>
              <a:ext cx="118110" cy="134620"/>
            </a:xfrm>
            <a:custGeom>
              <a:avLst/>
              <a:gdLst/>
              <a:ahLst/>
              <a:cxnLst/>
              <a:rect l="l" t="t" r="r" b="b"/>
              <a:pathLst>
                <a:path w="118110" h="134620">
                  <a:moveTo>
                    <a:pt x="117740" y="68007"/>
                  </a:moveTo>
                  <a:lnTo>
                    <a:pt x="7847" y="131323"/>
                  </a:lnTo>
                  <a:lnTo>
                    <a:pt x="5494" y="132943"/>
                  </a:lnTo>
                  <a:lnTo>
                    <a:pt x="2813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193" y="9518"/>
                  </a:lnTo>
                  <a:lnTo>
                    <a:pt x="70642" y="0"/>
                  </a:lnTo>
                  <a:lnTo>
                    <a:pt x="117740" y="50610"/>
                  </a:lnTo>
                  <a:lnTo>
                    <a:pt x="117740" y="68007"/>
                  </a:lnTo>
                  <a:close/>
                </a:path>
              </a:pathLst>
            </a:custGeom>
            <a:ln w="4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483680" y="5459016"/>
              <a:ext cx="106802" cy="63286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3483680" y="5459016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4" h="63500">
                  <a:moveTo>
                    <a:pt x="17318" y="0"/>
                  </a:moveTo>
                  <a:lnTo>
                    <a:pt x="106802" y="53768"/>
                  </a:lnTo>
                  <a:lnTo>
                    <a:pt x="90353" y="63286"/>
                  </a:lnTo>
                  <a:lnTo>
                    <a:pt x="68814" y="50716"/>
                  </a:lnTo>
                  <a:lnTo>
                    <a:pt x="68465" y="37398"/>
                  </a:lnTo>
                  <a:lnTo>
                    <a:pt x="55588" y="30374"/>
                  </a:lnTo>
                  <a:lnTo>
                    <a:pt x="55533" y="42894"/>
                  </a:lnTo>
                  <a:lnTo>
                    <a:pt x="30571" y="28270"/>
                  </a:lnTo>
                  <a:lnTo>
                    <a:pt x="30610" y="15265"/>
                  </a:lnTo>
                  <a:lnTo>
                    <a:pt x="18044" y="8218"/>
                  </a:lnTo>
                  <a:lnTo>
                    <a:pt x="17999" y="21357"/>
                  </a:lnTo>
                  <a:lnTo>
                    <a:pt x="0" y="10360"/>
                  </a:lnTo>
                  <a:lnTo>
                    <a:pt x="17318" y="0"/>
                  </a:lnTo>
                  <a:close/>
                </a:path>
              </a:pathLst>
            </a:custGeom>
            <a:ln w="40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446894" y="5431493"/>
              <a:ext cx="190686" cy="132483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3446894" y="5431493"/>
              <a:ext cx="191135" cy="132715"/>
            </a:xfrm>
            <a:custGeom>
              <a:avLst/>
              <a:gdLst/>
              <a:ahLst/>
              <a:cxnLst/>
              <a:rect l="l" t="t" r="r" b="b"/>
              <a:pathLst>
                <a:path w="191135" h="132714">
                  <a:moveTo>
                    <a:pt x="143588" y="81291"/>
                  </a:moveTo>
                  <a:lnTo>
                    <a:pt x="149232" y="101215"/>
                  </a:lnTo>
                  <a:lnTo>
                    <a:pt x="149531" y="118606"/>
                  </a:lnTo>
                  <a:lnTo>
                    <a:pt x="158384" y="125685"/>
                  </a:lnTo>
                  <a:lnTo>
                    <a:pt x="168503" y="130361"/>
                  </a:lnTo>
                  <a:lnTo>
                    <a:pt x="179425" y="132483"/>
                  </a:lnTo>
                  <a:lnTo>
                    <a:pt x="190686" y="131902"/>
                  </a:lnTo>
                  <a:lnTo>
                    <a:pt x="190686" y="116090"/>
                  </a:lnTo>
                  <a:lnTo>
                    <a:pt x="187896" y="105201"/>
                  </a:lnTo>
                  <a:lnTo>
                    <a:pt x="183299" y="95049"/>
                  </a:lnTo>
                  <a:lnTo>
                    <a:pt x="177020" y="85856"/>
                  </a:lnTo>
                  <a:lnTo>
                    <a:pt x="169186" y="77849"/>
                  </a:lnTo>
                  <a:lnTo>
                    <a:pt x="36132" y="0"/>
                  </a:lnTo>
                  <a:lnTo>
                    <a:pt x="26003" y="1247"/>
                  </a:lnTo>
                  <a:lnTo>
                    <a:pt x="16423" y="4478"/>
                  </a:lnTo>
                  <a:lnTo>
                    <a:pt x="7672" y="9565"/>
                  </a:lnTo>
                  <a:lnTo>
                    <a:pt x="33" y="16381"/>
                  </a:lnTo>
                  <a:lnTo>
                    <a:pt x="20406" y="49720"/>
                  </a:lnTo>
                  <a:lnTo>
                    <a:pt x="29126" y="51497"/>
                  </a:lnTo>
                  <a:lnTo>
                    <a:pt x="36786" y="37884"/>
                  </a:lnTo>
                  <a:lnTo>
                    <a:pt x="54104" y="27523"/>
                  </a:lnTo>
                  <a:lnTo>
                    <a:pt x="143588" y="81291"/>
                  </a:lnTo>
                  <a:close/>
                </a:path>
              </a:pathLst>
            </a:custGeom>
            <a:ln w="4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430351" y="5467235"/>
              <a:ext cx="143682" cy="14519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3430351" y="5467235"/>
              <a:ext cx="144145" cy="145415"/>
            </a:xfrm>
            <a:custGeom>
              <a:avLst/>
              <a:gdLst/>
              <a:ahLst/>
              <a:cxnLst/>
              <a:rect l="l" t="t" r="r" b="b"/>
              <a:pathLst>
                <a:path w="144145" h="145414">
                  <a:moveTo>
                    <a:pt x="0" y="92997"/>
                  </a:moveTo>
                  <a:lnTo>
                    <a:pt x="89488" y="145190"/>
                  </a:lnTo>
                  <a:lnTo>
                    <a:pt x="143682" y="55068"/>
                  </a:lnTo>
                  <a:lnTo>
                    <a:pt x="122143" y="42498"/>
                  </a:lnTo>
                  <a:lnTo>
                    <a:pt x="121794" y="29180"/>
                  </a:lnTo>
                  <a:lnTo>
                    <a:pt x="108917" y="22155"/>
                  </a:lnTo>
                  <a:lnTo>
                    <a:pt x="108862" y="34675"/>
                  </a:lnTo>
                  <a:lnTo>
                    <a:pt x="83900" y="20052"/>
                  </a:lnTo>
                  <a:lnTo>
                    <a:pt x="83939" y="7046"/>
                  </a:lnTo>
                  <a:lnTo>
                    <a:pt x="71372" y="0"/>
                  </a:lnTo>
                  <a:lnTo>
                    <a:pt x="71328" y="13139"/>
                  </a:lnTo>
                  <a:lnTo>
                    <a:pt x="53328" y="2142"/>
                  </a:lnTo>
                  <a:lnTo>
                    <a:pt x="0" y="92997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467820" y="5508092"/>
              <a:ext cx="74300" cy="82329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3467820" y="5508092"/>
              <a:ext cx="74295" cy="82550"/>
            </a:xfrm>
            <a:custGeom>
              <a:avLst/>
              <a:gdLst/>
              <a:ahLst/>
              <a:cxnLst/>
              <a:rect l="l" t="t" r="r" b="b"/>
              <a:pathLst>
                <a:path w="74295" h="82550">
                  <a:moveTo>
                    <a:pt x="35814" y="80281"/>
                  </a:moveTo>
                  <a:lnTo>
                    <a:pt x="39431" y="82329"/>
                  </a:lnTo>
                  <a:lnTo>
                    <a:pt x="46913" y="69658"/>
                  </a:lnTo>
                  <a:lnTo>
                    <a:pt x="43136" y="67778"/>
                  </a:lnTo>
                  <a:lnTo>
                    <a:pt x="35814" y="80281"/>
                  </a:lnTo>
                  <a:close/>
                </a:path>
                <a:path w="74295" h="82550">
                  <a:moveTo>
                    <a:pt x="45096" y="64787"/>
                  </a:moveTo>
                  <a:lnTo>
                    <a:pt x="48713" y="66835"/>
                  </a:lnTo>
                  <a:lnTo>
                    <a:pt x="56195" y="54170"/>
                  </a:lnTo>
                  <a:lnTo>
                    <a:pt x="52413" y="52290"/>
                  </a:lnTo>
                  <a:lnTo>
                    <a:pt x="45096" y="64787"/>
                  </a:lnTo>
                  <a:close/>
                </a:path>
                <a:path w="74295" h="82550">
                  <a:moveTo>
                    <a:pt x="54141" y="49126"/>
                  </a:moveTo>
                  <a:lnTo>
                    <a:pt x="57757" y="51174"/>
                  </a:lnTo>
                  <a:lnTo>
                    <a:pt x="65240" y="38508"/>
                  </a:lnTo>
                  <a:lnTo>
                    <a:pt x="61462" y="36628"/>
                  </a:lnTo>
                  <a:lnTo>
                    <a:pt x="54141" y="49126"/>
                  </a:lnTo>
                  <a:close/>
                </a:path>
                <a:path w="74295" h="82550">
                  <a:moveTo>
                    <a:pt x="63201" y="33749"/>
                  </a:moveTo>
                  <a:lnTo>
                    <a:pt x="66818" y="35797"/>
                  </a:lnTo>
                  <a:lnTo>
                    <a:pt x="74300" y="23126"/>
                  </a:lnTo>
                  <a:lnTo>
                    <a:pt x="70523" y="21246"/>
                  </a:lnTo>
                  <a:lnTo>
                    <a:pt x="63201" y="33749"/>
                  </a:lnTo>
                  <a:close/>
                </a:path>
                <a:path w="74295" h="82550">
                  <a:moveTo>
                    <a:pt x="45517" y="23014"/>
                  </a:moveTo>
                  <a:lnTo>
                    <a:pt x="49134" y="25062"/>
                  </a:lnTo>
                  <a:lnTo>
                    <a:pt x="56616" y="12391"/>
                  </a:lnTo>
                  <a:lnTo>
                    <a:pt x="52834" y="10511"/>
                  </a:lnTo>
                  <a:lnTo>
                    <a:pt x="45517" y="23014"/>
                  </a:lnTo>
                  <a:close/>
                </a:path>
                <a:path w="74295" h="82550">
                  <a:moveTo>
                    <a:pt x="36451" y="38397"/>
                  </a:moveTo>
                  <a:lnTo>
                    <a:pt x="40068" y="40439"/>
                  </a:lnTo>
                  <a:lnTo>
                    <a:pt x="47550" y="27774"/>
                  </a:lnTo>
                  <a:lnTo>
                    <a:pt x="43773" y="25893"/>
                  </a:lnTo>
                  <a:lnTo>
                    <a:pt x="36451" y="38397"/>
                  </a:lnTo>
                  <a:close/>
                </a:path>
                <a:path w="74295" h="82550">
                  <a:moveTo>
                    <a:pt x="27407" y="54058"/>
                  </a:moveTo>
                  <a:lnTo>
                    <a:pt x="31023" y="56106"/>
                  </a:lnTo>
                  <a:lnTo>
                    <a:pt x="38506" y="43435"/>
                  </a:lnTo>
                  <a:lnTo>
                    <a:pt x="34729" y="41555"/>
                  </a:lnTo>
                  <a:lnTo>
                    <a:pt x="27407" y="54058"/>
                  </a:lnTo>
                  <a:close/>
                </a:path>
                <a:path w="74295" h="82550">
                  <a:moveTo>
                    <a:pt x="18124" y="69547"/>
                  </a:moveTo>
                  <a:lnTo>
                    <a:pt x="21741" y="71594"/>
                  </a:lnTo>
                  <a:lnTo>
                    <a:pt x="29223" y="58929"/>
                  </a:lnTo>
                  <a:lnTo>
                    <a:pt x="25446" y="57049"/>
                  </a:lnTo>
                  <a:lnTo>
                    <a:pt x="18124" y="69547"/>
                  </a:lnTo>
                  <a:close/>
                </a:path>
                <a:path w="74295" h="82550">
                  <a:moveTo>
                    <a:pt x="0" y="59035"/>
                  </a:moveTo>
                  <a:lnTo>
                    <a:pt x="3617" y="61083"/>
                  </a:lnTo>
                  <a:lnTo>
                    <a:pt x="11102" y="48417"/>
                  </a:lnTo>
                  <a:lnTo>
                    <a:pt x="7320" y="46537"/>
                  </a:lnTo>
                  <a:lnTo>
                    <a:pt x="0" y="59035"/>
                  </a:lnTo>
                  <a:close/>
                </a:path>
                <a:path w="74295" h="82550">
                  <a:moveTo>
                    <a:pt x="9280" y="43547"/>
                  </a:moveTo>
                  <a:lnTo>
                    <a:pt x="12896" y="45594"/>
                  </a:lnTo>
                  <a:lnTo>
                    <a:pt x="20379" y="32923"/>
                  </a:lnTo>
                  <a:lnTo>
                    <a:pt x="16601" y="31043"/>
                  </a:lnTo>
                  <a:lnTo>
                    <a:pt x="9280" y="43547"/>
                  </a:lnTo>
                  <a:close/>
                </a:path>
                <a:path w="74295" h="82550">
                  <a:moveTo>
                    <a:pt x="18329" y="27880"/>
                  </a:moveTo>
                  <a:lnTo>
                    <a:pt x="21946" y="29927"/>
                  </a:lnTo>
                  <a:lnTo>
                    <a:pt x="29428" y="17262"/>
                  </a:lnTo>
                  <a:lnTo>
                    <a:pt x="25646" y="15382"/>
                  </a:lnTo>
                  <a:lnTo>
                    <a:pt x="18329" y="27880"/>
                  </a:lnTo>
                  <a:close/>
                </a:path>
                <a:path w="74295" h="82550">
                  <a:moveTo>
                    <a:pt x="27390" y="12503"/>
                  </a:moveTo>
                  <a:lnTo>
                    <a:pt x="31007" y="14551"/>
                  </a:lnTo>
                  <a:lnTo>
                    <a:pt x="38489" y="1880"/>
                  </a:lnTo>
                  <a:lnTo>
                    <a:pt x="34712" y="0"/>
                  </a:lnTo>
                  <a:lnTo>
                    <a:pt x="27390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456123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43263" y="67778"/>
                  </a:moveTo>
                  <a:lnTo>
                    <a:pt x="35814" y="80499"/>
                  </a:ln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close/>
                </a:path>
                <a:path w="82550" h="87629">
                  <a:moveTo>
                    <a:pt x="25574" y="57043"/>
                  </a:moveTo>
                  <a:lnTo>
                    <a:pt x="18125" y="69764"/>
                  </a:ln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close/>
                </a:path>
                <a:path w="82550" h="87629">
                  <a:moveTo>
                    <a:pt x="52546" y="52284"/>
                  </a:moveTo>
                  <a:lnTo>
                    <a:pt x="45096" y="65005"/>
                  </a:ln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close/>
                </a:path>
                <a:path w="82550" h="87629">
                  <a:moveTo>
                    <a:pt x="7449" y="46532"/>
                  </a:moveTo>
                  <a:lnTo>
                    <a:pt x="0" y="59253"/>
                  </a:ln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close/>
                </a:path>
                <a:path w="82550" h="87629">
                  <a:moveTo>
                    <a:pt x="34856" y="41555"/>
                  </a:moveTo>
                  <a:lnTo>
                    <a:pt x="27407" y="54270"/>
                  </a:ln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close/>
                </a:path>
                <a:path w="82550" h="87629">
                  <a:moveTo>
                    <a:pt x="61590" y="36623"/>
                  </a:moveTo>
                  <a:lnTo>
                    <a:pt x="54141" y="49344"/>
                  </a:ln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close/>
                </a:path>
                <a:path w="82550" h="87629">
                  <a:moveTo>
                    <a:pt x="16729" y="31043"/>
                  </a:moveTo>
                  <a:lnTo>
                    <a:pt x="9281" y="43759"/>
                  </a:ln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close/>
                </a:path>
                <a:path w="82550" h="87629">
                  <a:moveTo>
                    <a:pt x="43900" y="25893"/>
                  </a:moveTo>
                  <a:lnTo>
                    <a:pt x="36451" y="38609"/>
                  </a:ln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close/>
                </a:path>
                <a:path w="82550" h="87629">
                  <a:moveTo>
                    <a:pt x="70651" y="21246"/>
                  </a:moveTo>
                  <a:lnTo>
                    <a:pt x="63201" y="33961"/>
                  </a:ln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close/>
                </a:path>
                <a:path w="82550" h="87629">
                  <a:moveTo>
                    <a:pt x="25779" y="15376"/>
                  </a:moveTo>
                  <a:lnTo>
                    <a:pt x="18328" y="28097"/>
                  </a:ln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close/>
                </a:path>
                <a:path w="82550" h="87629">
                  <a:moveTo>
                    <a:pt x="52967" y="10511"/>
                  </a:moveTo>
                  <a:lnTo>
                    <a:pt x="45517" y="23232"/>
                  </a:ln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close/>
                </a:path>
                <a:path w="82550" h="87629">
                  <a:moveTo>
                    <a:pt x="34839" y="0"/>
                  </a:moveTo>
                  <a:lnTo>
                    <a:pt x="27390" y="12721"/>
                  </a:ln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456123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27390" y="12721"/>
                  </a:move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lnTo>
                    <a:pt x="27390" y="12721"/>
                  </a:lnTo>
                  <a:close/>
                </a:path>
                <a:path w="82550" h="87629">
                  <a:moveTo>
                    <a:pt x="18328" y="28097"/>
                  </a:move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lnTo>
                    <a:pt x="18328" y="28097"/>
                  </a:lnTo>
                  <a:close/>
                </a:path>
                <a:path w="82550" h="87629">
                  <a:moveTo>
                    <a:pt x="9281" y="43759"/>
                  </a:move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lnTo>
                    <a:pt x="9281" y="43759"/>
                  </a:lnTo>
                  <a:close/>
                </a:path>
                <a:path w="82550" h="87629">
                  <a:moveTo>
                    <a:pt x="0" y="59253"/>
                  </a:move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lnTo>
                    <a:pt x="0" y="59253"/>
                  </a:lnTo>
                  <a:close/>
                </a:path>
                <a:path w="82550" h="87629">
                  <a:moveTo>
                    <a:pt x="18125" y="69764"/>
                  </a:move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lnTo>
                    <a:pt x="18125" y="69764"/>
                  </a:lnTo>
                  <a:close/>
                </a:path>
                <a:path w="82550" h="87629">
                  <a:moveTo>
                    <a:pt x="27407" y="54270"/>
                  </a:move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lnTo>
                    <a:pt x="27407" y="54270"/>
                  </a:lnTo>
                  <a:close/>
                </a:path>
                <a:path w="82550" h="87629">
                  <a:moveTo>
                    <a:pt x="36451" y="38609"/>
                  </a:move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lnTo>
                    <a:pt x="36451" y="38609"/>
                  </a:lnTo>
                  <a:close/>
                </a:path>
                <a:path w="82550" h="87629">
                  <a:moveTo>
                    <a:pt x="45517" y="23232"/>
                  </a:move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lnTo>
                    <a:pt x="45517" y="23232"/>
                  </a:lnTo>
                  <a:close/>
                </a:path>
                <a:path w="82550" h="87629">
                  <a:moveTo>
                    <a:pt x="63201" y="33961"/>
                  </a:move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lnTo>
                    <a:pt x="63201" y="33961"/>
                  </a:lnTo>
                  <a:close/>
                </a:path>
                <a:path w="82550" h="87629">
                  <a:moveTo>
                    <a:pt x="54141" y="49344"/>
                  </a:move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lnTo>
                    <a:pt x="54141" y="49344"/>
                  </a:lnTo>
                  <a:close/>
                </a:path>
                <a:path w="82550" h="87629">
                  <a:moveTo>
                    <a:pt x="45096" y="65005"/>
                  </a:move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lnTo>
                    <a:pt x="45096" y="65005"/>
                  </a:lnTo>
                  <a:close/>
                </a:path>
                <a:path w="82550" h="87629">
                  <a:moveTo>
                    <a:pt x="35814" y="80499"/>
                  </a:move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lnTo>
                    <a:pt x="35814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430351" y="5560974"/>
              <a:ext cx="89488" cy="86245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3430351" y="556097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5" h="86360">
                  <a:moveTo>
                    <a:pt x="0" y="35635"/>
                  </a:moveTo>
                  <a:lnTo>
                    <a:pt x="81635" y="83082"/>
                  </a:lnTo>
                  <a:lnTo>
                    <a:pt x="83994" y="84702"/>
                  </a:lnTo>
                  <a:lnTo>
                    <a:pt x="86669" y="85782"/>
                  </a:lnTo>
                  <a:lnTo>
                    <a:pt x="89488" y="86245"/>
                  </a:lnTo>
                  <a:lnTo>
                    <a:pt x="89488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429769" y="5409984"/>
              <a:ext cx="236220" cy="238125"/>
            </a:xfrm>
            <a:custGeom>
              <a:avLst/>
              <a:gdLst/>
              <a:ahLst/>
              <a:cxnLst/>
              <a:rect l="l" t="t" r="r" b="b"/>
              <a:pathLst>
                <a:path w="236220" h="238125">
                  <a:moveTo>
                    <a:pt x="236052" y="119979"/>
                  </a:moveTo>
                  <a:lnTo>
                    <a:pt x="232360" y="110087"/>
                  </a:lnTo>
                  <a:lnTo>
                    <a:pt x="227311" y="100895"/>
                  </a:lnTo>
                  <a:lnTo>
                    <a:pt x="220997" y="92545"/>
                  </a:lnTo>
                  <a:lnTo>
                    <a:pt x="213511" y="85180"/>
                  </a:lnTo>
                  <a:lnTo>
                    <a:pt x="66522" y="0"/>
                  </a:lnTo>
                  <a:lnTo>
                    <a:pt x="43295" y="7666"/>
                  </a:lnTo>
                  <a:lnTo>
                    <a:pt x="34411" y="12891"/>
                  </a:lnTo>
                  <a:lnTo>
                    <a:pt x="26934" y="19854"/>
                  </a:lnTo>
                  <a:lnTo>
                    <a:pt x="21104" y="28279"/>
                  </a:lnTo>
                  <a:lnTo>
                    <a:pt x="17159" y="37889"/>
                  </a:lnTo>
                  <a:lnTo>
                    <a:pt x="37367" y="71640"/>
                  </a:lnTo>
                  <a:lnTo>
                    <a:pt x="46251" y="73006"/>
                  </a:lnTo>
                  <a:lnTo>
                    <a:pt x="5292" y="142341"/>
                  </a:lnTo>
                  <a:lnTo>
                    <a:pt x="1724" y="146146"/>
                  </a:lnTo>
                  <a:lnTo>
                    <a:pt x="0" y="151357"/>
                  </a:lnTo>
                  <a:lnTo>
                    <a:pt x="582" y="156574"/>
                  </a:lnTo>
                  <a:lnTo>
                    <a:pt x="582" y="186624"/>
                  </a:lnTo>
                  <a:lnTo>
                    <a:pt x="82218" y="234071"/>
                  </a:lnTo>
                  <a:lnTo>
                    <a:pt x="86759" y="237934"/>
                  </a:lnTo>
                  <a:lnTo>
                    <a:pt x="93377" y="237934"/>
                  </a:lnTo>
                  <a:lnTo>
                    <a:pt x="97919" y="234071"/>
                  </a:lnTo>
                  <a:lnTo>
                    <a:pt x="207812" y="170807"/>
                  </a:lnTo>
                  <a:lnTo>
                    <a:pt x="207812" y="153410"/>
                  </a:lnTo>
                  <a:lnTo>
                    <a:pt x="216754" y="152572"/>
                  </a:lnTo>
                  <a:lnTo>
                    <a:pt x="224815" y="149061"/>
                  </a:lnTo>
                  <a:lnTo>
                    <a:pt x="231441" y="143232"/>
                  </a:lnTo>
                  <a:lnTo>
                    <a:pt x="236074" y="135439"/>
                  </a:lnTo>
                  <a:lnTo>
                    <a:pt x="236052" y="119979"/>
                  </a:lnTo>
                  <a:close/>
                </a:path>
              </a:pathLst>
            </a:custGeom>
            <a:ln w="8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596223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595968" y="5385223"/>
              <a:ext cx="76769" cy="70015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3595968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431267" y="5288597"/>
              <a:ext cx="241470" cy="147214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3431267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5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710422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5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47815" y="5119156"/>
              <a:ext cx="314746" cy="183351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3547815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60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721590" y="5100508"/>
              <a:ext cx="31963" cy="175489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3721590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5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752294" y="5092549"/>
              <a:ext cx="60020" cy="141438"/>
            </a:xfrm>
            <a:prstGeom prst="rect">
              <a:avLst/>
            </a:prstGeom>
          </p:spPr>
        </p:pic>
        <p:sp>
          <p:nvSpPr>
            <p:cNvPr id="278" name="object 278"/>
            <p:cNvSpPr/>
            <p:nvPr/>
          </p:nvSpPr>
          <p:spPr>
            <a:xfrm>
              <a:off x="3752294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" name="object 27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57382" y="5030938"/>
              <a:ext cx="154932" cy="84238"/>
            </a:xfrm>
            <a:prstGeom prst="rect">
              <a:avLst/>
            </a:prstGeom>
          </p:spPr>
        </p:pic>
        <p:sp>
          <p:nvSpPr>
            <p:cNvPr id="280" name="object 280"/>
            <p:cNvSpPr/>
            <p:nvPr/>
          </p:nvSpPr>
          <p:spPr>
            <a:xfrm>
              <a:off x="3657382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39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" name="object 28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710422" y="5214381"/>
              <a:ext cx="152139" cy="155439"/>
            </a:xfrm>
            <a:prstGeom prst="rect">
              <a:avLst/>
            </a:prstGeom>
          </p:spPr>
        </p:pic>
        <p:sp>
          <p:nvSpPr>
            <p:cNvPr id="282" name="object 282"/>
            <p:cNvSpPr/>
            <p:nvPr/>
          </p:nvSpPr>
          <p:spPr>
            <a:xfrm>
              <a:off x="3710422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" name="object 28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584800" y="5025333"/>
              <a:ext cx="168754" cy="93823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3584800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10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" name="object 28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431267" y="5340410"/>
              <a:ext cx="164700" cy="114828"/>
            </a:xfrm>
            <a:prstGeom prst="rect">
              <a:avLst/>
            </a:prstGeom>
          </p:spPr>
        </p:pic>
        <p:sp>
          <p:nvSpPr>
            <p:cNvPr id="286" name="object 286"/>
            <p:cNvSpPr/>
            <p:nvPr/>
          </p:nvSpPr>
          <p:spPr>
            <a:xfrm>
              <a:off x="3431267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449204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29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29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29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29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29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29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29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29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29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29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29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29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29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29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29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29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29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29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29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29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29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29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29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29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449208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29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29" h="121285">
                  <a:moveTo>
                    <a:pt x="56935" y="10023"/>
                  </a:moveTo>
                  <a:close/>
                </a:path>
                <a:path w="201929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29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29" h="121285">
                  <a:moveTo>
                    <a:pt x="79362" y="23497"/>
                  </a:moveTo>
                  <a:close/>
                </a:path>
                <a:path w="201929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29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29" h="121285">
                  <a:moveTo>
                    <a:pt x="101789" y="36964"/>
                  </a:moveTo>
                  <a:close/>
                </a:path>
                <a:path w="201929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29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29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29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29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29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29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29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29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29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29" h="121285">
                  <a:moveTo>
                    <a:pt x="41982" y="20057"/>
                  </a:moveTo>
                  <a:close/>
                </a:path>
                <a:path w="201929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29" h="121285">
                  <a:moveTo>
                    <a:pt x="64409" y="33529"/>
                  </a:moveTo>
                  <a:close/>
                </a:path>
                <a:path w="201929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29" h="121285">
                  <a:moveTo>
                    <a:pt x="64409" y="33525"/>
                  </a:moveTo>
                  <a:close/>
                </a:path>
                <a:path w="201929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29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29" h="121285">
                  <a:moveTo>
                    <a:pt x="86836" y="46998"/>
                  </a:moveTo>
                  <a:close/>
                </a:path>
                <a:path w="201929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29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29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29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29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29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29" h="121285">
                  <a:moveTo>
                    <a:pt x="124210" y="107478"/>
                  </a:moveTo>
                  <a:close/>
                </a:path>
                <a:path w="201929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29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29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29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29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29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29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29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29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29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29" h="121285">
                  <a:moveTo>
                    <a:pt x="116737" y="83973"/>
                  </a:moveTo>
                  <a:close/>
                </a:path>
                <a:path w="201929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29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29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29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29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29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29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29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29" h="121285">
                  <a:moveTo>
                    <a:pt x="71883" y="57032"/>
                  </a:moveTo>
                  <a:close/>
                </a:path>
                <a:path w="201929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29" h="121285">
                  <a:moveTo>
                    <a:pt x="27030" y="30095"/>
                  </a:moveTo>
                  <a:close/>
                </a:path>
                <a:path w="201929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29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29" h="121285">
                  <a:moveTo>
                    <a:pt x="49455" y="43562"/>
                  </a:moveTo>
                  <a:close/>
                </a:path>
                <a:path w="201929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29" h="121285">
                  <a:moveTo>
                    <a:pt x="49455" y="43558"/>
                  </a:moveTo>
                  <a:close/>
                </a:path>
                <a:path w="201929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29" h="121285">
                  <a:moveTo>
                    <a:pt x="12077" y="40129"/>
                  </a:moveTo>
                  <a:close/>
                </a:path>
                <a:path w="201929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29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29" h="121285">
                  <a:moveTo>
                    <a:pt x="34502" y="53596"/>
                  </a:moveTo>
                  <a:close/>
                </a:path>
                <a:path w="201929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29" h="121285">
                  <a:moveTo>
                    <a:pt x="34502" y="53592"/>
                  </a:moveTo>
                  <a:close/>
                </a:path>
                <a:path w="201929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82703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5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82703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5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547815" y="5040742"/>
              <a:ext cx="173775" cy="329078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3547815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10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10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10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10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10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10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10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10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10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10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60155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547815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60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" name="object 29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26712" y="5283306"/>
              <a:ext cx="277001" cy="176486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3681215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" name="object 29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601555" y="5075745"/>
              <a:ext cx="99099" cy="166935"/>
            </a:xfrm>
            <a:prstGeom prst="rect">
              <a:avLst/>
            </a:prstGeom>
          </p:spPr>
        </p:pic>
        <p:sp>
          <p:nvSpPr>
            <p:cNvPr id="298" name="object 298"/>
            <p:cNvSpPr/>
            <p:nvPr/>
          </p:nvSpPr>
          <p:spPr>
            <a:xfrm>
              <a:off x="360155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" name="object 29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657034" y="5306747"/>
              <a:ext cx="354385" cy="310940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3657034" y="5306747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4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4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733473" y="5140060"/>
              <a:ext cx="210857" cy="208476"/>
            </a:xfrm>
            <a:prstGeom prst="rect">
              <a:avLst/>
            </a:prstGeom>
          </p:spPr>
        </p:pic>
        <p:pic>
          <p:nvPicPr>
            <p:cNvPr id="302" name="object 302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693344" y="5137042"/>
              <a:ext cx="262976" cy="468563"/>
            </a:xfrm>
            <a:prstGeom prst="rect">
              <a:avLst/>
            </a:prstGeom>
          </p:spPr>
        </p:pic>
        <p:sp>
          <p:nvSpPr>
            <p:cNvPr id="303" name="object 303"/>
            <p:cNvSpPr/>
            <p:nvPr/>
          </p:nvSpPr>
          <p:spPr>
            <a:xfrm>
              <a:off x="3657034" y="5140054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4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845307" y="4725923"/>
              <a:ext cx="896619" cy="285115"/>
            </a:xfrm>
            <a:custGeom>
              <a:avLst/>
              <a:gdLst/>
              <a:ahLst/>
              <a:cxnLst/>
              <a:rect l="l" t="t" r="r" b="b"/>
              <a:pathLst>
                <a:path w="896620" h="285114">
                  <a:moveTo>
                    <a:pt x="896112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896112" y="284988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845307" y="4725923"/>
              <a:ext cx="896619" cy="285115"/>
            </a:xfrm>
            <a:custGeom>
              <a:avLst/>
              <a:gdLst/>
              <a:ahLst/>
              <a:cxnLst/>
              <a:rect l="l" t="t" r="r" b="b"/>
              <a:pathLst>
                <a:path w="896620" h="285114">
                  <a:moveTo>
                    <a:pt x="0" y="284988"/>
                  </a:moveTo>
                  <a:lnTo>
                    <a:pt x="896112" y="284988"/>
                  </a:lnTo>
                  <a:lnTo>
                    <a:pt x="896112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2927730" y="4764785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Yu Gothic UI"/>
                <a:cs typeface="Yu Gothic UI"/>
              </a:rPr>
              <a:t>新規</a:t>
            </a:r>
            <a:r>
              <a:rPr sz="1200" b="1" spc="114" dirty="0">
                <a:latin typeface="Yu Gothic UI"/>
                <a:cs typeface="Yu Gothic UI"/>
              </a:rPr>
              <a:t>チ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110" dirty="0">
                <a:latin typeface="Yu Gothic UI"/>
                <a:cs typeface="Yu Gothic UI"/>
              </a:rPr>
              <a:t>ム</a:t>
            </a:r>
            <a:endParaRPr sz="1200">
              <a:latin typeface="Yu Gothic UI"/>
              <a:cs typeface="Yu Gothic UI"/>
            </a:endParaRPr>
          </a:p>
        </p:txBody>
      </p:sp>
      <p:grpSp>
        <p:nvGrpSpPr>
          <p:cNvPr id="307" name="object 307"/>
          <p:cNvGrpSpPr/>
          <p:nvPr/>
        </p:nvGrpSpPr>
        <p:grpSpPr>
          <a:xfrm>
            <a:off x="4494085" y="4721161"/>
            <a:ext cx="1809750" cy="1089025"/>
            <a:chOff x="4494085" y="4721161"/>
            <a:chExt cx="1809750" cy="1089025"/>
          </a:xfrm>
        </p:grpSpPr>
        <p:sp>
          <p:nvSpPr>
            <p:cNvPr id="308" name="object 308"/>
            <p:cNvSpPr/>
            <p:nvPr/>
          </p:nvSpPr>
          <p:spPr>
            <a:xfrm>
              <a:off x="4498847" y="4869179"/>
              <a:ext cx="1800225" cy="935990"/>
            </a:xfrm>
            <a:custGeom>
              <a:avLst/>
              <a:gdLst/>
              <a:ahLst/>
              <a:cxnLst/>
              <a:rect l="l" t="t" r="r" b="b"/>
              <a:pathLst>
                <a:path w="1800225" h="935989">
                  <a:moveTo>
                    <a:pt x="0" y="935736"/>
                  </a:moveTo>
                  <a:lnTo>
                    <a:pt x="1799844" y="935736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177646" y="5545240"/>
              <a:ext cx="165735" cy="102235"/>
            </a:xfrm>
            <a:custGeom>
              <a:avLst/>
              <a:gdLst/>
              <a:ahLst/>
              <a:cxnLst/>
              <a:rect l="l" t="t" r="r" b="b"/>
              <a:pathLst>
                <a:path w="165735" h="102235">
                  <a:moveTo>
                    <a:pt x="148254" y="0"/>
                  </a:moveTo>
                  <a:lnTo>
                    <a:pt x="146130" y="189"/>
                  </a:lnTo>
                  <a:lnTo>
                    <a:pt x="0" y="101979"/>
                  </a:lnTo>
                  <a:lnTo>
                    <a:pt x="66302" y="101979"/>
                  </a:lnTo>
                  <a:lnTo>
                    <a:pt x="130173" y="80745"/>
                  </a:lnTo>
                  <a:lnTo>
                    <a:pt x="165078" y="22903"/>
                  </a:lnTo>
                  <a:lnTo>
                    <a:pt x="165556" y="15752"/>
                  </a:lnTo>
                  <a:lnTo>
                    <a:pt x="163337" y="9201"/>
                  </a:lnTo>
                  <a:lnTo>
                    <a:pt x="158827" y="3963"/>
                  </a:lnTo>
                  <a:lnTo>
                    <a:pt x="152436" y="747"/>
                  </a:lnTo>
                  <a:lnTo>
                    <a:pt x="150324" y="184"/>
                  </a:lnTo>
                  <a:lnTo>
                    <a:pt x="14825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103665" y="5409984"/>
              <a:ext cx="220120" cy="153410"/>
            </a:xfrm>
            <a:prstGeom prst="rect">
              <a:avLst/>
            </a:prstGeom>
          </p:spPr>
        </p:pic>
        <p:sp>
          <p:nvSpPr>
            <p:cNvPr id="311" name="object 311"/>
            <p:cNvSpPr/>
            <p:nvPr/>
          </p:nvSpPr>
          <p:spPr>
            <a:xfrm>
              <a:off x="5103665" y="5409984"/>
              <a:ext cx="220345" cy="153670"/>
            </a:xfrm>
            <a:custGeom>
              <a:avLst/>
              <a:gdLst/>
              <a:ahLst/>
              <a:cxnLst/>
              <a:rect l="l" t="t" r="r" b="b"/>
              <a:pathLst>
                <a:path w="220345" h="153670">
                  <a:moveTo>
                    <a:pt x="220097" y="119979"/>
                  </a:moveTo>
                  <a:lnTo>
                    <a:pt x="191702" y="153410"/>
                  </a:lnTo>
                  <a:lnTo>
                    <a:pt x="191702" y="137598"/>
                  </a:lnTo>
                  <a:lnTo>
                    <a:pt x="188932" y="126694"/>
                  </a:lnTo>
                  <a:lnTo>
                    <a:pt x="184320" y="116532"/>
                  </a:lnTo>
                  <a:lnTo>
                    <a:pt x="177993" y="107343"/>
                  </a:lnTo>
                  <a:lnTo>
                    <a:pt x="170083" y="99357"/>
                  </a:lnTo>
                  <a:lnTo>
                    <a:pt x="36297" y="21508"/>
                  </a:lnTo>
                  <a:lnTo>
                    <a:pt x="26112" y="22756"/>
                  </a:lnTo>
                  <a:lnTo>
                    <a:pt x="16479" y="25987"/>
                  </a:lnTo>
                  <a:lnTo>
                    <a:pt x="7680" y="31074"/>
                  </a:lnTo>
                  <a:lnTo>
                    <a:pt x="0" y="37889"/>
                  </a:lnTo>
                  <a:lnTo>
                    <a:pt x="3784" y="28177"/>
                  </a:lnTo>
                  <a:lnTo>
                    <a:pt x="9606" y="19693"/>
                  </a:lnTo>
                  <a:lnTo>
                    <a:pt x="17195" y="12752"/>
                  </a:lnTo>
                  <a:lnTo>
                    <a:pt x="26280" y="7666"/>
                  </a:lnTo>
                  <a:lnTo>
                    <a:pt x="197432" y="85180"/>
                  </a:lnTo>
                  <a:lnTo>
                    <a:pt x="216230" y="110187"/>
                  </a:lnTo>
                  <a:lnTo>
                    <a:pt x="220097" y="119979"/>
                  </a:lnTo>
                  <a:close/>
                </a:path>
              </a:pathLst>
            </a:custGeom>
            <a:ln w="40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176979" y="5512785"/>
              <a:ext cx="118388" cy="134486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5176978" y="5512785"/>
              <a:ext cx="118745" cy="134620"/>
            </a:xfrm>
            <a:custGeom>
              <a:avLst/>
              <a:gdLst/>
              <a:ahLst/>
              <a:cxnLst/>
              <a:rect l="l" t="t" r="r" b="b"/>
              <a:pathLst>
                <a:path w="118745" h="134620">
                  <a:moveTo>
                    <a:pt x="118388" y="68007"/>
                  </a:moveTo>
                  <a:lnTo>
                    <a:pt x="7891" y="131323"/>
                  </a:lnTo>
                  <a:lnTo>
                    <a:pt x="5524" y="132943"/>
                  </a:lnTo>
                  <a:lnTo>
                    <a:pt x="2828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491" y="9518"/>
                  </a:lnTo>
                  <a:lnTo>
                    <a:pt x="71030" y="0"/>
                  </a:lnTo>
                  <a:lnTo>
                    <a:pt x="118388" y="50610"/>
                  </a:lnTo>
                  <a:lnTo>
                    <a:pt x="118388" y="68007"/>
                  </a:lnTo>
                  <a:close/>
                </a:path>
              </a:pathLst>
            </a:custGeom>
            <a:ln w="40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140619" y="5459016"/>
              <a:ext cx="107390" cy="6328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5140619" y="5459016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7950" h="63500">
                  <a:moveTo>
                    <a:pt x="17413" y="0"/>
                  </a:moveTo>
                  <a:lnTo>
                    <a:pt x="107390" y="53768"/>
                  </a:lnTo>
                  <a:lnTo>
                    <a:pt x="90850" y="63286"/>
                  </a:lnTo>
                  <a:lnTo>
                    <a:pt x="69193" y="50716"/>
                  </a:lnTo>
                  <a:lnTo>
                    <a:pt x="68842" y="37398"/>
                  </a:lnTo>
                  <a:lnTo>
                    <a:pt x="55894" y="30374"/>
                  </a:lnTo>
                  <a:lnTo>
                    <a:pt x="55839" y="42894"/>
                  </a:lnTo>
                  <a:lnTo>
                    <a:pt x="30740" y="28270"/>
                  </a:lnTo>
                  <a:lnTo>
                    <a:pt x="30779" y="15265"/>
                  </a:lnTo>
                  <a:lnTo>
                    <a:pt x="18143" y="8218"/>
                  </a:lnTo>
                  <a:lnTo>
                    <a:pt x="18098" y="21357"/>
                  </a:lnTo>
                  <a:lnTo>
                    <a:pt x="0" y="10360"/>
                  </a:lnTo>
                  <a:lnTo>
                    <a:pt x="17413" y="0"/>
                  </a:lnTo>
                  <a:close/>
                </a:path>
              </a:pathLst>
            </a:custGeom>
            <a:ln w="40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103631" y="5431493"/>
              <a:ext cx="191736" cy="132483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5103631" y="5431493"/>
              <a:ext cx="191770" cy="132715"/>
            </a:xfrm>
            <a:custGeom>
              <a:avLst/>
              <a:gdLst/>
              <a:ahLst/>
              <a:cxnLst/>
              <a:rect l="l" t="t" r="r" b="b"/>
              <a:pathLst>
                <a:path w="191770" h="132714">
                  <a:moveTo>
                    <a:pt x="144378" y="81291"/>
                  </a:moveTo>
                  <a:lnTo>
                    <a:pt x="150053" y="101215"/>
                  </a:lnTo>
                  <a:lnTo>
                    <a:pt x="150353" y="118606"/>
                  </a:lnTo>
                  <a:lnTo>
                    <a:pt x="159256" y="125685"/>
                  </a:lnTo>
                  <a:lnTo>
                    <a:pt x="169430" y="130361"/>
                  </a:lnTo>
                  <a:lnTo>
                    <a:pt x="180412" y="132483"/>
                  </a:lnTo>
                  <a:lnTo>
                    <a:pt x="191736" y="131902"/>
                  </a:lnTo>
                  <a:lnTo>
                    <a:pt x="191736" y="116090"/>
                  </a:lnTo>
                  <a:lnTo>
                    <a:pt x="188930" y="105201"/>
                  </a:lnTo>
                  <a:lnTo>
                    <a:pt x="184308" y="95049"/>
                  </a:lnTo>
                  <a:lnTo>
                    <a:pt x="177994" y="85856"/>
                  </a:lnTo>
                  <a:lnTo>
                    <a:pt x="170117" y="77849"/>
                  </a:lnTo>
                  <a:lnTo>
                    <a:pt x="36331" y="0"/>
                  </a:lnTo>
                  <a:lnTo>
                    <a:pt x="26146" y="1247"/>
                  </a:lnTo>
                  <a:lnTo>
                    <a:pt x="16513" y="4478"/>
                  </a:lnTo>
                  <a:lnTo>
                    <a:pt x="7714" y="9565"/>
                  </a:lnTo>
                  <a:lnTo>
                    <a:pt x="33" y="16381"/>
                  </a:lnTo>
                  <a:lnTo>
                    <a:pt x="20518" y="49720"/>
                  </a:lnTo>
                  <a:lnTo>
                    <a:pt x="29286" y="51497"/>
                  </a:lnTo>
                  <a:lnTo>
                    <a:pt x="36988" y="37884"/>
                  </a:lnTo>
                  <a:lnTo>
                    <a:pt x="54402" y="27523"/>
                  </a:lnTo>
                  <a:lnTo>
                    <a:pt x="144378" y="81291"/>
                  </a:lnTo>
                  <a:close/>
                </a:path>
              </a:pathLst>
            </a:custGeom>
            <a:ln w="4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" name="object 31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086997" y="5467234"/>
              <a:ext cx="144472" cy="145190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5086997" y="5467235"/>
              <a:ext cx="144780" cy="145415"/>
            </a:xfrm>
            <a:custGeom>
              <a:avLst/>
              <a:gdLst/>
              <a:ahLst/>
              <a:cxnLst/>
              <a:rect l="l" t="t" r="r" b="b"/>
              <a:pathLst>
                <a:path w="144779" h="145414">
                  <a:moveTo>
                    <a:pt x="0" y="92997"/>
                  </a:moveTo>
                  <a:lnTo>
                    <a:pt x="89981" y="145190"/>
                  </a:lnTo>
                  <a:lnTo>
                    <a:pt x="144472" y="55068"/>
                  </a:lnTo>
                  <a:lnTo>
                    <a:pt x="122815" y="42498"/>
                  </a:lnTo>
                  <a:lnTo>
                    <a:pt x="122464" y="29180"/>
                  </a:lnTo>
                  <a:lnTo>
                    <a:pt x="109516" y="22155"/>
                  </a:lnTo>
                  <a:lnTo>
                    <a:pt x="109461" y="34675"/>
                  </a:lnTo>
                  <a:lnTo>
                    <a:pt x="84362" y="20052"/>
                  </a:lnTo>
                  <a:lnTo>
                    <a:pt x="84401" y="7046"/>
                  </a:lnTo>
                  <a:lnTo>
                    <a:pt x="71765" y="0"/>
                  </a:lnTo>
                  <a:lnTo>
                    <a:pt x="71720" y="13139"/>
                  </a:lnTo>
                  <a:lnTo>
                    <a:pt x="53622" y="2142"/>
                  </a:lnTo>
                  <a:lnTo>
                    <a:pt x="0" y="92997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" name="object 320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124672" y="5508092"/>
              <a:ext cx="74709" cy="82329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5124672" y="5508092"/>
              <a:ext cx="74930" cy="82550"/>
            </a:xfrm>
            <a:custGeom>
              <a:avLst/>
              <a:gdLst/>
              <a:ahLst/>
              <a:cxnLst/>
              <a:rect l="l" t="t" r="r" b="b"/>
              <a:pathLst>
                <a:path w="74929" h="82550">
                  <a:moveTo>
                    <a:pt x="36011" y="80281"/>
                  </a:moveTo>
                  <a:lnTo>
                    <a:pt x="39648" y="82329"/>
                  </a:lnTo>
                  <a:lnTo>
                    <a:pt x="47171" y="69658"/>
                  </a:lnTo>
                  <a:lnTo>
                    <a:pt x="43373" y="67778"/>
                  </a:lnTo>
                  <a:lnTo>
                    <a:pt x="36011" y="80281"/>
                  </a:lnTo>
                  <a:close/>
                </a:path>
                <a:path w="74929" h="82550">
                  <a:moveTo>
                    <a:pt x="45345" y="64787"/>
                  </a:moveTo>
                  <a:lnTo>
                    <a:pt x="48981" y="66835"/>
                  </a:lnTo>
                  <a:lnTo>
                    <a:pt x="56505" y="54170"/>
                  </a:lnTo>
                  <a:lnTo>
                    <a:pt x="52701" y="52290"/>
                  </a:lnTo>
                  <a:lnTo>
                    <a:pt x="45345" y="64787"/>
                  </a:lnTo>
                  <a:close/>
                </a:path>
                <a:path w="74929" h="82550">
                  <a:moveTo>
                    <a:pt x="54439" y="49126"/>
                  </a:moveTo>
                  <a:lnTo>
                    <a:pt x="58075" y="51174"/>
                  </a:lnTo>
                  <a:lnTo>
                    <a:pt x="65599" y="38508"/>
                  </a:lnTo>
                  <a:lnTo>
                    <a:pt x="61801" y="36628"/>
                  </a:lnTo>
                  <a:lnTo>
                    <a:pt x="54439" y="49126"/>
                  </a:lnTo>
                  <a:close/>
                </a:path>
                <a:path w="74929" h="82550">
                  <a:moveTo>
                    <a:pt x="63549" y="33749"/>
                  </a:moveTo>
                  <a:lnTo>
                    <a:pt x="67186" y="35797"/>
                  </a:lnTo>
                  <a:lnTo>
                    <a:pt x="74709" y="23126"/>
                  </a:lnTo>
                  <a:lnTo>
                    <a:pt x="70911" y="21246"/>
                  </a:lnTo>
                  <a:lnTo>
                    <a:pt x="63549" y="33749"/>
                  </a:lnTo>
                  <a:close/>
                </a:path>
                <a:path w="74929" h="82550">
                  <a:moveTo>
                    <a:pt x="45768" y="23014"/>
                  </a:moveTo>
                  <a:lnTo>
                    <a:pt x="49404" y="25062"/>
                  </a:lnTo>
                  <a:lnTo>
                    <a:pt x="56928" y="12391"/>
                  </a:lnTo>
                  <a:lnTo>
                    <a:pt x="53124" y="10511"/>
                  </a:lnTo>
                  <a:lnTo>
                    <a:pt x="45768" y="23014"/>
                  </a:lnTo>
                  <a:close/>
                </a:path>
                <a:path w="74929" h="82550">
                  <a:moveTo>
                    <a:pt x="36652" y="38397"/>
                  </a:moveTo>
                  <a:lnTo>
                    <a:pt x="40288" y="40439"/>
                  </a:lnTo>
                  <a:lnTo>
                    <a:pt x="47812" y="27774"/>
                  </a:lnTo>
                  <a:lnTo>
                    <a:pt x="44014" y="25893"/>
                  </a:lnTo>
                  <a:lnTo>
                    <a:pt x="36652" y="38397"/>
                  </a:lnTo>
                  <a:close/>
                </a:path>
                <a:path w="74929" h="82550">
                  <a:moveTo>
                    <a:pt x="27558" y="54058"/>
                  </a:moveTo>
                  <a:lnTo>
                    <a:pt x="31194" y="56106"/>
                  </a:lnTo>
                  <a:lnTo>
                    <a:pt x="38718" y="43435"/>
                  </a:lnTo>
                  <a:lnTo>
                    <a:pt x="34920" y="41555"/>
                  </a:lnTo>
                  <a:lnTo>
                    <a:pt x="27558" y="54058"/>
                  </a:lnTo>
                  <a:close/>
                </a:path>
                <a:path w="74929" h="82550">
                  <a:moveTo>
                    <a:pt x="18224" y="69547"/>
                  </a:moveTo>
                  <a:lnTo>
                    <a:pt x="21861" y="71594"/>
                  </a:lnTo>
                  <a:lnTo>
                    <a:pt x="29384" y="58929"/>
                  </a:lnTo>
                  <a:lnTo>
                    <a:pt x="25586" y="57049"/>
                  </a:lnTo>
                  <a:lnTo>
                    <a:pt x="18224" y="69547"/>
                  </a:lnTo>
                  <a:close/>
                </a:path>
                <a:path w="74929" h="82550">
                  <a:moveTo>
                    <a:pt x="0" y="59035"/>
                  </a:moveTo>
                  <a:lnTo>
                    <a:pt x="3637" y="61083"/>
                  </a:lnTo>
                  <a:lnTo>
                    <a:pt x="11163" y="48417"/>
                  </a:lnTo>
                  <a:lnTo>
                    <a:pt x="7360" y="46537"/>
                  </a:lnTo>
                  <a:lnTo>
                    <a:pt x="0" y="59035"/>
                  </a:lnTo>
                  <a:close/>
                </a:path>
                <a:path w="74929" h="82550">
                  <a:moveTo>
                    <a:pt x="9331" y="43547"/>
                  </a:moveTo>
                  <a:lnTo>
                    <a:pt x="12967" y="45594"/>
                  </a:lnTo>
                  <a:lnTo>
                    <a:pt x="20491" y="32923"/>
                  </a:lnTo>
                  <a:lnTo>
                    <a:pt x="16693" y="31043"/>
                  </a:lnTo>
                  <a:lnTo>
                    <a:pt x="9331" y="43547"/>
                  </a:lnTo>
                  <a:close/>
                </a:path>
                <a:path w="74929" h="82550">
                  <a:moveTo>
                    <a:pt x="18430" y="27880"/>
                  </a:moveTo>
                  <a:lnTo>
                    <a:pt x="22067" y="29927"/>
                  </a:lnTo>
                  <a:lnTo>
                    <a:pt x="29590" y="17262"/>
                  </a:lnTo>
                  <a:lnTo>
                    <a:pt x="25787" y="15382"/>
                  </a:lnTo>
                  <a:lnTo>
                    <a:pt x="18430" y="27880"/>
                  </a:lnTo>
                  <a:close/>
                </a:path>
                <a:path w="74929" h="82550">
                  <a:moveTo>
                    <a:pt x="27541" y="12503"/>
                  </a:moveTo>
                  <a:lnTo>
                    <a:pt x="31177" y="14551"/>
                  </a:lnTo>
                  <a:lnTo>
                    <a:pt x="38701" y="1880"/>
                  </a:lnTo>
                  <a:lnTo>
                    <a:pt x="34903" y="0"/>
                  </a:lnTo>
                  <a:lnTo>
                    <a:pt x="27541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112911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5" h="87629">
                  <a:moveTo>
                    <a:pt x="43501" y="67778"/>
                  </a:moveTo>
                  <a:lnTo>
                    <a:pt x="36011" y="80499"/>
                  </a:ln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close/>
                </a:path>
                <a:path w="83185" h="87629">
                  <a:moveTo>
                    <a:pt x="25714" y="57043"/>
                  </a:moveTo>
                  <a:lnTo>
                    <a:pt x="18225" y="69764"/>
                  </a:ln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close/>
                </a:path>
                <a:path w="83185" h="87629">
                  <a:moveTo>
                    <a:pt x="52835" y="52284"/>
                  </a:moveTo>
                  <a:lnTo>
                    <a:pt x="45345" y="65005"/>
                  </a:ln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close/>
                </a:path>
                <a:path w="83185" h="87629">
                  <a:moveTo>
                    <a:pt x="7490" y="46532"/>
                  </a:moveTo>
                  <a:lnTo>
                    <a:pt x="0" y="59253"/>
                  </a:ln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close/>
                </a:path>
                <a:path w="83185" h="87629">
                  <a:moveTo>
                    <a:pt x="35048" y="41555"/>
                  </a:moveTo>
                  <a:lnTo>
                    <a:pt x="27558" y="54270"/>
                  </a:ln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close/>
                </a:path>
                <a:path w="83185" h="87629">
                  <a:moveTo>
                    <a:pt x="61929" y="36623"/>
                  </a:moveTo>
                  <a:lnTo>
                    <a:pt x="54439" y="49344"/>
                  </a:ln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close/>
                </a:path>
                <a:path w="83185" h="87629">
                  <a:moveTo>
                    <a:pt x="16821" y="31043"/>
                  </a:moveTo>
                  <a:lnTo>
                    <a:pt x="9332" y="43759"/>
                  </a:ln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close/>
                </a:path>
                <a:path w="83185" h="87629">
                  <a:moveTo>
                    <a:pt x="44142" y="25893"/>
                  </a:moveTo>
                  <a:lnTo>
                    <a:pt x="36652" y="38609"/>
                  </a:ln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close/>
                </a:path>
                <a:path w="83185" h="87629">
                  <a:moveTo>
                    <a:pt x="71039" y="21246"/>
                  </a:moveTo>
                  <a:lnTo>
                    <a:pt x="63549" y="33961"/>
                  </a:ln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close/>
                </a:path>
                <a:path w="83185" h="87629">
                  <a:moveTo>
                    <a:pt x="25920" y="15376"/>
                  </a:moveTo>
                  <a:lnTo>
                    <a:pt x="18429" y="28097"/>
                  </a:ln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close/>
                </a:path>
                <a:path w="83185" h="87629">
                  <a:moveTo>
                    <a:pt x="53258" y="10511"/>
                  </a:moveTo>
                  <a:lnTo>
                    <a:pt x="45768" y="23232"/>
                  </a:ln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close/>
                </a:path>
                <a:path w="83185" h="87629">
                  <a:moveTo>
                    <a:pt x="35031" y="0"/>
                  </a:moveTo>
                  <a:lnTo>
                    <a:pt x="27541" y="12721"/>
                  </a:ln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5112911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5" h="87629">
                  <a:moveTo>
                    <a:pt x="27541" y="12721"/>
                  </a:move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lnTo>
                    <a:pt x="27541" y="12721"/>
                  </a:lnTo>
                  <a:close/>
                </a:path>
                <a:path w="83185" h="87629">
                  <a:moveTo>
                    <a:pt x="18429" y="28097"/>
                  </a:move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lnTo>
                    <a:pt x="18429" y="28097"/>
                  </a:lnTo>
                  <a:close/>
                </a:path>
                <a:path w="83185" h="87629">
                  <a:moveTo>
                    <a:pt x="9332" y="43759"/>
                  </a:move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lnTo>
                    <a:pt x="9332" y="43759"/>
                  </a:lnTo>
                  <a:close/>
                </a:path>
                <a:path w="83185" h="87629">
                  <a:moveTo>
                    <a:pt x="0" y="59253"/>
                  </a:move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lnTo>
                    <a:pt x="0" y="59253"/>
                  </a:lnTo>
                  <a:close/>
                </a:path>
                <a:path w="83185" h="87629">
                  <a:moveTo>
                    <a:pt x="18225" y="69764"/>
                  </a:move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lnTo>
                    <a:pt x="18225" y="69764"/>
                  </a:lnTo>
                  <a:close/>
                </a:path>
                <a:path w="83185" h="87629">
                  <a:moveTo>
                    <a:pt x="27558" y="54270"/>
                  </a:move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lnTo>
                    <a:pt x="27558" y="54270"/>
                  </a:lnTo>
                  <a:close/>
                </a:path>
                <a:path w="83185" h="87629">
                  <a:moveTo>
                    <a:pt x="36652" y="38609"/>
                  </a:move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lnTo>
                    <a:pt x="36652" y="38609"/>
                  </a:lnTo>
                  <a:close/>
                </a:path>
                <a:path w="83185" h="87629">
                  <a:moveTo>
                    <a:pt x="45768" y="23232"/>
                  </a:move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lnTo>
                    <a:pt x="45768" y="23232"/>
                  </a:lnTo>
                  <a:close/>
                </a:path>
                <a:path w="83185" h="87629">
                  <a:moveTo>
                    <a:pt x="63549" y="33961"/>
                  </a:move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lnTo>
                    <a:pt x="63549" y="33961"/>
                  </a:lnTo>
                  <a:close/>
                </a:path>
                <a:path w="83185" h="87629">
                  <a:moveTo>
                    <a:pt x="54439" y="49344"/>
                  </a:move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lnTo>
                    <a:pt x="54439" y="49344"/>
                  </a:lnTo>
                  <a:close/>
                </a:path>
                <a:path w="83185" h="87629">
                  <a:moveTo>
                    <a:pt x="45345" y="65005"/>
                  </a:move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lnTo>
                    <a:pt x="45345" y="65005"/>
                  </a:lnTo>
                  <a:close/>
                </a:path>
                <a:path w="83185" h="87629">
                  <a:moveTo>
                    <a:pt x="36011" y="80499"/>
                  </a:move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lnTo>
                    <a:pt x="36011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086997" y="5560974"/>
              <a:ext cx="89981" cy="86245"/>
            </a:xfrm>
            <a:prstGeom prst="rect">
              <a:avLst/>
            </a:prstGeom>
          </p:spPr>
        </p:pic>
        <p:sp>
          <p:nvSpPr>
            <p:cNvPr id="325" name="object 325"/>
            <p:cNvSpPr/>
            <p:nvPr/>
          </p:nvSpPr>
          <p:spPr>
            <a:xfrm>
              <a:off x="5086997" y="5560974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70" h="86360">
                  <a:moveTo>
                    <a:pt x="0" y="35635"/>
                  </a:moveTo>
                  <a:lnTo>
                    <a:pt x="82084" y="83082"/>
                  </a:lnTo>
                  <a:lnTo>
                    <a:pt x="84456" y="84702"/>
                  </a:lnTo>
                  <a:lnTo>
                    <a:pt x="87146" y="85782"/>
                  </a:lnTo>
                  <a:lnTo>
                    <a:pt x="89981" y="86245"/>
                  </a:lnTo>
                  <a:lnTo>
                    <a:pt x="89981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5086411" y="5409984"/>
              <a:ext cx="237490" cy="238125"/>
            </a:xfrm>
            <a:custGeom>
              <a:avLst/>
              <a:gdLst/>
              <a:ahLst/>
              <a:cxnLst/>
              <a:rect l="l" t="t" r="r" b="b"/>
              <a:pathLst>
                <a:path w="237489" h="238125">
                  <a:moveTo>
                    <a:pt x="237351" y="119979"/>
                  </a:moveTo>
                  <a:lnTo>
                    <a:pt x="233639" y="110087"/>
                  </a:lnTo>
                  <a:lnTo>
                    <a:pt x="228562" y="100895"/>
                  </a:lnTo>
                  <a:lnTo>
                    <a:pt x="222213" y="92545"/>
                  </a:lnTo>
                  <a:lnTo>
                    <a:pt x="214686" y="85180"/>
                  </a:lnTo>
                  <a:lnTo>
                    <a:pt x="66888" y="0"/>
                  </a:lnTo>
                  <a:lnTo>
                    <a:pt x="43534" y="7666"/>
                  </a:lnTo>
                  <a:lnTo>
                    <a:pt x="34601" y="12891"/>
                  </a:lnTo>
                  <a:lnTo>
                    <a:pt x="27083" y="19854"/>
                  </a:lnTo>
                  <a:lnTo>
                    <a:pt x="21220" y="28279"/>
                  </a:lnTo>
                  <a:lnTo>
                    <a:pt x="17253" y="37889"/>
                  </a:lnTo>
                  <a:lnTo>
                    <a:pt x="37572" y="71640"/>
                  </a:lnTo>
                  <a:lnTo>
                    <a:pt x="46506" y="73006"/>
                  </a:lnTo>
                  <a:lnTo>
                    <a:pt x="5321" y="142341"/>
                  </a:lnTo>
                  <a:lnTo>
                    <a:pt x="1733" y="146146"/>
                  </a:lnTo>
                  <a:lnTo>
                    <a:pt x="0" y="151357"/>
                  </a:lnTo>
                  <a:lnTo>
                    <a:pt x="585" y="156574"/>
                  </a:lnTo>
                  <a:lnTo>
                    <a:pt x="585" y="186624"/>
                  </a:lnTo>
                  <a:lnTo>
                    <a:pt x="82670" y="234071"/>
                  </a:lnTo>
                  <a:lnTo>
                    <a:pt x="87236" y="237934"/>
                  </a:lnTo>
                  <a:lnTo>
                    <a:pt x="93891" y="237934"/>
                  </a:lnTo>
                  <a:lnTo>
                    <a:pt x="98458" y="234071"/>
                  </a:lnTo>
                  <a:lnTo>
                    <a:pt x="208955" y="170807"/>
                  </a:lnTo>
                  <a:lnTo>
                    <a:pt x="208955" y="153410"/>
                  </a:lnTo>
                  <a:lnTo>
                    <a:pt x="217946" y="152572"/>
                  </a:lnTo>
                  <a:lnTo>
                    <a:pt x="226052" y="149061"/>
                  </a:lnTo>
                  <a:lnTo>
                    <a:pt x="232714" y="143232"/>
                  </a:lnTo>
                  <a:lnTo>
                    <a:pt x="237373" y="135439"/>
                  </a:lnTo>
                  <a:lnTo>
                    <a:pt x="237351" y="119979"/>
                  </a:lnTo>
                  <a:close/>
                </a:path>
              </a:pathLst>
            </a:custGeom>
            <a:ln w="8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5252811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" name="object 32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252555" y="5385223"/>
              <a:ext cx="76769" cy="70015"/>
            </a:xfrm>
            <a:prstGeom prst="rect">
              <a:avLst/>
            </a:prstGeom>
          </p:spPr>
        </p:pic>
        <p:sp>
          <p:nvSpPr>
            <p:cNvPr id="329" name="object 329"/>
            <p:cNvSpPr/>
            <p:nvPr/>
          </p:nvSpPr>
          <p:spPr>
            <a:xfrm>
              <a:off x="5252556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087854" y="5288597"/>
              <a:ext cx="241470" cy="147214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5087855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5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5367010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5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" name="object 3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04402" y="5119156"/>
              <a:ext cx="314746" cy="183351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5204403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60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378178" y="5100508"/>
              <a:ext cx="31963" cy="175489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5378178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5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" name="object 337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408882" y="5092549"/>
              <a:ext cx="60020" cy="141438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5408882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313970" y="5030938"/>
              <a:ext cx="154932" cy="8423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5313970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39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367010" y="5214381"/>
              <a:ext cx="152139" cy="155439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5367010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41387" y="5025333"/>
              <a:ext cx="168754" cy="93823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5241388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10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5087854" y="5340410"/>
              <a:ext cx="164700" cy="114828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5087855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5105792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29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29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29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29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29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29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29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29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29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29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29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29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29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29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29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29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29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29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29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29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29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29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29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29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5105796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29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29" h="121285">
                  <a:moveTo>
                    <a:pt x="56935" y="10023"/>
                  </a:moveTo>
                  <a:close/>
                </a:path>
                <a:path w="201929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29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29" h="121285">
                  <a:moveTo>
                    <a:pt x="79362" y="23497"/>
                  </a:moveTo>
                  <a:close/>
                </a:path>
                <a:path w="201929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29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29" h="121285">
                  <a:moveTo>
                    <a:pt x="101789" y="36964"/>
                  </a:moveTo>
                  <a:close/>
                </a:path>
                <a:path w="201929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29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29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29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29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29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29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29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29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29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29" h="121285">
                  <a:moveTo>
                    <a:pt x="41982" y="20057"/>
                  </a:moveTo>
                  <a:close/>
                </a:path>
                <a:path w="201929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29" h="121285">
                  <a:moveTo>
                    <a:pt x="64409" y="33529"/>
                  </a:moveTo>
                  <a:close/>
                </a:path>
                <a:path w="201929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29" h="121285">
                  <a:moveTo>
                    <a:pt x="64409" y="33525"/>
                  </a:moveTo>
                  <a:close/>
                </a:path>
                <a:path w="201929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29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29" h="121285">
                  <a:moveTo>
                    <a:pt x="86836" y="46998"/>
                  </a:moveTo>
                  <a:close/>
                </a:path>
                <a:path w="201929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29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29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29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29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29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29" h="121285">
                  <a:moveTo>
                    <a:pt x="124210" y="107478"/>
                  </a:moveTo>
                  <a:close/>
                </a:path>
                <a:path w="201929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29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29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29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29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29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29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29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29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29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29" h="121285">
                  <a:moveTo>
                    <a:pt x="116737" y="83973"/>
                  </a:moveTo>
                  <a:close/>
                </a:path>
                <a:path w="201929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29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29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29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29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29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29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29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29" h="121285">
                  <a:moveTo>
                    <a:pt x="71883" y="57032"/>
                  </a:moveTo>
                  <a:close/>
                </a:path>
                <a:path w="201929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29" h="121285">
                  <a:moveTo>
                    <a:pt x="27030" y="30095"/>
                  </a:moveTo>
                  <a:close/>
                </a:path>
                <a:path w="201929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29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29" h="121285">
                  <a:moveTo>
                    <a:pt x="49455" y="43562"/>
                  </a:moveTo>
                  <a:close/>
                </a:path>
                <a:path w="201929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29" h="121285">
                  <a:moveTo>
                    <a:pt x="49455" y="43558"/>
                  </a:moveTo>
                  <a:close/>
                </a:path>
                <a:path w="201929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29" h="121285">
                  <a:moveTo>
                    <a:pt x="12077" y="40129"/>
                  </a:moveTo>
                  <a:close/>
                </a:path>
                <a:path w="201929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29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29" h="121285">
                  <a:moveTo>
                    <a:pt x="34502" y="53596"/>
                  </a:moveTo>
                  <a:close/>
                </a:path>
                <a:path w="201929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29" h="121285">
                  <a:moveTo>
                    <a:pt x="34502" y="53592"/>
                  </a:moveTo>
                  <a:close/>
                </a:path>
                <a:path w="201929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5483619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5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5483619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5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" name="object 351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204402" y="5040742"/>
              <a:ext cx="173775" cy="329078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5204403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10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10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10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10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10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10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10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10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10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10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258143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204403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60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5083300" y="5283306"/>
              <a:ext cx="277001" cy="176486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5337803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" name="object 35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258142" y="5075745"/>
              <a:ext cx="99099" cy="166935"/>
            </a:xfrm>
            <a:prstGeom prst="rect">
              <a:avLst/>
            </a:prstGeom>
          </p:spPr>
        </p:pic>
        <p:sp>
          <p:nvSpPr>
            <p:cNvPr id="358" name="object 358"/>
            <p:cNvSpPr/>
            <p:nvPr/>
          </p:nvSpPr>
          <p:spPr>
            <a:xfrm>
              <a:off x="5258143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" name="object 3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15078" y="5306747"/>
              <a:ext cx="353027" cy="310940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5315078" y="5306747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60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60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" name="object 3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391224" y="5140060"/>
              <a:ext cx="210050" cy="208476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51248" y="5137048"/>
              <a:ext cx="261969" cy="468546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5315078" y="5140054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60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657343" y="4725923"/>
              <a:ext cx="1461770" cy="285115"/>
            </a:xfrm>
            <a:custGeom>
              <a:avLst/>
              <a:gdLst/>
              <a:ahLst/>
              <a:cxnLst/>
              <a:rect l="l" t="t" r="r" b="b"/>
              <a:pathLst>
                <a:path w="1461770" h="285114">
                  <a:moveTo>
                    <a:pt x="1461515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1461515" y="284988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657343" y="4725923"/>
              <a:ext cx="1461770" cy="285115"/>
            </a:xfrm>
            <a:custGeom>
              <a:avLst/>
              <a:gdLst/>
              <a:ahLst/>
              <a:cxnLst/>
              <a:rect l="l" t="t" r="r" b="b"/>
              <a:pathLst>
                <a:path w="1461770" h="285114">
                  <a:moveTo>
                    <a:pt x="0" y="284988"/>
                  </a:moveTo>
                  <a:lnTo>
                    <a:pt x="1461515" y="284988"/>
                  </a:lnTo>
                  <a:lnTo>
                    <a:pt x="1461515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6" name="object 366"/>
          <p:cNvSpPr txBox="1"/>
          <p:nvPr/>
        </p:nvSpPr>
        <p:spPr>
          <a:xfrm>
            <a:off x="4740909" y="4764785"/>
            <a:ext cx="1296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65" dirty="0">
                <a:latin typeface="Yu Gothic UI"/>
                <a:cs typeface="Yu Gothic UI"/>
              </a:rPr>
              <a:t>メ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90" dirty="0">
                <a:latin typeface="Yu Gothic UI"/>
                <a:cs typeface="Yu Gothic UI"/>
              </a:rPr>
              <a:t>カ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10" dirty="0">
                <a:latin typeface="Yu Gothic UI"/>
                <a:cs typeface="Yu Gothic UI"/>
              </a:rPr>
              <a:t>窓</a:t>
            </a:r>
            <a:r>
              <a:rPr sz="1200" b="1" spc="-240" dirty="0">
                <a:latin typeface="Yu Gothic UI"/>
                <a:cs typeface="Yu Gothic UI"/>
              </a:rPr>
              <a:t>口（外線）</a:t>
            </a:r>
            <a:endParaRPr sz="1200">
              <a:latin typeface="Yu Gothic UI"/>
              <a:cs typeface="Yu Gothic UI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5185028" y="4324857"/>
            <a:ext cx="1117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S UI Gothic"/>
                <a:cs typeface="MS UI Gothic"/>
              </a:rPr>
              <a:t>（</a:t>
            </a:r>
            <a:r>
              <a:rPr sz="900" spc="80" dirty="0">
                <a:latin typeface="MS UI Gothic"/>
                <a:cs typeface="MS UI Gothic"/>
              </a:rPr>
              <a:t>ウ</a:t>
            </a:r>
            <a:r>
              <a:rPr sz="900" spc="60" dirty="0">
                <a:latin typeface="MS UI Gothic"/>
                <a:cs typeface="MS UI Gothic"/>
              </a:rPr>
              <a:t>ィ</a:t>
            </a:r>
            <a:r>
              <a:rPr sz="900" spc="75" dirty="0">
                <a:latin typeface="MS UI Gothic"/>
                <a:cs typeface="MS UI Gothic"/>
              </a:rPr>
              <a:t>ス</a:t>
            </a:r>
            <a:r>
              <a:rPr sz="900" spc="85" dirty="0">
                <a:latin typeface="MS UI Gothic"/>
                <a:cs typeface="MS UI Gothic"/>
              </a:rPr>
              <a:t>パ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dirty="0">
                <a:latin typeface="MS UI Gothic"/>
                <a:cs typeface="MS UI Gothic"/>
              </a:rPr>
              <a:t>機能）</a:t>
            </a:r>
            <a:endParaRPr sz="9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900" spc="-35" dirty="0">
                <a:latin typeface="MS UI Gothic"/>
                <a:cs typeface="MS UI Gothic"/>
              </a:rPr>
              <a:t>A</a:t>
            </a:r>
            <a:r>
              <a:rPr sz="900" spc="95" dirty="0">
                <a:latin typeface="MS UI Gothic"/>
                <a:cs typeface="MS UI Gothic"/>
              </a:rPr>
              <a:t>社</a:t>
            </a:r>
            <a:r>
              <a:rPr sz="900" spc="75" dirty="0">
                <a:latin typeface="MS UI Gothic"/>
                <a:cs typeface="MS UI Gothic"/>
              </a:rPr>
              <a:t>か</a:t>
            </a:r>
            <a:r>
              <a:rPr sz="900" spc="60" dirty="0">
                <a:latin typeface="MS UI Gothic"/>
                <a:cs typeface="MS UI Gothic"/>
              </a:rPr>
              <a:t>ら</a:t>
            </a:r>
            <a:r>
              <a:rPr sz="900" spc="85" dirty="0">
                <a:latin typeface="MS UI Gothic"/>
                <a:cs typeface="MS UI Gothic"/>
              </a:rPr>
              <a:t>の</a:t>
            </a:r>
            <a:r>
              <a:rPr sz="900" spc="20" dirty="0">
                <a:latin typeface="MS UI Gothic"/>
                <a:cs typeface="MS UI Gothic"/>
              </a:rPr>
              <a:t>転送</a:t>
            </a:r>
            <a:r>
              <a:rPr sz="900" spc="15" dirty="0">
                <a:latin typeface="MS UI Gothic"/>
                <a:cs typeface="MS UI Gothic"/>
              </a:rPr>
              <a:t>で</a:t>
            </a:r>
            <a:r>
              <a:rPr sz="900" spc="5" dirty="0">
                <a:latin typeface="MS UI Gothic"/>
                <a:cs typeface="MS UI Gothic"/>
              </a:rPr>
              <a:t>す</a:t>
            </a:r>
            <a:r>
              <a:rPr sz="900" spc="270" dirty="0">
                <a:latin typeface="MS UI Gothic"/>
                <a:cs typeface="MS UI Gothic"/>
              </a:rPr>
              <a:t>•••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368" name="object 368"/>
          <p:cNvGrpSpPr/>
          <p:nvPr/>
        </p:nvGrpSpPr>
        <p:grpSpPr>
          <a:xfrm>
            <a:off x="6507860" y="3757040"/>
            <a:ext cx="2399665" cy="494665"/>
            <a:chOff x="6507860" y="3757040"/>
            <a:chExt cx="2399665" cy="494665"/>
          </a:xfrm>
        </p:grpSpPr>
        <p:sp>
          <p:nvSpPr>
            <p:cNvPr id="369" name="object 369"/>
            <p:cNvSpPr/>
            <p:nvPr/>
          </p:nvSpPr>
          <p:spPr>
            <a:xfrm>
              <a:off x="6517385" y="3766565"/>
              <a:ext cx="2380615" cy="475615"/>
            </a:xfrm>
            <a:custGeom>
              <a:avLst/>
              <a:gdLst/>
              <a:ahLst/>
              <a:cxnLst/>
              <a:rect l="l" t="t" r="r" b="b"/>
              <a:pathLst>
                <a:path w="2380615" h="475614">
                  <a:moveTo>
                    <a:pt x="2380487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2380487" y="475487"/>
                  </a:lnTo>
                  <a:lnTo>
                    <a:pt x="2380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6517385" y="3766565"/>
              <a:ext cx="2380615" cy="475615"/>
            </a:xfrm>
            <a:custGeom>
              <a:avLst/>
              <a:gdLst/>
              <a:ahLst/>
              <a:cxnLst/>
              <a:rect l="l" t="t" r="r" b="b"/>
              <a:pathLst>
                <a:path w="2380615" h="475614">
                  <a:moveTo>
                    <a:pt x="0" y="475487"/>
                  </a:moveTo>
                  <a:lnTo>
                    <a:pt x="2380487" y="475487"/>
                  </a:lnTo>
                  <a:lnTo>
                    <a:pt x="2380487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1" name="object 371"/>
          <p:cNvSpPr txBox="1"/>
          <p:nvPr/>
        </p:nvSpPr>
        <p:spPr>
          <a:xfrm>
            <a:off x="6517385" y="3766565"/>
            <a:ext cx="2380615" cy="47561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1440" marR="103505">
              <a:lnSpc>
                <a:spcPct val="100000"/>
              </a:lnSpc>
              <a:spcBef>
                <a:spcPts val="395"/>
              </a:spcBef>
            </a:pPr>
            <a:r>
              <a:rPr sz="1200" spc="40" dirty="0">
                <a:latin typeface="MS UI Gothic"/>
                <a:cs typeface="MS UI Gothic"/>
              </a:rPr>
              <a:t>只今の</a:t>
            </a:r>
            <a:r>
              <a:rPr sz="1200" spc="25" dirty="0">
                <a:latin typeface="MS UI Gothic"/>
                <a:cs typeface="MS UI Gothic"/>
              </a:rPr>
              <a:t>時間は</a:t>
            </a:r>
            <a:r>
              <a:rPr sz="1200" spc="140" dirty="0">
                <a:latin typeface="MS UI Gothic"/>
                <a:cs typeface="MS UI Gothic"/>
              </a:rPr>
              <a:t>•••営業時間は</a:t>
            </a:r>
            <a:r>
              <a:rPr sz="1200" spc="390" dirty="0">
                <a:latin typeface="MS UI Gothic"/>
                <a:cs typeface="MS UI Gothic"/>
              </a:rPr>
              <a:t>•••• </a:t>
            </a:r>
            <a:r>
              <a:rPr sz="1200" spc="45" dirty="0">
                <a:latin typeface="MS UI Gothic"/>
                <a:cs typeface="MS UI Gothic"/>
              </a:rPr>
              <a:t>緊急</a:t>
            </a:r>
            <a:r>
              <a:rPr sz="1200" spc="35" dirty="0">
                <a:latin typeface="MS UI Gothic"/>
                <a:cs typeface="MS UI Gothic"/>
              </a:rPr>
              <a:t>の</a:t>
            </a:r>
            <a:r>
              <a:rPr sz="1200" spc="25" dirty="0">
                <a:latin typeface="MS UI Gothic"/>
                <a:cs typeface="MS UI Gothic"/>
              </a:rPr>
              <a:t>場合</a:t>
            </a:r>
            <a:r>
              <a:rPr sz="1200" spc="30" dirty="0">
                <a:latin typeface="MS UI Gothic"/>
                <a:cs typeface="MS UI Gothic"/>
              </a:rPr>
              <a:t>は</a:t>
            </a:r>
            <a:r>
              <a:rPr sz="1200" spc="150" dirty="0">
                <a:latin typeface="MS UI Gothic"/>
                <a:cs typeface="MS UI Gothic"/>
              </a:rPr>
              <a:t>9</a:t>
            </a:r>
            <a:r>
              <a:rPr sz="1200" spc="660" dirty="0">
                <a:latin typeface="MS UI Gothic"/>
                <a:cs typeface="MS UI Gothic"/>
              </a:rPr>
              <a:t>番</a:t>
            </a:r>
            <a:r>
              <a:rPr sz="1200" spc="130" dirty="0">
                <a:latin typeface="MS UI Gothic"/>
                <a:cs typeface="MS UI Gothic"/>
              </a:rPr>
              <a:t>•••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372" name="object 372"/>
          <p:cNvGrpSpPr/>
          <p:nvPr/>
        </p:nvGrpSpPr>
        <p:grpSpPr>
          <a:xfrm>
            <a:off x="6583489" y="4721161"/>
            <a:ext cx="1809750" cy="1089025"/>
            <a:chOff x="6583489" y="4721161"/>
            <a:chExt cx="1809750" cy="1089025"/>
          </a:xfrm>
        </p:grpSpPr>
        <p:sp>
          <p:nvSpPr>
            <p:cNvPr id="373" name="object 373"/>
            <p:cNvSpPr/>
            <p:nvPr/>
          </p:nvSpPr>
          <p:spPr>
            <a:xfrm>
              <a:off x="6833681" y="5545240"/>
              <a:ext cx="165100" cy="102235"/>
            </a:xfrm>
            <a:custGeom>
              <a:avLst/>
              <a:gdLst/>
              <a:ahLst/>
              <a:cxnLst/>
              <a:rect l="l" t="t" r="r" b="b"/>
              <a:pathLst>
                <a:path w="165100" h="102235">
                  <a:moveTo>
                    <a:pt x="147443" y="0"/>
                  </a:moveTo>
                  <a:lnTo>
                    <a:pt x="145330" y="189"/>
                  </a:lnTo>
                  <a:lnTo>
                    <a:pt x="0" y="101979"/>
                  </a:lnTo>
                  <a:lnTo>
                    <a:pt x="65940" y="101979"/>
                  </a:lnTo>
                  <a:lnTo>
                    <a:pt x="129460" y="80745"/>
                  </a:lnTo>
                  <a:lnTo>
                    <a:pt x="164174" y="22903"/>
                  </a:lnTo>
                  <a:lnTo>
                    <a:pt x="164650" y="15752"/>
                  </a:lnTo>
                  <a:lnTo>
                    <a:pt x="162443" y="9201"/>
                  </a:lnTo>
                  <a:lnTo>
                    <a:pt x="157958" y="3963"/>
                  </a:lnTo>
                  <a:lnTo>
                    <a:pt x="151602" y="747"/>
                  </a:lnTo>
                  <a:lnTo>
                    <a:pt x="149501" y="184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" name="object 37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760104" y="5409984"/>
              <a:ext cx="218915" cy="153410"/>
            </a:xfrm>
            <a:prstGeom prst="rect">
              <a:avLst/>
            </a:prstGeom>
          </p:spPr>
        </p:pic>
        <p:sp>
          <p:nvSpPr>
            <p:cNvPr id="375" name="object 375"/>
            <p:cNvSpPr/>
            <p:nvPr/>
          </p:nvSpPr>
          <p:spPr>
            <a:xfrm>
              <a:off x="6760104" y="5409984"/>
              <a:ext cx="219075" cy="153670"/>
            </a:xfrm>
            <a:custGeom>
              <a:avLst/>
              <a:gdLst/>
              <a:ahLst/>
              <a:cxnLst/>
              <a:rect l="l" t="t" r="r" b="b"/>
              <a:pathLst>
                <a:path w="219075" h="153670">
                  <a:moveTo>
                    <a:pt x="218893" y="119979"/>
                  </a:moveTo>
                  <a:lnTo>
                    <a:pt x="190653" y="153410"/>
                  </a:lnTo>
                  <a:lnTo>
                    <a:pt x="190653" y="137598"/>
                  </a:lnTo>
                  <a:lnTo>
                    <a:pt x="187898" y="126694"/>
                  </a:lnTo>
                  <a:lnTo>
                    <a:pt x="183311" y="116532"/>
                  </a:lnTo>
                  <a:lnTo>
                    <a:pt x="177019" y="107343"/>
                  </a:lnTo>
                  <a:lnTo>
                    <a:pt x="169153" y="99357"/>
                  </a:lnTo>
                  <a:lnTo>
                    <a:pt x="36098" y="21508"/>
                  </a:lnTo>
                  <a:lnTo>
                    <a:pt x="25970" y="22756"/>
                  </a:lnTo>
                  <a:lnTo>
                    <a:pt x="16389" y="25987"/>
                  </a:lnTo>
                  <a:lnTo>
                    <a:pt x="7638" y="31074"/>
                  </a:lnTo>
                  <a:lnTo>
                    <a:pt x="0" y="37889"/>
                  </a:lnTo>
                  <a:lnTo>
                    <a:pt x="3763" y="28177"/>
                  </a:lnTo>
                  <a:lnTo>
                    <a:pt x="9553" y="19693"/>
                  </a:lnTo>
                  <a:lnTo>
                    <a:pt x="17100" y="12752"/>
                  </a:lnTo>
                  <a:lnTo>
                    <a:pt x="26136" y="7666"/>
                  </a:lnTo>
                  <a:lnTo>
                    <a:pt x="196352" y="85180"/>
                  </a:lnTo>
                  <a:lnTo>
                    <a:pt x="215047" y="110187"/>
                  </a:lnTo>
                  <a:lnTo>
                    <a:pt x="218893" y="119979"/>
                  </a:lnTo>
                  <a:close/>
                </a:path>
              </a:pathLst>
            </a:custGeom>
            <a:ln w="4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6" name="object 37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833017" y="5512785"/>
              <a:ext cx="117740" cy="134486"/>
            </a:xfrm>
            <a:prstGeom prst="rect">
              <a:avLst/>
            </a:prstGeom>
          </p:spPr>
        </p:pic>
        <p:sp>
          <p:nvSpPr>
            <p:cNvPr id="377" name="object 377"/>
            <p:cNvSpPr/>
            <p:nvPr/>
          </p:nvSpPr>
          <p:spPr>
            <a:xfrm>
              <a:off x="6833016" y="5512785"/>
              <a:ext cx="118110" cy="134620"/>
            </a:xfrm>
            <a:custGeom>
              <a:avLst/>
              <a:gdLst/>
              <a:ahLst/>
              <a:cxnLst/>
              <a:rect l="l" t="t" r="r" b="b"/>
              <a:pathLst>
                <a:path w="118109" h="134620">
                  <a:moveTo>
                    <a:pt x="117740" y="68007"/>
                  </a:moveTo>
                  <a:lnTo>
                    <a:pt x="7847" y="131323"/>
                  </a:lnTo>
                  <a:lnTo>
                    <a:pt x="5494" y="132943"/>
                  </a:lnTo>
                  <a:lnTo>
                    <a:pt x="2813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193" y="9518"/>
                  </a:lnTo>
                  <a:lnTo>
                    <a:pt x="70642" y="0"/>
                  </a:lnTo>
                  <a:lnTo>
                    <a:pt x="117740" y="50610"/>
                  </a:lnTo>
                  <a:lnTo>
                    <a:pt x="117740" y="68007"/>
                  </a:lnTo>
                  <a:close/>
                </a:path>
              </a:pathLst>
            </a:custGeom>
            <a:ln w="4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" name="object 37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796857" y="5459016"/>
              <a:ext cx="106802" cy="63286"/>
            </a:xfrm>
            <a:prstGeom prst="rect">
              <a:avLst/>
            </a:prstGeom>
          </p:spPr>
        </p:pic>
        <p:sp>
          <p:nvSpPr>
            <p:cNvPr id="379" name="object 379"/>
            <p:cNvSpPr/>
            <p:nvPr/>
          </p:nvSpPr>
          <p:spPr>
            <a:xfrm>
              <a:off x="6796856" y="5459016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5" h="63500">
                  <a:moveTo>
                    <a:pt x="17318" y="0"/>
                  </a:moveTo>
                  <a:lnTo>
                    <a:pt x="106802" y="53768"/>
                  </a:lnTo>
                  <a:lnTo>
                    <a:pt x="90353" y="63286"/>
                  </a:lnTo>
                  <a:lnTo>
                    <a:pt x="68814" y="50716"/>
                  </a:lnTo>
                  <a:lnTo>
                    <a:pt x="68465" y="37398"/>
                  </a:lnTo>
                  <a:lnTo>
                    <a:pt x="55588" y="30374"/>
                  </a:lnTo>
                  <a:lnTo>
                    <a:pt x="55533" y="42894"/>
                  </a:lnTo>
                  <a:lnTo>
                    <a:pt x="30571" y="28270"/>
                  </a:lnTo>
                  <a:lnTo>
                    <a:pt x="30610" y="15265"/>
                  </a:lnTo>
                  <a:lnTo>
                    <a:pt x="18044" y="8218"/>
                  </a:lnTo>
                  <a:lnTo>
                    <a:pt x="17999" y="21357"/>
                  </a:lnTo>
                  <a:lnTo>
                    <a:pt x="0" y="10360"/>
                  </a:lnTo>
                  <a:lnTo>
                    <a:pt x="17318" y="0"/>
                  </a:lnTo>
                  <a:close/>
                </a:path>
              </a:pathLst>
            </a:custGeom>
            <a:ln w="40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0" name="object 380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6760071" y="5431493"/>
              <a:ext cx="190686" cy="132483"/>
            </a:xfrm>
            <a:prstGeom prst="rect">
              <a:avLst/>
            </a:prstGeom>
          </p:spPr>
        </p:pic>
        <p:sp>
          <p:nvSpPr>
            <p:cNvPr id="381" name="object 381"/>
            <p:cNvSpPr/>
            <p:nvPr/>
          </p:nvSpPr>
          <p:spPr>
            <a:xfrm>
              <a:off x="6760070" y="5431493"/>
              <a:ext cx="191135" cy="132715"/>
            </a:xfrm>
            <a:custGeom>
              <a:avLst/>
              <a:gdLst/>
              <a:ahLst/>
              <a:cxnLst/>
              <a:rect l="l" t="t" r="r" b="b"/>
              <a:pathLst>
                <a:path w="191134" h="132714">
                  <a:moveTo>
                    <a:pt x="143588" y="81291"/>
                  </a:moveTo>
                  <a:lnTo>
                    <a:pt x="149232" y="101215"/>
                  </a:lnTo>
                  <a:lnTo>
                    <a:pt x="149531" y="118606"/>
                  </a:lnTo>
                  <a:lnTo>
                    <a:pt x="158384" y="125685"/>
                  </a:lnTo>
                  <a:lnTo>
                    <a:pt x="168503" y="130361"/>
                  </a:lnTo>
                  <a:lnTo>
                    <a:pt x="179425" y="132483"/>
                  </a:lnTo>
                  <a:lnTo>
                    <a:pt x="190686" y="131902"/>
                  </a:lnTo>
                  <a:lnTo>
                    <a:pt x="190686" y="116090"/>
                  </a:lnTo>
                  <a:lnTo>
                    <a:pt x="187896" y="105201"/>
                  </a:lnTo>
                  <a:lnTo>
                    <a:pt x="183299" y="95049"/>
                  </a:lnTo>
                  <a:lnTo>
                    <a:pt x="177020" y="85856"/>
                  </a:lnTo>
                  <a:lnTo>
                    <a:pt x="169186" y="77849"/>
                  </a:lnTo>
                  <a:lnTo>
                    <a:pt x="36132" y="0"/>
                  </a:lnTo>
                  <a:lnTo>
                    <a:pt x="26003" y="1247"/>
                  </a:lnTo>
                  <a:lnTo>
                    <a:pt x="16423" y="4478"/>
                  </a:lnTo>
                  <a:lnTo>
                    <a:pt x="7672" y="9565"/>
                  </a:lnTo>
                  <a:lnTo>
                    <a:pt x="33" y="16381"/>
                  </a:lnTo>
                  <a:lnTo>
                    <a:pt x="20406" y="49720"/>
                  </a:lnTo>
                  <a:lnTo>
                    <a:pt x="29126" y="51497"/>
                  </a:lnTo>
                  <a:lnTo>
                    <a:pt x="36786" y="37884"/>
                  </a:lnTo>
                  <a:lnTo>
                    <a:pt x="54104" y="27523"/>
                  </a:lnTo>
                  <a:lnTo>
                    <a:pt x="143588" y="81291"/>
                  </a:lnTo>
                  <a:close/>
                </a:path>
              </a:pathLst>
            </a:custGeom>
            <a:ln w="4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2" name="object 382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743528" y="5467235"/>
              <a:ext cx="143682" cy="145190"/>
            </a:xfrm>
            <a:prstGeom prst="rect">
              <a:avLst/>
            </a:prstGeom>
          </p:spPr>
        </p:pic>
        <p:sp>
          <p:nvSpPr>
            <p:cNvPr id="383" name="object 383"/>
            <p:cNvSpPr/>
            <p:nvPr/>
          </p:nvSpPr>
          <p:spPr>
            <a:xfrm>
              <a:off x="6743527" y="5467235"/>
              <a:ext cx="144145" cy="145415"/>
            </a:xfrm>
            <a:custGeom>
              <a:avLst/>
              <a:gdLst/>
              <a:ahLst/>
              <a:cxnLst/>
              <a:rect l="l" t="t" r="r" b="b"/>
              <a:pathLst>
                <a:path w="144145" h="145414">
                  <a:moveTo>
                    <a:pt x="0" y="92997"/>
                  </a:moveTo>
                  <a:lnTo>
                    <a:pt x="89488" y="145190"/>
                  </a:lnTo>
                  <a:lnTo>
                    <a:pt x="143682" y="55068"/>
                  </a:lnTo>
                  <a:lnTo>
                    <a:pt x="122143" y="42498"/>
                  </a:lnTo>
                  <a:lnTo>
                    <a:pt x="121794" y="29180"/>
                  </a:lnTo>
                  <a:lnTo>
                    <a:pt x="108917" y="22155"/>
                  </a:lnTo>
                  <a:lnTo>
                    <a:pt x="108862" y="34675"/>
                  </a:lnTo>
                  <a:lnTo>
                    <a:pt x="83900" y="20052"/>
                  </a:lnTo>
                  <a:lnTo>
                    <a:pt x="83939" y="7046"/>
                  </a:lnTo>
                  <a:lnTo>
                    <a:pt x="71372" y="0"/>
                  </a:lnTo>
                  <a:lnTo>
                    <a:pt x="71328" y="13139"/>
                  </a:lnTo>
                  <a:lnTo>
                    <a:pt x="53328" y="2142"/>
                  </a:lnTo>
                  <a:lnTo>
                    <a:pt x="0" y="92997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4" name="object 384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780997" y="5508092"/>
              <a:ext cx="74300" cy="82329"/>
            </a:xfrm>
            <a:prstGeom prst="rect">
              <a:avLst/>
            </a:prstGeom>
          </p:spPr>
        </p:pic>
        <p:sp>
          <p:nvSpPr>
            <p:cNvPr id="385" name="object 385"/>
            <p:cNvSpPr/>
            <p:nvPr/>
          </p:nvSpPr>
          <p:spPr>
            <a:xfrm>
              <a:off x="6780996" y="5508092"/>
              <a:ext cx="74295" cy="82550"/>
            </a:xfrm>
            <a:custGeom>
              <a:avLst/>
              <a:gdLst/>
              <a:ahLst/>
              <a:cxnLst/>
              <a:rect l="l" t="t" r="r" b="b"/>
              <a:pathLst>
                <a:path w="74295" h="82550">
                  <a:moveTo>
                    <a:pt x="35814" y="80281"/>
                  </a:moveTo>
                  <a:lnTo>
                    <a:pt x="39431" y="82329"/>
                  </a:lnTo>
                  <a:lnTo>
                    <a:pt x="46913" y="69658"/>
                  </a:lnTo>
                  <a:lnTo>
                    <a:pt x="43136" y="67778"/>
                  </a:lnTo>
                  <a:lnTo>
                    <a:pt x="35814" y="80281"/>
                  </a:lnTo>
                  <a:close/>
                </a:path>
                <a:path w="74295" h="82550">
                  <a:moveTo>
                    <a:pt x="45096" y="64787"/>
                  </a:moveTo>
                  <a:lnTo>
                    <a:pt x="48713" y="66835"/>
                  </a:lnTo>
                  <a:lnTo>
                    <a:pt x="56195" y="54170"/>
                  </a:lnTo>
                  <a:lnTo>
                    <a:pt x="52413" y="52290"/>
                  </a:lnTo>
                  <a:lnTo>
                    <a:pt x="45096" y="64787"/>
                  </a:lnTo>
                  <a:close/>
                </a:path>
                <a:path w="74295" h="82550">
                  <a:moveTo>
                    <a:pt x="54141" y="49126"/>
                  </a:moveTo>
                  <a:lnTo>
                    <a:pt x="57757" y="51174"/>
                  </a:lnTo>
                  <a:lnTo>
                    <a:pt x="65240" y="38508"/>
                  </a:lnTo>
                  <a:lnTo>
                    <a:pt x="61462" y="36628"/>
                  </a:lnTo>
                  <a:lnTo>
                    <a:pt x="54141" y="49126"/>
                  </a:lnTo>
                  <a:close/>
                </a:path>
                <a:path w="74295" h="82550">
                  <a:moveTo>
                    <a:pt x="63201" y="33749"/>
                  </a:moveTo>
                  <a:lnTo>
                    <a:pt x="66818" y="35797"/>
                  </a:lnTo>
                  <a:lnTo>
                    <a:pt x="74300" y="23126"/>
                  </a:lnTo>
                  <a:lnTo>
                    <a:pt x="70523" y="21246"/>
                  </a:lnTo>
                  <a:lnTo>
                    <a:pt x="63201" y="33749"/>
                  </a:lnTo>
                  <a:close/>
                </a:path>
                <a:path w="74295" h="82550">
                  <a:moveTo>
                    <a:pt x="45517" y="23014"/>
                  </a:moveTo>
                  <a:lnTo>
                    <a:pt x="49134" y="25062"/>
                  </a:lnTo>
                  <a:lnTo>
                    <a:pt x="56616" y="12391"/>
                  </a:lnTo>
                  <a:lnTo>
                    <a:pt x="52834" y="10511"/>
                  </a:lnTo>
                  <a:lnTo>
                    <a:pt x="45517" y="23014"/>
                  </a:lnTo>
                  <a:close/>
                </a:path>
                <a:path w="74295" h="82550">
                  <a:moveTo>
                    <a:pt x="36451" y="38397"/>
                  </a:moveTo>
                  <a:lnTo>
                    <a:pt x="40068" y="40439"/>
                  </a:lnTo>
                  <a:lnTo>
                    <a:pt x="47550" y="27774"/>
                  </a:lnTo>
                  <a:lnTo>
                    <a:pt x="43773" y="25893"/>
                  </a:lnTo>
                  <a:lnTo>
                    <a:pt x="36451" y="38397"/>
                  </a:lnTo>
                  <a:close/>
                </a:path>
                <a:path w="74295" h="82550">
                  <a:moveTo>
                    <a:pt x="27407" y="54058"/>
                  </a:moveTo>
                  <a:lnTo>
                    <a:pt x="31023" y="56106"/>
                  </a:lnTo>
                  <a:lnTo>
                    <a:pt x="38506" y="43435"/>
                  </a:lnTo>
                  <a:lnTo>
                    <a:pt x="34729" y="41555"/>
                  </a:lnTo>
                  <a:lnTo>
                    <a:pt x="27407" y="54058"/>
                  </a:lnTo>
                  <a:close/>
                </a:path>
                <a:path w="74295" h="82550">
                  <a:moveTo>
                    <a:pt x="18124" y="69547"/>
                  </a:moveTo>
                  <a:lnTo>
                    <a:pt x="21741" y="71594"/>
                  </a:lnTo>
                  <a:lnTo>
                    <a:pt x="29223" y="58929"/>
                  </a:lnTo>
                  <a:lnTo>
                    <a:pt x="25446" y="57049"/>
                  </a:lnTo>
                  <a:lnTo>
                    <a:pt x="18124" y="69547"/>
                  </a:lnTo>
                  <a:close/>
                </a:path>
                <a:path w="74295" h="82550">
                  <a:moveTo>
                    <a:pt x="0" y="59035"/>
                  </a:moveTo>
                  <a:lnTo>
                    <a:pt x="3617" y="61083"/>
                  </a:lnTo>
                  <a:lnTo>
                    <a:pt x="11102" y="48417"/>
                  </a:lnTo>
                  <a:lnTo>
                    <a:pt x="7320" y="46537"/>
                  </a:lnTo>
                  <a:lnTo>
                    <a:pt x="0" y="59035"/>
                  </a:lnTo>
                  <a:close/>
                </a:path>
                <a:path w="74295" h="82550">
                  <a:moveTo>
                    <a:pt x="9280" y="43547"/>
                  </a:moveTo>
                  <a:lnTo>
                    <a:pt x="12896" y="45594"/>
                  </a:lnTo>
                  <a:lnTo>
                    <a:pt x="20379" y="32923"/>
                  </a:lnTo>
                  <a:lnTo>
                    <a:pt x="16601" y="31043"/>
                  </a:lnTo>
                  <a:lnTo>
                    <a:pt x="9280" y="43547"/>
                  </a:lnTo>
                  <a:close/>
                </a:path>
                <a:path w="74295" h="82550">
                  <a:moveTo>
                    <a:pt x="18329" y="27880"/>
                  </a:moveTo>
                  <a:lnTo>
                    <a:pt x="21946" y="29927"/>
                  </a:lnTo>
                  <a:lnTo>
                    <a:pt x="29428" y="17262"/>
                  </a:lnTo>
                  <a:lnTo>
                    <a:pt x="25646" y="15382"/>
                  </a:lnTo>
                  <a:lnTo>
                    <a:pt x="18329" y="27880"/>
                  </a:lnTo>
                  <a:close/>
                </a:path>
                <a:path w="74295" h="82550">
                  <a:moveTo>
                    <a:pt x="27390" y="12503"/>
                  </a:moveTo>
                  <a:lnTo>
                    <a:pt x="31007" y="14551"/>
                  </a:lnTo>
                  <a:lnTo>
                    <a:pt x="38489" y="1880"/>
                  </a:lnTo>
                  <a:lnTo>
                    <a:pt x="34712" y="0"/>
                  </a:lnTo>
                  <a:lnTo>
                    <a:pt x="27390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6769299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43263" y="67778"/>
                  </a:moveTo>
                  <a:lnTo>
                    <a:pt x="35814" y="80499"/>
                  </a:ln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close/>
                </a:path>
                <a:path w="82550" h="87629">
                  <a:moveTo>
                    <a:pt x="25574" y="57043"/>
                  </a:moveTo>
                  <a:lnTo>
                    <a:pt x="18125" y="69764"/>
                  </a:ln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close/>
                </a:path>
                <a:path w="82550" h="87629">
                  <a:moveTo>
                    <a:pt x="52546" y="52284"/>
                  </a:moveTo>
                  <a:lnTo>
                    <a:pt x="45096" y="65005"/>
                  </a:ln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close/>
                </a:path>
                <a:path w="82550" h="87629">
                  <a:moveTo>
                    <a:pt x="7449" y="46532"/>
                  </a:moveTo>
                  <a:lnTo>
                    <a:pt x="0" y="59253"/>
                  </a:ln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close/>
                </a:path>
                <a:path w="82550" h="87629">
                  <a:moveTo>
                    <a:pt x="34856" y="41555"/>
                  </a:moveTo>
                  <a:lnTo>
                    <a:pt x="27407" y="54270"/>
                  </a:ln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close/>
                </a:path>
                <a:path w="82550" h="87629">
                  <a:moveTo>
                    <a:pt x="61590" y="36623"/>
                  </a:moveTo>
                  <a:lnTo>
                    <a:pt x="54141" y="49344"/>
                  </a:ln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close/>
                </a:path>
                <a:path w="82550" h="87629">
                  <a:moveTo>
                    <a:pt x="16729" y="31043"/>
                  </a:moveTo>
                  <a:lnTo>
                    <a:pt x="9281" y="43759"/>
                  </a:ln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close/>
                </a:path>
                <a:path w="82550" h="87629">
                  <a:moveTo>
                    <a:pt x="43900" y="25893"/>
                  </a:moveTo>
                  <a:lnTo>
                    <a:pt x="36451" y="38609"/>
                  </a:ln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close/>
                </a:path>
                <a:path w="82550" h="87629">
                  <a:moveTo>
                    <a:pt x="70651" y="21246"/>
                  </a:moveTo>
                  <a:lnTo>
                    <a:pt x="63201" y="33961"/>
                  </a:ln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close/>
                </a:path>
                <a:path w="82550" h="87629">
                  <a:moveTo>
                    <a:pt x="25779" y="15376"/>
                  </a:moveTo>
                  <a:lnTo>
                    <a:pt x="18328" y="28097"/>
                  </a:ln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close/>
                </a:path>
                <a:path w="82550" h="87629">
                  <a:moveTo>
                    <a:pt x="52967" y="10511"/>
                  </a:moveTo>
                  <a:lnTo>
                    <a:pt x="45517" y="23232"/>
                  </a:ln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close/>
                </a:path>
                <a:path w="82550" h="87629">
                  <a:moveTo>
                    <a:pt x="34839" y="0"/>
                  </a:moveTo>
                  <a:lnTo>
                    <a:pt x="27390" y="12721"/>
                  </a:ln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6769299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27390" y="12721"/>
                  </a:move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lnTo>
                    <a:pt x="27390" y="12721"/>
                  </a:lnTo>
                  <a:close/>
                </a:path>
                <a:path w="82550" h="87629">
                  <a:moveTo>
                    <a:pt x="18328" y="28097"/>
                  </a:move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lnTo>
                    <a:pt x="18328" y="28097"/>
                  </a:lnTo>
                  <a:close/>
                </a:path>
                <a:path w="82550" h="87629">
                  <a:moveTo>
                    <a:pt x="9281" y="43759"/>
                  </a:move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lnTo>
                    <a:pt x="9281" y="43759"/>
                  </a:lnTo>
                  <a:close/>
                </a:path>
                <a:path w="82550" h="87629">
                  <a:moveTo>
                    <a:pt x="0" y="59253"/>
                  </a:move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lnTo>
                    <a:pt x="0" y="59253"/>
                  </a:lnTo>
                  <a:close/>
                </a:path>
                <a:path w="82550" h="87629">
                  <a:moveTo>
                    <a:pt x="18125" y="69764"/>
                  </a:move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lnTo>
                    <a:pt x="18125" y="69764"/>
                  </a:lnTo>
                  <a:close/>
                </a:path>
                <a:path w="82550" h="87629">
                  <a:moveTo>
                    <a:pt x="27407" y="54270"/>
                  </a:move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lnTo>
                    <a:pt x="27407" y="54270"/>
                  </a:lnTo>
                  <a:close/>
                </a:path>
                <a:path w="82550" h="87629">
                  <a:moveTo>
                    <a:pt x="36451" y="38609"/>
                  </a:move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lnTo>
                    <a:pt x="36451" y="38609"/>
                  </a:lnTo>
                  <a:close/>
                </a:path>
                <a:path w="82550" h="87629">
                  <a:moveTo>
                    <a:pt x="45517" y="23232"/>
                  </a:move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lnTo>
                    <a:pt x="45517" y="23232"/>
                  </a:lnTo>
                  <a:close/>
                </a:path>
                <a:path w="82550" h="87629">
                  <a:moveTo>
                    <a:pt x="63201" y="33961"/>
                  </a:move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lnTo>
                    <a:pt x="63201" y="33961"/>
                  </a:lnTo>
                  <a:close/>
                </a:path>
                <a:path w="82550" h="87629">
                  <a:moveTo>
                    <a:pt x="54141" y="49344"/>
                  </a:move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lnTo>
                    <a:pt x="54141" y="49344"/>
                  </a:lnTo>
                  <a:close/>
                </a:path>
                <a:path w="82550" h="87629">
                  <a:moveTo>
                    <a:pt x="45096" y="65005"/>
                  </a:move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lnTo>
                    <a:pt x="45096" y="65005"/>
                  </a:lnTo>
                  <a:close/>
                </a:path>
                <a:path w="82550" h="87629">
                  <a:moveTo>
                    <a:pt x="35814" y="80499"/>
                  </a:move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lnTo>
                    <a:pt x="35814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8" name="object 388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6743528" y="5560974"/>
              <a:ext cx="89488" cy="86245"/>
            </a:xfrm>
            <a:prstGeom prst="rect">
              <a:avLst/>
            </a:prstGeom>
          </p:spPr>
        </p:pic>
        <p:sp>
          <p:nvSpPr>
            <p:cNvPr id="389" name="object 389"/>
            <p:cNvSpPr/>
            <p:nvPr/>
          </p:nvSpPr>
          <p:spPr>
            <a:xfrm>
              <a:off x="6743527" y="556097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4" h="86360">
                  <a:moveTo>
                    <a:pt x="0" y="35635"/>
                  </a:moveTo>
                  <a:lnTo>
                    <a:pt x="81635" y="83082"/>
                  </a:lnTo>
                  <a:lnTo>
                    <a:pt x="83994" y="84702"/>
                  </a:lnTo>
                  <a:lnTo>
                    <a:pt x="86669" y="85782"/>
                  </a:lnTo>
                  <a:lnTo>
                    <a:pt x="89488" y="86245"/>
                  </a:lnTo>
                  <a:lnTo>
                    <a:pt x="89488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6742945" y="5409984"/>
              <a:ext cx="236220" cy="238125"/>
            </a:xfrm>
            <a:custGeom>
              <a:avLst/>
              <a:gdLst/>
              <a:ahLst/>
              <a:cxnLst/>
              <a:rect l="l" t="t" r="r" b="b"/>
              <a:pathLst>
                <a:path w="236220" h="238125">
                  <a:moveTo>
                    <a:pt x="236052" y="119979"/>
                  </a:moveTo>
                  <a:lnTo>
                    <a:pt x="232360" y="110087"/>
                  </a:lnTo>
                  <a:lnTo>
                    <a:pt x="227311" y="100895"/>
                  </a:lnTo>
                  <a:lnTo>
                    <a:pt x="220997" y="92545"/>
                  </a:lnTo>
                  <a:lnTo>
                    <a:pt x="213511" y="85180"/>
                  </a:lnTo>
                  <a:lnTo>
                    <a:pt x="66522" y="0"/>
                  </a:lnTo>
                  <a:lnTo>
                    <a:pt x="43295" y="7666"/>
                  </a:lnTo>
                  <a:lnTo>
                    <a:pt x="34411" y="12891"/>
                  </a:lnTo>
                  <a:lnTo>
                    <a:pt x="26934" y="19854"/>
                  </a:lnTo>
                  <a:lnTo>
                    <a:pt x="21104" y="28279"/>
                  </a:lnTo>
                  <a:lnTo>
                    <a:pt x="17159" y="37889"/>
                  </a:lnTo>
                  <a:lnTo>
                    <a:pt x="37367" y="71640"/>
                  </a:lnTo>
                  <a:lnTo>
                    <a:pt x="46251" y="73006"/>
                  </a:lnTo>
                  <a:lnTo>
                    <a:pt x="5292" y="142341"/>
                  </a:lnTo>
                  <a:lnTo>
                    <a:pt x="1724" y="146146"/>
                  </a:lnTo>
                  <a:lnTo>
                    <a:pt x="0" y="151357"/>
                  </a:lnTo>
                  <a:lnTo>
                    <a:pt x="582" y="156574"/>
                  </a:lnTo>
                  <a:lnTo>
                    <a:pt x="582" y="186624"/>
                  </a:lnTo>
                  <a:lnTo>
                    <a:pt x="82218" y="234071"/>
                  </a:lnTo>
                  <a:lnTo>
                    <a:pt x="86759" y="237934"/>
                  </a:lnTo>
                  <a:lnTo>
                    <a:pt x="93377" y="237934"/>
                  </a:lnTo>
                  <a:lnTo>
                    <a:pt x="97919" y="234071"/>
                  </a:lnTo>
                  <a:lnTo>
                    <a:pt x="207812" y="170807"/>
                  </a:lnTo>
                  <a:lnTo>
                    <a:pt x="207812" y="153410"/>
                  </a:lnTo>
                  <a:lnTo>
                    <a:pt x="216754" y="152572"/>
                  </a:lnTo>
                  <a:lnTo>
                    <a:pt x="224815" y="149061"/>
                  </a:lnTo>
                  <a:lnTo>
                    <a:pt x="231441" y="143232"/>
                  </a:lnTo>
                  <a:lnTo>
                    <a:pt x="236074" y="135439"/>
                  </a:lnTo>
                  <a:lnTo>
                    <a:pt x="236052" y="119979"/>
                  </a:lnTo>
                  <a:close/>
                </a:path>
              </a:pathLst>
            </a:custGeom>
            <a:ln w="8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6909399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2" name="object 392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6909144" y="5385223"/>
              <a:ext cx="76769" cy="70015"/>
            </a:xfrm>
            <a:prstGeom prst="rect">
              <a:avLst/>
            </a:prstGeom>
          </p:spPr>
        </p:pic>
        <p:sp>
          <p:nvSpPr>
            <p:cNvPr id="393" name="object 393"/>
            <p:cNvSpPr/>
            <p:nvPr/>
          </p:nvSpPr>
          <p:spPr>
            <a:xfrm>
              <a:off x="6909144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4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4" name="object 39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744443" y="5288597"/>
              <a:ext cx="241470" cy="147214"/>
            </a:xfrm>
            <a:prstGeom prst="rect">
              <a:avLst/>
            </a:prstGeom>
          </p:spPr>
        </p:pic>
        <p:sp>
          <p:nvSpPr>
            <p:cNvPr id="395" name="object 395"/>
            <p:cNvSpPr/>
            <p:nvPr/>
          </p:nvSpPr>
          <p:spPr>
            <a:xfrm>
              <a:off x="6744443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4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7023598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5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6860991" y="5119156"/>
              <a:ext cx="314746" cy="183351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6860991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59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7034766" y="5100508"/>
              <a:ext cx="31963" cy="175489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7034766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4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1" name="object 401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7065471" y="5092549"/>
              <a:ext cx="60020" cy="141438"/>
            </a:xfrm>
            <a:prstGeom prst="rect">
              <a:avLst/>
            </a:prstGeom>
          </p:spPr>
        </p:pic>
        <p:sp>
          <p:nvSpPr>
            <p:cNvPr id="402" name="object 402"/>
            <p:cNvSpPr/>
            <p:nvPr/>
          </p:nvSpPr>
          <p:spPr>
            <a:xfrm>
              <a:off x="7065470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970559" y="5030938"/>
              <a:ext cx="154932" cy="84238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6970558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40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5" name="object 405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7023599" y="5214381"/>
              <a:ext cx="152139" cy="155439"/>
            </a:xfrm>
            <a:prstGeom prst="rect">
              <a:avLst/>
            </a:prstGeom>
          </p:spPr>
        </p:pic>
        <p:sp>
          <p:nvSpPr>
            <p:cNvPr id="406" name="object 406"/>
            <p:cNvSpPr/>
            <p:nvPr/>
          </p:nvSpPr>
          <p:spPr>
            <a:xfrm>
              <a:off x="7023598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7" name="object 40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97976" y="5025333"/>
              <a:ext cx="168754" cy="93823"/>
            </a:xfrm>
            <a:prstGeom prst="rect">
              <a:avLst/>
            </a:prstGeom>
          </p:spPr>
        </p:pic>
        <p:sp>
          <p:nvSpPr>
            <p:cNvPr id="408" name="object 408"/>
            <p:cNvSpPr/>
            <p:nvPr/>
          </p:nvSpPr>
          <p:spPr>
            <a:xfrm>
              <a:off x="6897976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09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9" name="object 409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6744443" y="5340410"/>
              <a:ext cx="164700" cy="114828"/>
            </a:xfrm>
            <a:prstGeom prst="rect">
              <a:avLst/>
            </a:prstGeom>
          </p:spPr>
        </p:pic>
        <p:sp>
          <p:nvSpPr>
            <p:cNvPr id="410" name="object 410"/>
            <p:cNvSpPr/>
            <p:nvPr/>
          </p:nvSpPr>
          <p:spPr>
            <a:xfrm>
              <a:off x="6744443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6762380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29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29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29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29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29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29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29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29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29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29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29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29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29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29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29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29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29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29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29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29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29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29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29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29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6762384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29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29" h="121285">
                  <a:moveTo>
                    <a:pt x="56935" y="10023"/>
                  </a:moveTo>
                  <a:close/>
                </a:path>
                <a:path w="201929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29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29" h="121285">
                  <a:moveTo>
                    <a:pt x="79362" y="23497"/>
                  </a:moveTo>
                  <a:close/>
                </a:path>
                <a:path w="201929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29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29" h="121285">
                  <a:moveTo>
                    <a:pt x="101789" y="36964"/>
                  </a:moveTo>
                  <a:close/>
                </a:path>
                <a:path w="201929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29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29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29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29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29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29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29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29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29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29" h="121285">
                  <a:moveTo>
                    <a:pt x="41982" y="20057"/>
                  </a:moveTo>
                  <a:close/>
                </a:path>
                <a:path w="201929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29" h="121285">
                  <a:moveTo>
                    <a:pt x="64409" y="33529"/>
                  </a:moveTo>
                  <a:close/>
                </a:path>
                <a:path w="201929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29" h="121285">
                  <a:moveTo>
                    <a:pt x="64409" y="33525"/>
                  </a:moveTo>
                  <a:close/>
                </a:path>
                <a:path w="201929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29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29" h="121285">
                  <a:moveTo>
                    <a:pt x="86836" y="46998"/>
                  </a:moveTo>
                  <a:close/>
                </a:path>
                <a:path w="201929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29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29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29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29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29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29" h="121285">
                  <a:moveTo>
                    <a:pt x="124210" y="107478"/>
                  </a:moveTo>
                  <a:close/>
                </a:path>
                <a:path w="201929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29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29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29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29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29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29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29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29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29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29" h="121285">
                  <a:moveTo>
                    <a:pt x="116737" y="83973"/>
                  </a:moveTo>
                  <a:close/>
                </a:path>
                <a:path w="201929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29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29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29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29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29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29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29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29" h="121285">
                  <a:moveTo>
                    <a:pt x="71883" y="57032"/>
                  </a:moveTo>
                  <a:close/>
                </a:path>
                <a:path w="201929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29" h="121285">
                  <a:moveTo>
                    <a:pt x="27030" y="30095"/>
                  </a:moveTo>
                  <a:close/>
                </a:path>
                <a:path w="201929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29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29" h="121285">
                  <a:moveTo>
                    <a:pt x="49455" y="43562"/>
                  </a:moveTo>
                  <a:close/>
                </a:path>
                <a:path w="201929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29" h="121285">
                  <a:moveTo>
                    <a:pt x="49455" y="43558"/>
                  </a:moveTo>
                  <a:close/>
                </a:path>
                <a:path w="201929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29" h="121285">
                  <a:moveTo>
                    <a:pt x="12077" y="40129"/>
                  </a:moveTo>
                  <a:close/>
                </a:path>
                <a:path w="201929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29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29" h="121285">
                  <a:moveTo>
                    <a:pt x="34502" y="53596"/>
                  </a:moveTo>
                  <a:close/>
                </a:path>
                <a:path w="201929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29" h="121285">
                  <a:moveTo>
                    <a:pt x="34502" y="53592"/>
                  </a:moveTo>
                  <a:close/>
                </a:path>
                <a:path w="201929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7140207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4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7140207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4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5" name="object 41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6860991" y="5040742"/>
              <a:ext cx="173775" cy="329078"/>
            </a:xfrm>
            <a:prstGeom prst="rect">
              <a:avLst/>
            </a:prstGeom>
          </p:spPr>
        </p:pic>
        <p:sp>
          <p:nvSpPr>
            <p:cNvPr id="416" name="object 416"/>
            <p:cNvSpPr/>
            <p:nvPr/>
          </p:nvSpPr>
          <p:spPr>
            <a:xfrm>
              <a:off x="6860991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09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09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09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09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09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09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09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09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09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09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6914731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6860991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59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9" name="object 41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39888" y="5283306"/>
              <a:ext cx="277001" cy="176486"/>
            </a:xfrm>
            <a:prstGeom prst="rect">
              <a:avLst/>
            </a:prstGeom>
          </p:spPr>
        </p:pic>
        <p:sp>
          <p:nvSpPr>
            <p:cNvPr id="420" name="object 420"/>
            <p:cNvSpPr/>
            <p:nvPr/>
          </p:nvSpPr>
          <p:spPr>
            <a:xfrm>
              <a:off x="6994391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6914731" y="5075745"/>
              <a:ext cx="99099" cy="166935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6914731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3" name="object 423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970211" y="5306747"/>
              <a:ext cx="354385" cy="310940"/>
            </a:xfrm>
            <a:prstGeom prst="rect">
              <a:avLst/>
            </a:prstGeom>
          </p:spPr>
        </p:pic>
        <p:sp>
          <p:nvSpPr>
            <p:cNvPr id="424" name="object 424"/>
            <p:cNvSpPr/>
            <p:nvPr/>
          </p:nvSpPr>
          <p:spPr>
            <a:xfrm>
              <a:off x="6970211" y="5306747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5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5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5" name="object 42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046649" y="5140060"/>
              <a:ext cx="210857" cy="208476"/>
            </a:xfrm>
            <a:prstGeom prst="rect">
              <a:avLst/>
            </a:prstGeom>
          </p:spPr>
        </p:pic>
        <p:pic>
          <p:nvPicPr>
            <p:cNvPr id="426" name="object 426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7006520" y="5137042"/>
              <a:ext cx="262976" cy="468563"/>
            </a:xfrm>
            <a:prstGeom prst="rect">
              <a:avLst/>
            </a:prstGeom>
          </p:spPr>
        </p:pic>
        <p:sp>
          <p:nvSpPr>
            <p:cNvPr id="427" name="object 427"/>
            <p:cNvSpPr/>
            <p:nvPr/>
          </p:nvSpPr>
          <p:spPr>
            <a:xfrm>
              <a:off x="6970211" y="5140054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5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6588252" y="4869179"/>
              <a:ext cx="1800225" cy="935990"/>
            </a:xfrm>
            <a:custGeom>
              <a:avLst/>
              <a:gdLst/>
              <a:ahLst/>
              <a:cxnLst/>
              <a:rect l="l" t="t" r="r" b="b"/>
              <a:pathLst>
                <a:path w="1800225" h="935989">
                  <a:moveTo>
                    <a:pt x="0" y="935736"/>
                  </a:moveTo>
                  <a:lnTo>
                    <a:pt x="1799844" y="935736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7696819" y="5545240"/>
              <a:ext cx="165735" cy="102235"/>
            </a:xfrm>
            <a:custGeom>
              <a:avLst/>
              <a:gdLst/>
              <a:ahLst/>
              <a:cxnLst/>
              <a:rect l="l" t="t" r="r" b="b"/>
              <a:pathLst>
                <a:path w="165734" h="102235">
                  <a:moveTo>
                    <a:pt x="148254" y="0"/>
                  </a:moveTo>
                  <a:lnTo>
                    <a:pt x="146130" y="189"/>
                  </a:lnTo>
                  <a:lnTo>
                    <a:pt x="0" y="101979"/>
                  </a:lnTo>
                  <a:lnTo>
                    <a:pt x="66302" y="101979"/>
                  </a:lnTo>
                  <a:lnTo>
                    <a:pt x="130173" y="80745"/>
                  </a:lnTo>
                  <a:lnTo>
                    <a:pt x="165078" y="22903"/>
                  </a:lnTo>
                  <a:lnTo>
                    <a:pt x="165556" y="15752"/>
                  </a:lnTo>
                  <a:lnTo>
                    <a:pt x="163337" y="9201"/>
                  </a:lnTo>
                  <a:lnTo>
                    <a:pt x="158827" y="3963"/>
                  </a:lnTo>
                  <a:lnTo>
                    <a:pt x="152436" y="747"/>
                  </a:lnTo>
                  <a:lnTo>
                    <a:pt x="150324" y="184"/>
                  </a:lnTo>
                  <a:lnTo>
                    <a:pt x="14825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0" name="object 4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22837" y="5409984"/>
              <a:ext cx="220120" cy="153410"/>
            </a:xfrm>
            <a:prstGeom prst="rect">
              <a:avLst/>
            </a:prstGeom>
          </p:spPr>
        </p:pic>
        <p:sp>
          <p:nvSpPr>
            <p:cNvPr id="431" name="object 431"/>
            <p:cNvSpPr/>
            <p:nvPr/>
          </p:nvSpPr>
          <p:spPr>
            <a:xfrm>
              <a:off x="7622837" y="5409984"/>
              <a:ext cx="220345" cy="153670"/>
            </a:xfrm>
            <a:custGeom>
              <a:avLst/>
              <a:gdLst/>
              <a:ahLst/>
              <a:cxnLst/>
              <a:rect l="l" t="t" r="r" b="b"/>
              <a:pathLst>
                <a:path w="220345" h="153670">
                  <a:moveTo>
                    <a:pt x="220097" y="119979"/>
                  </a:moveTo>
                  <a:lnTo>
                    <a:pt x="191702" y="153410"/>
                  </a:lnTo>
                  <a:lnTo>
                    <a:pt x="191702" y="137598"/>
                  </a:lnTo>
                  <a:lnTo>
                    <a:pt x="188932" y="126694"/>
                  </a:lnTo>
                  <a:lnTo>
                    <a:pt x="184320" y="116532"/>
                  </a:lnTo>
                  <a:lnTo>
                    <a:pt x="177993" y="107343"/>
                  </a:lnTo>
                  <a:lnTo>
                    <a:pt x="170083" y="99357"/>
                  </a:lnTo>
                  <a:lnTo>
                    <a:pt x="36297" y="21508"/>
                  </a:lnTo>
                  <a:lnTo>
                    <a:pt x="26112" y="22756"/>
                  </a:lnTo>
                  <a:lnTo>
                    <a:pt x="16479" y="25987"/>
                  </a:lnTo>
                  <a:lnTo>
                    <a:pt x="7680" y="31074"/>
                  </a:lnTo>
                  <a:lnTo>
                    <a:pt x="0" y="37889"/>
                  </a:lnTo>
                  <a:lnTo>
                    <a:pt x="3784" y="28177"/>
                  </a:lnTo>
                  <a:lnTo>
                    <a:pt x="9606" y="19693"/>
                  </a:lnTo>
                  <a:lnTo>
                    <a:pt x="17195" y="12752"/>
                  </a:lnTo>
                  <a:lnTo>
                    <a:pt x="26280" y="7666"/>
                  </a:lnTo>
                  <a:lnTo>
                    <a:pt x="197432" y="85180"/>
                  </a:lnTo>
                  <a:lnTo>
                    <a:pt x="216230" y="110187"/>
                  </a:lnTo>
                  <a:lnTo>
                    <a:pt x="220097" y="119979"/>
                  </a:lnTo>
                  <a:close/>
                </a:path>
              </a:pathLst>
            </a:custGeom>
            <a:ln w="40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2" name="object 432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7696151" y="5512785"/>
              <a:ext cx="118388" cy="134486"/>
            </a:xfrm>
            <a:prstGeom prst="rect">
              <a:avLst/>
            </a:prstGeom>
          </p:spPr>
        </p:pic>
        <p:sp>
          <p:nvSpPr>
            <p:cNvPr id="433" name="object 433"/>
            <p:cNvSpPr/>
            <p:nvPr/>
          </p:nvSpPr>
          <p:spPr>
            <a:xfrm>
              <a:off x="7696150" y="5512785"/>
              <a:ext cx="118745" cy="134620"/>
            </a:xfrm>
            <a:custGeom>
              <a:avLst/>
              <a:gdLst/>
              <a:ahLst/>
              <a:cxnLst/>
              <a:rect l="l" t="t" r="r" b="b"/>
              <a:pathLst>
                <a:path w="118745" h="134620">
                  <a:moveTo>
                    <a:pt x="118388" y="68007"/>
                  </a:moveTo>
                  <a:lnTo>
                    <a:pt x="7891" y="131323"/>
                  </a:lnTo>
                  <a:lnTo>
                    <a:pt x="5524" y="132943"/>
                  </a:lnTo>
                  <a:lnTo>
                    <a:pt x="2828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491" y="9518"/>
                  </a:lnTo>
                  <a:lnTo>
                    <a:pt x="71030" y="0"/>
                  </a:lnTo>
                  <a:lnTo>
                    <a:pt x="118388" y="50610"/>
                  </a:lnTo>
                  <a:lnTo>
                    <a:pt x="118388" y="68007"/>
                  </a:lnTo>
                  <a:close/>
                </a:path>
              </a:pathLst>
            </a:custGeom>
            <a:ln w="40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4" name="object 434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7659792" y="5459016"/>
              <a:ext cx="107390" cy="63286"/>
            </a:xfrm>
            <a:prstGeom prst="rect">
              <a:avLst/>
            </a:prstGeom>
          </p:spPr>
        </p:pic>
        <p:sp>
          <p:nvSpPr>
            <p:cNvPr id="435" name="object 435"/>
            <p:cNvSpPr/>
            <p:nvPr/>
          </p:nvSpPr>
          <p:spPr>
            <a:xfrm>
              <a:off x="7659791" y="5459016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7950" h="63500">
                  <a:moveTo>
                    <a:pt x="17413" y="0"/>
                  </a:moveTo>
                  <a:lnTo>
                    <a:pt x="107390" y="53768"/>
                  </a:lnTo>
                  <a:lnTo>
                    <a:pt x="90850" y="63286"/>
                  </a:lnTo>
                  <a:lnTo>
                    <a:pt x="69193" y="50716"/>
                  </a:lnTo>
                  <a:lnTo>
                    <a:pt x="68842" y="37398"/>
                  </a:lnTo>
                  <a:lnTo>
                    <a:pt x="55894" y="30374"/>
                  </a:lnTo>
                  <a:lnTo>
                    <a:pt x="55839" y="42894"/>
                  </a:lnTo>
                  <a:lnTo>
                    <a:pt x="30740" y="28270"/>
                  </a:lnTo>
                  <a:lnTo>
                    <a:pt x="30779" y="15265"/>
                  </a:lnTo>
                  <a:lnTo>
                    <a:pt x="18143" y="8218"/>
                  </a:lnTo>
                  <a:lnTo>
                    <a:pt x="18098" y="21357"/>
                  </a:lnTo>
                  <a:lnTo>
                    <a:pt x="0" y="10360"/>
                  </a:lnTo>
                  <a:lnTo>
                    <a:pt x="17413" y="0"/>
                  </a:lnTo>
                  <a:close/>
                </a:path>
              </a:pathLst>
            </a:custGeom>
            <a:ln w="40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6" name="object 436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7622803" y="5431493"/>
              <a:ext cx="191736" cy="132483"/>
            </a:xfrm>
            <a:prstGeom prst="rect">
              <a:avLst/>
            </a:prstGeom>
          </p:spPr>
        </p:pic>
        <p:sp>
          <p:nvSpPr>
            <p:cNvPr id="437" name="object 437"/>
            <p:cNvSpPr/>
            <p:nvPr/>
          </p:nvSpPr>
          <p:spPr>
            <a:xfrm>
              <a:off x="7622803" y="5431493"/>
              <a:ext cx="191770" cy="132715"/>
            </a:xfrm>
            <a:custGeom>
              <a:avLst/>
              <a:gdLst/>
              <a:ahLst/>
              <a:cxnLst/>
              <a:rect l="l" t="t" r="r" b="b"/>
              <a:pathLst>
                <a:path w="191770" h="132714">
                  <a:moveTo>
                    <a:pt x="144378" y="81291"/>
                  </a:moveTo>
                  <a:lnTo>
                    <a:pt x="150053" y="101215"/>
                  </a:lnTo>
                  <a:lnTo>
                    <a:pt x="150353" y="118606"/>
                  </a:lnTo>
                  <a:lnTo>
                    <a:pt x="159256" y="125685"/>
                  </a:lnTo>
                  <a:lnTo>
                    <a:pt x="169430" y="130361"/>
                  </a:lnTo>
                  <a:lnTo>
                    <a:pt x="180412" y="132483"/>
                  </a:lnTo>
                  <a:lnTo>
                    <a:pt x="191736" y="131902"/>
                  </a:lnTo>
                  <a:lnTo>
                    <a:pt x="191736" y="116090"/>
                  </a:lnTo>
                  <a:lnTo>
                    <a:pt x="188930" y="105201"/>
                  </a:lnTo>
                  <a:lnTo>
                    <a:pt x="184308" y="95049"/>
                  </a:lnTo>
                  <a:lnTo>
                    <a:pt x="177994" y="85856"/>
                  </a:lnTo>
                  <a:lnTo>
                    <a:pt x="170117" y="77849"/>
                  </a:lnTo>
                  <a:lnTo>
                    <a:pt x="36331" y="0"/>
                  </a:lnTo>
                  <a:lnTo>
                    <a:pt x="26146" y="1247"/>
                  </a:lnTo>
                  <a:lnTo>
                    <a:pt x="16513" y="4478"/>
                  </a:lnTo>
                  <a:lnTo>
                    <a:pt x="7714" y="9565"/>
                  </a:lnTo>
                  <a:lnTo>
                    <a:pt x="33" y="16381"/>
                  </a:lnTo>
                  <a:lnTo>
                    <a:pt x="20518" y="49720"/>
                  </a:lnTo>
                  <a:lnTo>
                    <a:pt x="29286" y="51497"/>
                  </a:lnTo>
                  <a:lnTo>
                    <a:pt x="36988" y="37884"/>
                  </a:lnTo>
                  <a:lnTo>
                    <a:pt x="54402" y="27523"/>
                  </a:lnTo>
                  <a:lnTo>
                    <a:pt x="144378" y="81291"/>
                  </a:lnTo>
                  <a:close/>
                </a:path>
              </a:pathLst>
            </a:custGeom>
            <a:ln w="4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8" name="object 438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7606170" y="5467234"/>
              <a:ext cx="144472" cy="145190"/>
            </a:xfrm>
            <a:prstGeom prst="rect">
              <a:avLst/>
            </a:prstGeom>
          </p:spPr>
        </p:pic>
        <p:sp>
          <p:nvSpPr>
            <p:cNvPr id="439" name="object 439"/>
            <p:cNvSpPr/>
            <p:nvPr/>
          </p:nvSpPr>
          <p:spPr>
            <a:xfrm>
              <a:off x="7606169" y="5467235"/>
              <a:ext cx="144780" cy="145415"/>
            </a:xfrm>
            <a:custGeom>
              <a:avLst/>
              <a:gdLst/>
              <a:ahLst/>
              <a:cxnLst/>
              <a:rect l="l" t="t" r="r" b="b"/>
              <a:pathLst>
                <a:path w="144779" h="145414">
                  <a:moveTo>
                    <a:pt x="0" y="92997"/>
                  </a:moveTo>
                  <a:lnTo>
                    <a:pt x="89981" y="145190"/>
                  </a:lnTo>
                  <a:lnTo>
                    <a:pt x="144472" y="55068"/>
                  </a:lnTo>
                  <a:lnTo>
                    <a:pt x="122815" y="42498"/>
                  </a:lnTo>
                  <a:lnTo>
                    <a:pt x="122464" y="29180"/>
                  </a:lnTo>
                  <a:lnTo>
                    <a:pt x="109516" y="22155"/>
                  </a:lnTo>
                  <a:lnTo>
                    <a:pt x="109461" y="34675"/>
                  </a:lnTo>
                  <a:lnTo>
                    <a:pt x="84362" y="20052"/>
                  </a:lnTo>
                  <a:lnTo>
                    <a:pt x="84401" y="7046"/>
                  </a:lnTo>
                  <a:lnTo>
                    <a:pt x="71765" y="0"/>
                  </a:lnTo>
                  <a:lnTo>
                    <a:pt x="71720" y="13139"/>
                  </a:lnTo>
                  <a:lnTo>
                    <a:pt x="53622" y="2142"/>
                  </a:lnTo>
                  <a:lnTo>
                    <a:pt x="0" y="92997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0" name="object 440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7643845" y="5508092"/>
              <a:ext cx="74709" cy="82329"/>
            </a:xfrm>
            <a:prstGeom prst="rect">
              <a:avLst/>
            </a:prstGeom>
          </p:spPr>
        </p:pic>
        <p:sp>
          <p:nvSpPr>
            <p:cNvPr id="441" name="object 441"/>
            <p:cNvSpPr/>
            <p:nvPr/>
          </p:nvSpPr>
          <p:spPr>
            <a:xfrm>
              <a:off x="7643844" y="5508092"/>
              <a:ext cx="74930" cy="82550"/>
            </a:xfrm>
            <a:custGeom>
              <a:avLst/>
              <a:gdLst/>
              <a:ahLst/>
              <a:cxnLst/>
              <a:rect l="l" t="t" r="r" b="b"/>
              <a:pathLst>
                <a:path w="74929" h="82550">
                  <a:moveTo>
                    <a:pt x="36011" y="80281"/>
                  </a:moveTo>
                  <a:lnTo>
                    <a:pt x="39648" y="82329"/>
                  </a:lnTo>
                  <a:lnTo>
                    <a:pt x="47171" y="69658"/>
                  </a:lnTo>
                  <a:lnTo>
                    <a:pt x="43373" y="67778"/>
                  </a:lnTo>
                  <a:lnTo>
                    <a:pt x="36011" y="80281"/>
                  </a:lnTo>
                  <a:close/>
                </a:path>
                <a:path w="74929" h="82550">
                  <a:moveTo>
                    <a:pt x="45345" y="64787"/>
                  </a:moveTo>
                  <a:lnTo>
                    <a:pt x="48981" y="66835"/>
                  </a:lnTo>
                  <a:lnTo>
                    <a:pt x="56505" y="54170"/>
                  </a:lnTo>
                  <a:lnTo>
                    <a:pt x="52701" y="52290"/>
                  </a:lnTo>
                  <a:lnTo>
                    <a:pt x="45345" y="64787"/>
                  </a:lnTo>
                  <a:close/>
                </a:path>
                <a:path w="74929" h="82550">
                  <a:moveTo>
                    <a:pt x="54439" y="49126"/>
                  </a:moveTo>
                  <a:lnTo>
                    <a:pt x="58075" y="51174"/>
                  </a:lnTo>
                  <a:lnTo>
                    <a:pt x="65599" y="38508"/>
                  </a:lnTo>
                  <a:lnTo>
                    <a:pt x="61801" y="36628"/>
                  </a:lnTo>
                  <a:lnTo>
                    <a:pt x="54439" y="49126"/>
                  </a:lnTo>
                  <a:close/>
                </a:path>
                <a:path w="74929" h="82550">
                  <a:moveTo>
                    <a:pt x="63549" y="33749"/>
                  </a:moveTo>
                  <a:lnTo>
                    <a:pt x="67186" y="35797"/>
                  </a:lnTo>
                  <a:lnTo>
                    <a:pt x="74709" y="23126"/>
                  </a:lnTo>
                  <a:lnTo>
                    <a:pt x="70911" y="21246"/>
                  </a:lnTo>
                  <a:lnTo>
                    <a:pt x="63549" y="33749"/>
                  </a:lnTo>
                  <a:close/>
                </a:path>
                <a:path w="74929" h="82550">
                  <a:moveTo>
                    <a:pt x="45768" y="23014"/>
                  </a:moveTo>
                  <a:lnTo>
                    <a:pt x="49404" y="25062"/>
                  </a:lnTo>
                  <a:lnTo>
                    <a:pt x="56928" y="12391"/>
                  </a:lnTo>
                  <a:lnTo>
                    <a:pt x="53124" y="10511"/>
                  </a:lnTo>
                  <a:lnTo>
                    <a:pt x="45768" y="23014"/>
                  </a:lnTo>
                  <a:close/>
                </a:path>
                <a:path w="74929" h="82550">
                  <a:moveTo>
                    <a:pt x="36652" y="38397"/>
                  </a:moveTo>
                  <a:lnTo>
                    <a:pt x="40288" y="40439"/>
                  </a:lnTo>
                  <a:lnTo>
                    <a:pt x="47812" y="27774"/>
                  </a:lnTo>
                  <a:lnTo>
                    <a:pt x="44014" y="25893"/>
                  </a:lnTo>
                  <a:lnTo>
                    <a:pt x="36652" y="38397"/>
                  </a:lnTo>
                  <a:close/>
                </a:path>
                <a:path w="74929" h="82550">
                  <a:moveTo>
                    <a:pt x="27558" y="54058"/>
                  </a:moveTo>
                  <a:lnTo>
                    <a:pt x="31194" y="56106"/>
                  </a:lnTo>
                  <a:lnTo>
                    <a:pt x="38718" y="43435"/>
                  </a:lnTo>
                  <a:lnTo>
                    <a:pt x="34920" y="41555"/>
                  </a:lnTo>
                  <a:lnTo>
                    <a:pt x="27558" y="54058"/>
                  </a:lnTo>
                  <a:close/>
                </a:path>
                <a:path w="74929" h="82550">
                  <a:moveTo>
                    <a:pt x="18224" y="69547"/>
                  </a:moveTo>
                  <a:lnTo>
                    <a:pt x="21861" y="71594"/>
                  </a:lnTo>
                  <a:lnTo>
                    <a:pt x="29384" y="58929"/>
                  </a:lnTo>
                  <a:lnTo>
                    <a:pt x="25586" y="57049"/>
                  </a:lnTo>
                  <a:lnTo>
                    <a:pt x="18224" y="69547"/>
                  </a:lnTo>
                  <a:close/>
                </a:path>
                <a:path w="74929" h="82550">
                  <a:moveTo>
                    <a:pt x="0" y="59035"/>
                  </a:moveTo>
                  <a:lnTo>
                    <a:pt x="3637" y="61083"/>
                  </a:lnTo>
                  <a:lnTo>
                    <a:pt x="11163" y="48417"/>
                  </a:lnTo>
                  <a:lnTo>
                    <a:pt x="7360" y="46537"/>
                  </a:lnTo>
                  <a:lnTo>
                    <a:pt x="0" y="59035"/>
                  </a:lnTo>
                  <a:close/>
                </a:path>
                <a:path w="74929" h="82550">
                  <a:moveTo>
                    <a:pt x="9331" y="43547"/>
                  </a:moveTo>
                  <a:lnTo>
                    <a:pt x="12967" y="45594"/>
                  </a:lnTo>
                  <a:lnTo>
                    <a:pt x="20491" y="32923"/>
                  </a:lnTo>
                  <a:lnTo>
                    <a:pt x="16693" y="31043"/>
                  </a:lnTo>
                  <a:lnTo>
                    <a:pt x="9331" y="43547"/>
                  </a:lnTo>
                  <a:close/>
                </a:path>
                <a:path w="74929" h="82550">
                  <a:moveTo>
                    <a:pt x="18430" y="27880"/>
                  </a:moveTo>
                  <a:lnTo>
                    <a:pt x="22067" y="29927"/>
                  </a:lnTo>
                  <a:lnTo>
                    <a:pt x="29590" y="17262"/>
                  </a:lnTo>
                  <a:lnTo>
                    <a:pt x="25787" y="15382"/>
                  </a:lnTo>
                  <a:lnTo>
                    <a:pt x="18430" y="27880"/>
                  </a:lnTo>
                  <a:close/>
                </a:path>
                <a:path w="74929" h="82550">
                  <a:moveTo>
                    <a:pt x="27541" y="12503"/>
                  </a:moveTo>
                  <a:lnTo>
                    <a:pt x="31177" y="14551"/>
                  </a:lnTo>
                  <a:lnTo>
                    <a:pt x="38701" y="1880"/>
                  </a:lnTo>
                  <a:lnTo>
                    <a:pt x="34903" y="0"/>
                  </a:lnTo>
                  <a:lnTo>
                    <a:pt x="27541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7632083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4" h="87629">
                  <a:moveTo>
                    <a:pt x="43501" y="67778"/>
                  </a:moveTo>
                  <a:lnTo>
                    <a:pt x="36011" y="80499"/>
                  </a:ln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close/>
                </a:path>
                <a:path w="83184" h="87629">
                  <a:moveTo>
                    <a:pt x="25714" y="57043"/>
                  </a:moveTo>
                  <a:lnTo>
                    <a:pt x="18225" y="69764"/>
                  </a:ln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close/>
                </a:path>
                <a:path w="83184" h="87629">
                  <a:moveTo>
                    <a:pt x="52835" y="52284"/>
                  </a:moveTo>
                  <a:lnTo>
                    <a:pt x="45345" y="65005"/>
                  </a:ln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close/>
                </a:path>
                <a:path w="83184" h="87629">
                  <a:moveTo>
                    <a:pt x="7490" y="46532"/>
                  </a:moveTo>
                  <a:lnTo>
                    <a:pt x="0" y="59253"/>
                  </a:ln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close/>
                </a:path>
                <a:path w="83184" h="87629">
                  <a:moveTo>
                    <a:pt x="35048" y="41555"/>
                  </a:moveTo>
                  <a:lnTo>
                    <a:pt x="27558" y="54270"/>
                  </a:ln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close/>
                </a:path>
                <a:path w="83184" h="87629">
                  <a:moveTo>
                    <a:pt x="61929" y="36623"/>
                  </a:moveTo>
                  <a:lnTo>
                    <a:pt x="54439" y="49344"/>
                  </a:ln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close/>
                </a:path>
                <a:path w="83184" h="87629">
                  <a:moveTo>
                    <a:pt x="16821" y="31043"/>
                  </a:moveTo>
                  <a:lnTo>
                    <a:pt x="9332" y="43759"/>
                  </a:ln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close/>
                </a:path>
                <a:path w="83184" h="87629">
                  <a:moveTo>
                    <a:pt x="44142" y="25893"/>
                  </a:moveTo>
                  <a:lnTo>
                    <a:pt x="36652" y="38609"/>
                  </a:ln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close/>
                </a:path>
                <a:path w="83184" h="87629">
                  <a:moveTo>
                    <a:pt x="71039" y="21246"/>
                  </a:moveTo>
                  <a:lnTo>
                    <a:pt x="63549" y="33961"/>
                  </a:ln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close/>
                </a:path>
                <a:path w="83184" h="87629">
                  <a:moveTo>
                    <a:pt x="25920" y="15376"/>
                  </a:moveTo>
                  <a:lnTo>
                    <a:pt x="18429" y="28097"/>
                  </a:ln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close/>
                </a:path>
                <a:path w="83184" h="87629">
                  <a:moveTo>
                    <a:pt x="53258" y="10511"/>
                  </a:moveTo>
                  <a:lnTo>
                    <a:pt x="45768" y="23232"/>
                  </a:ln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close/>
                </a:path>
                <a:path w="83184" h="87629">
                  <a:moveTo>
                    <a:pt x="35031" y="0"/>
                  </a:moveTo>
                  <a:lnTo>
                    <a:pt x="27541" y="12721"/>
                  </a:ln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7632083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4" h="87629">
                  <a:moveTo>
                    <a:pt x="27541" y="12721"/>
                  </a:move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lnTo>
                    <a:pt x="27541" y="12721"/>
                  </a:lnTo>
                  <a:close/>
                </a:path>
                <a:path w="83184" h="87629">
                  <a:moveTo>
                    <a:pt x="18429" y="28097"/>
                  </a:move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lnTo>
                    <a:pt x="18429" y="28097"/>
                  </a:lnTo>
                  <a:close/>
                </a:path>
                <a:path w="83184" h="87629">
                  <a:moveTo>
                    <a:pt x="9332" y="43759"/>
                  </a:move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lnTo>
                    <a:pt x="9332" y="43759"/>
                  </a:lnTo>
                  <a:close/>
                </a:path>
                <a:path w="83184" h="87629">
                  <a:moveTo>
                    <a:pt x="0" y="59253"/>
                  </a:move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lnTo>
                    <a:pt x="0" y="59253"/>
                  </a:lnTo>
                  <a:close/>
                </a:path>
                <a:path w="83184" h="87629">
                  <a:moveTo>
                    <a:pt x="18225" y="69764"/>
                  </a:move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lnTo>
                    <a:pt x="18225" y="69764"/>
                  </a:lnTo>
                  <a:close/>
                </a:path>
                <a:path w="83184" h="87629">
                  <a:moveTo>
                    <a:pt x="27558" y="54270"/>
                  </a:move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lnTo>
                    <a:pt x="27558" y="54270"/>
                  </a:lnTo>
                  <a:close/>
                </a:path>
                <a:path w="83184" h="87629">
                  <a:moveTo>
                    <a:pt x="36652" y="38609"/>
                  </a:move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lnTo>
                    <a:pt x="36652" y="38609"/>
                  </a:lnTo>
                  <a:close/>
                </a:path>
                <a:path w="83184" h="87629">
                  <a:moveTo>
                    <a:pt x="45768" y="23232"/>
                  </a:move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lnTo>
                    <a:pt x="45768" y="23232"/>
                  </a:lnTo>
                  <a:close/>
                </a:path>
                <a:path w="83184" h="87629">
                  <a:moveTo>
                    <a:pt x="63549" y="33961"/>
                  </a:move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lnTo>
                    <a:pt x="63549" y="33961"/>
                  </a:lnTo>
                  <a:close/>
                </a:path>
                <a:path w="83184" h="87629">
                  <a:moveTo>
                    <a:pt x="54439" y="49344"/>
                  </a:move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lnTo>
                    <a:pt x="54439" y="49344"/>
                  </a:lnTo>
                  <a:close/>
                </a:path>
                <a:path w="83184" h="87629">
                  <a:moveTo>
                    <a:pt x="45345" y="65005"/>
                  </a:move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lnTo>
                    <a:pt x="45345" y="65005"/>
                  </a:lnTo>
                  <a:close/>
                </a:path>
                <a:path w="83184" h="87629">
                  <a:moveTo>
                    <a:pt x="36011" y="80499"/>
                  </a:move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lnTo>
                    <a:pt x="36011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4" name="object 444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7606170" y="5560974"/>
              <a:ext cx="89981" cy="86245"/>
            </a:xfrm>
            <a:prstGeom prst="rect">
              <a:avLst/>
            </a:prstGeom>
          </p:spPr>
        </p:pic>
        <p:sp>
          <p:nvSpPr>
            <p:cNvPr id="445" name="object 445"/>
            <p:cNvSpPr/>
            <p:nvPr/>
          </p:nvSpPr>
          <p:spPr>
            <a:xfrm>
              <a:off x="7606169" y="5560974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70" h="86360">
                  <a:moveTo>
                    <a:pt x="0" y="35635"/>
                  </a:moveTo>
                  <a:lnTo>
                    <a:pt x="82084" y="83082"/>
                  </a:lnTo>
                  <a:lnTo>
                    <a:pt x="84456" y="84702"/>
                  </a:lnTo>
                  <a:lnTo>
                    <a:pt x="87146" y="85782"/>
                  </a:lnTo>
                  <a:lnTo>
                    <a:pt x="89981" y="86245"/>
                  </a:lnTo>
                  <a:lnTo>
                    <a:pt x="89981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7605583" y="5409984"/>
              <a:ext cx="237490" cy="238125"/>
            </a:xfrm>
            <a:custGeom>
              <a:avLst/>
              <a:gdLst/>
              <a:ahLst/>
              <a:cxnLst/>
              <a:rect l="l" t="t" r="r" b="b"/>
              <a:pathLst>
                <a:path w="237490" h="238125">
                  <a:moveTo>
                    <a:pt x="237351" y="119979"/>
                  </a:moveTo>
                  <a:lnTo>
                    <a:pt x="233639" y="110087"/>
                  </a:lnTo>
                  <a:lnTo>
                    <a:pt x="228562" y="100895"/>
                  </a:lnTo>
                  <a:lnTo>
                    <a:pt x="222213" y="92545"/>
                  </a:lnTo>
                  <a:lnTo>
                    <a:pt x="214686" y="85180"/>
                  </a:lnTo>
                  <a:lnTo>
                    <a:pt x="66888" y="0"/>
                  </a:lnTo>
                  <a:lnTo>
                    <a:pt x="43534" y="7666"/>
                  </a:lnTo>
                  <a:lnTo>
                    <a:pt x="34601" y="12891"/>
                  </a:lnTo>
                  <a:lnTo>
                    <a:pt x="27083" y="19854"/>
                  </a:lnTo>
                  <a:lnTo>
                    <a:pt x="21220" y="28279"/>
                  </a:lnTo>
                  <a:lnTo>
                    <a:pt x="17253" y="37889"/>
                  </a:lnTo>
                  <a:lnTo>
                    <a:pt x="37572" y="71640"/>
                  </a:lnTo>
                  <a:lnTo>
                    <a:pt x="46506" y="73006"/>
                  </a:lnTo>
                  <a:lnTo>
                    <a:pt x="5321" y="142341"/>
                  </a:lnTo>
                  <a:lnTo>
                    <a:pt x="1733" y="146146"/>
                  </a:lnTo>
                  <a:lnTo>
                    <a:pt x="0" y="151357"/>
                  </a:lnTo>
                  <a:lnTo>
                    <a:pt x="585" y="156574"/>
                  </a:lnTo>
                  <a:lnTo>
                    <a:pt x="585" y="186624"/>
                  </a:lnTo>
                  <a:lnTo>
                    <a:pt x="82670" y="234071"/>
                  </a:lnTo>
                  <a:lnTo>
                    <a:pt x="87236" y="237934"/>
                  </a:lnTo>
                  <a:lnTo>
                    <a:pt x="93891" y="237934"/>
                  </a:lnTo>
                  <a:lnTo>
                    <a:pt x="98458" y="234071"/>
                  </a:lnTo>
                  <a:lnTo>
                    <a:pt x="208955" y="170807"/>
                  </a:lnTo>
                  <a:lnTo>
                    <a:pt x="208955" y="153410"/>
                  </a:lnTo>
                  <a:lnTo>
                    <a:pt x="217946" y="152572"/>
                  </a:lnTo>
                  <a:lnTo>
                    <a:pt x="226052" y="149061"/>
                  </a:lnTo>
                  <a:lnTo>
                    <a:pt x="232714" y="143232"/>
                  </a:lnTo>
                  <a:lnTo>
                    <a:pt x="237373" y="135439"/>
                  </a:lnTo>
                  <a:lnTo>
                    <a:pt x="237351" y="119979"/>
                  </a:lnTo>
                  <a:close/>
                </a:path>
              </a:pathLst>
            </a:custGeom>
            <a:ln w="8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7771983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8" name="object 448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7771728" y="5385223"/>
              <a:ext cx="76769" cy="70015"/>
            </a:xfrm>
            <a:prstGeom prst="rect">
              <a:avLst/>
            </a:prstGeom>
          </p:spPr>
        </p:pic>
        <p:sp>
          <p:nvSpPr>
            <p:cNvPr id="449" name="object 449"/>
            <p:cNvSpPr/>
            <p:nvPr/>
          </p:nvSpPr>
          <p:spPr>
            <a:xfrm>
              <a:off x="7771728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4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0" name="object 4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607027" y="5288597"/>
              <a:ext cx="241470" cy="147214"/>
            </a:xfrm>
            <a:prstGeom prst="rect">
              <a:avLst/>
            </a:prstGeom>
          </p:spPr>
        </p:pic>
        <p:sp>
          <p:nvSpPr>
            <p:cNvPr id="451" name="object 451"/>
            <p:cNvSpPr/>
            <p:nvPr/>
          </p:nvSpPr>
          <p:spPr>
            <a:xfrm>
              <a:off x="7607027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4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7886182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5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3" name="object 453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7723575" y="5119156"/>
              <a:ext cx="314746" cy="183351"/>
            </a:xfrm>
            <a:prstGeom prst="rect">
              <a:avLst/>
            </a:prstGeom>
          </p:spPr>
        </p:pic>
        <p:sp>
          <p:nvSpPr>
            <p:cNvPr id="454" name="object 454"/>
            <p:cNvSpPr/>
            <p:nvPr/>
          </p:nvSpPr>
          <p:spPr>
            <a:xfrm>
              <a:off x="7723575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59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5" name="object 455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7897350" y="5100508"/>
              <a:ext cx="31963" cy="175489"/>
            </a:xfrm>
            <a:prstGeom prst="rect">
              <a:avLst/>
            </a:prstGeom>
          </p:spPr>
        </p:pic>
        <p:sp>
          <p:nvSpPr>
            <p:cNvPr id="456" name="object 456"/>
            <p:cNvSpPr/>
            <p:nvPr/>
          </p:nvSpPr>
          <p:spPr>
            <a:xfrm>
              <a:off x="7897350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4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7" name="object 457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7928054" y="5092549"/>
              <a:ext cx="60020" cy="141438"/>
            </a:xfrm>
            <a:prstGeom prst="rect">
              <a:avLst/>
            </a:prstGeom>
          </p:spPr>
        </p:pic>
        <p:sp>
          <p:nvSpPr>
            <p:cNvPr id="458" name="object 458"/>
            <p:cNvSpPr/>
            <p:nvPr/>
          </p:nvSpPr>
          <p:spPr>
            <a:xfrm>
              <a:off x="7928054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9" name="object 45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833142" y="5030938"/>
              <a:ext cx="154932" cy="84238"/>
            </a:xfrm>
            <a:prstGeom prst="rect">
              <a:avLst/>
            </a:prstGeom>
          </p:spPr>
        </p:pic>
        <p:sp>
          <p:nvSpPr>
            <p:cNvPr id="460" name="object 460"/>
            <p:cNvSpPr/>
            <p:nvPr/>
          </p:nvSpPr>
          <p:spPr>
            <a:xfrm>
              <a:off x="7833142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40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1" name="object 461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7886182" y="5214381"/>
              <a:ext cx="152139" cy="155439"/>
            </a:xfrm>
            <a:prstGeom prst="rect">
              <a:avLst/>
            </a:prstGeom>
          </p:spPr>
        </p:pic>
        <p:sp>
          <p:nvSpPr>
            <p:cNvPr id="462" name="object 462"/>
            <p:cNvSpPr/>
            <p:nvPr/>
          </p:nvSpPr>
          <p:spPr>
            <a:xfrm>
              <a:off x="7886182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3" name="object 4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760560" y="5025333"/>
              <a:ext cx="168754" cy="93823"/>
            </a:xfrm>
            <a:prstGeom prst="rect">
              <a:avLst/>
            </a:prstGeom>
          </p:spPr>
        </p:pic>
        <p:sp>
          <p:nvSpPr>
            <p:cNvPr id="464" name="object 464"/>
            <p:cNvSpPr/>
            <p:nvPr/>
          </p:nvSpPr>
          <p:spPr>
            <a:xfrm>
              <a:off x="7760560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09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5" name="object 465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7607027" y="5340410"/>
              <a:ext cx="164700" cy="114828"/>
            </a:xfrm>
            <a:prstGeom prst="rect">
              <a:avLst/>
            </a:prstGeom>
          </p:spPr>
        </p:pic>
        <p:sp>
          <p:nvSpPr>
            <p:cNvPr id="466" name="object 466"/>
            <p:cNvSpPr/>
            <p:nvPr/>
          </p:nvSpPr>
          <p:spPr>
            <a:xfrm>
              <a:off x="7607027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7624964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29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29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29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29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29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29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29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29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29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29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29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29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29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29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29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29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29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29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29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29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29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29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29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29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7624968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29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29" h="121285">
                  <a:moveTo>
                    <a:pt x="56935" y="10023"/>
                  </a:moveTo>
                  <a:close/>
                </a:path>
                <a:path w="201929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29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29" h="121285">
                  <a:moveTo>
                    <a:pt x="79362" y="23497"/>
                  </a:moveTo>
                  <a:close/>
                </a:path>
                <a:path w="201929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29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29" h="121285">
                  <a:moveTo>
                    <a:pt x="101789" y="36964"/>
                  </a:moveTo>
                  <a:close/>
                </a:path>
                <a:path w="201929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29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29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29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29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29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29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29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29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29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29" h="121285">
                  <a:moveTo>
                    <a:pt x="41982" y="20057"/>
                  </a:moveTo>
                  <a:close/>
                </a:path>
                <a:path w="201929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29" h="121285">
                  <a:moveTo>
                    <a:pt x="64409" y="33529"/>
                  </a:moveTo>
                  <a:close/>
                </a:path>
                <a:path w="201929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29" h="121285">
                  <a:moveTo>
                    <a:pt x="64409" y="33525"/>
                  </a:moveTo>
                  <a:close/>
                </a:path>
                <a:path w="201929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29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29" h="121285">
                  <a:moveTo>
                    <a:pt x="86836" y="46998"/>
                  </a:moveTo>
                  <a:close/>
                </a:path>
                <a:path w="201929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29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29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29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29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29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29" h="121285">
                  <a:moveTo>
                    <a:pt x="124210" y="107478"/>
                  </a:moveTo>
                  <a:close/>
                </a:path>
                <a:path w="201929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29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29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29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29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29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29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29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29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29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29" h="121285">
                  <a:moveTo>
                    <a:pt x="116737" y="83973"/>
                  </a:moveTo>
                  <a:close/>
                </a:path>
                <a:path w="201929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29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29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29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29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29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29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29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29" h="121285">
                  <a:moveTo>
                    <a:pt x="71883" y="57032"/>
                  </a:moveTo>
                  <a:close/>
                </a:path>
                <a:path w="201929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29" h="121285">
                  <a:moveTo>
                    <a:pt x="27030" y="30095"/>
                  </a:moveTo>
                  <a:close/>
                </a:path>
                <a:path w="201929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29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29" h="121285">
                  <a:moveTo>
                    <a:pt x="49455" y="43562"/>
                  </a:moveTo>
                  <a:close/>
                </a:path>
                <a:path w="201929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29" h="121285">
                  <a:moveTo>
                    <a:pt x="49455" y="43558"/>
                  </a:moveTo>
                  <a:close/>
                </a:path>
                <a:path w="201929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29" h="121285">
                  <a:moveTo>
                    <a:pt x="12077" y="40129"/>
                  </a:moveTo>
                  <a:close/>
                </a:path>
                <a:path w="201929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29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29" h="121285">
                  <a:moveTo>
                    <a:pt x="34502" y="53596"/>
                  </a:moveTo>
                  <a:close/>
                </a:path>
                <a:path w="201929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29" h="121285">
                  <a:moveTo>
                    <a:pt x="34502" y="53592"/>
                  </a:moveTo>
                  <a:close/>
                </a:path>
                <a:path w="201929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800279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4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800279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4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1" name="object 471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7723575" y="5040742"/>
              <a:ext cx="173775" cy="329078"/>
            </a:xfrm>
            <a:prstGeom prst="rect">
              <a:avLst/>
            </a:prstGeom>
          </p:spPr>
        </p:pic>
        <p:sp>
          <p:nvSpPr>
            <p:cNvPr id="472" name="object 472"/>
            <p:cNvSpPr/>
            <p:nvPr/>
          </p:nvSpPr>
          <p:spPr>
            <a:xfrm>
              <a:off x="7723575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09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09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09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09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09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09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09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09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09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09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777731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7723575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59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" name="object 475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602472" y="5283306"/>
              <a:ext cx="277001" cy="176486"/>
            </a:xfrm>
            <a:prstGeom prst="rect">
              <a:avLst/>
            </a:prstGeom>
          </p:spPr>
        </p:pic>
        <p:sp>
          <p:nvSpPr>
            <p:cNvPr id="476" name="object 476"/>
            <p:cNvSpPr/>
            <p:nvPr/>
          </p:nvSpPr>
          <p:spPr>
            <a:xfrm>
              <a:off x="7856975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7" name="object 477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7777315" y="5075745"/>
              <a:ext cx="99099" cy="166935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777731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9" name="object 47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834319" y="5306747"/>
              <a:ext cx="354385" cy="310940"/>
            </a:xfrm>
            <a:prstGeom prst="rect">
              <a:avLst/>
            </a:prstGeom>
          </p:spPr>
        </p:pic>
        <p:sp>
          <p:nvSpPr>
            <p:cNvPr id="480" name="object 480"/>
            <p:cNvSpPr/>
            <p:nvPr/>
          </p:nvSpPr>
          <p:spPr>
            <a:xfrm>
              <a:off x="7834319" y="5306747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5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5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1" name="object 481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910758" y="5140060"/>
              <a:ext cx="210857" cy="208476"/>
            </a:xfrm>
            <a:prstGeom prst="rect">
              <a:avLst/>
            </a:prstGeom>
          </p:spPr>
        </p:pic>
        <p:pic>
          <p:nvPicPr>
            <p:cNvPr id="482" name="object 482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7870628" y="5137042"/>
              <a:ext cx="262976" cy="468563"/>
            </a:xfrm>
            <a:prstGeom prst="rect">
              <a:avLst/>
            </a:prstGeom>
          </p:spPr>
        </p:pic>
        <p:sp>
          <p:nvSpPr>
            <p:cNvPr id="483" name="object 483"/>
            <p:cNvSpPr/>
            <p:nvPr/>
          </p:nvSpPr>
          <p:spPr>
            <a:xfrm>
              <a:off x="7834319" y="5140054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5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6769608" y="4725923"/>
              <a:ext cx="1412875" cy="285115"/>
            </a:xfrm>
            <a:custGeom>
              <a:avLst/>
              <a:gdLst/>
              <a:ahLst/>
              <a:cxnLst/>
              <a:rect l="l" t="t" r="r" b="b"/>
              <a:pathLst>
                <a:path w="1412875" h="285114">
                  <a:moveTo>
                    <a:pt x="1412748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1412748" y="284988"/>
                  </a:lnTo>
                  <a:lnTo>
                    <a:pt x="1412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6769608" y="4725923"/>
              <a:ext cx="1412875" cy="285115"/>
            </a:xfrm>
            <a:custGeom>
              <a:avLst/>
              <a:gdLst/>
              <a:ahLst/>
              <a:cxnLst/>
              <a:rect l="l" t="t" r="r" b="b"/>
              <a:pathLst>
                <a:path w="1412875" h="285114">
                  <a:moveTo>
                    <a:pt x="0" y="284988"/>
                  </a:moveTo>
                  <a:lnTo>
                    <a:pt x="1412748" y="284988"/>
                  </a:lnTo>
                  <a:lnTo>
                    <a:pt x="1412748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6" name="object 486"/>
          <p:cNvSpPr txBox="1"/>
          <p:nvPr/>
        </p:nvSpPr>
        <p:spPr>
          <a:xfrm>
            <a:off x="6851142" y="4764785"/>
            <a:ext cx="1249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Yu Gothic UI"/>
                <a:cs typeface="Yu Gothic UI"/>
              </a:rPr>
              <a:t>時間外</a:t>
            </a:r>
            <a:r>
              <a:rPr sz="1200" b="1" spc="-200" dirty="0">
                <a:latin typeface="Yu Gothic UI"/>
                <a:cs typeface="Yu Gothic UI"/>
              </a:rPr>
              <a:t>窓口（外線）</a:t>
            </a:r>
            <a:endParaRPr sz="1200">
              <a:latin typeface="Yu Gothic UI"/>
              <a:cs typeface="Yu Gothic UI"/>
            </a:endParaRPr>
          </a:p>
        </p:txBody>
      </p:sp>
      <p:sp>
        <p:nvSpPr>
          <p:cNvPr id="487" name="object 487"/>
          <p:cNvSpPr txBox="1"/>
          <p:nvPr/>
        </p:nvSpPr>
        <p:spPr>
          <a:xfrm>
            <a:off x="7172959" y="4324857"/>
            <a:ext cx="146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S UI Gothic"/>
                <a:cs typeface="MS UI Gothic"/>
              </a:rPr>
              <a:t>（</a:t>
            </a:r>
            <a:r>
              <a:rPr sz="900" spc="80" dirty="0">
                <a:latin typeface="MS UI Gothic"/>
                <a:cs typeface="MS UI Gothic"/>
              </a:rPr>
              <a:t>ウ</a:t>
            </a:r>
            <a:r>
              <a:rPr sz="900" spc="60" dirty="0">
                <a:latin typeface="MS UI Gothic"/>
                <a:cs typeface="MS UI Gothic"/>
              </a:rPr>
              <a:t>ィ</a:t>
            </a:r>
            <a:r>
              <a:rPr sz="900" spc="75" dirty="0">
                <a:latin typeface="MS UI Gothic"/>
                <a:cs typeface="MS UI Gothic"/>
              </a:rPr>
              <a:t>ス</a:t>
            </a:r>
            <a:r>
              <a:rPr sz="900" spc="85" dirty="0">
                <a:latin typeface="MS UI Gothic"/>
                <a:cs typeface="MS UI Gothic"/>
              </a:rPr>
              <a:t>パ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dirty="0">
                <a:latin typeface="MS UI Gothic"/>
                <a:cs typeface="MS UI Gothic"/>
              </a:rPr>
              <a:t>機能）</a:t>
            </a:r>
            <a:endParaRPr sz="9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900" spc="-35" dirty="0">
                <a:latin typeface="MS UI Gothic"/>
                <a:cs typeface="MS UI Gothic"/>
              </a:rPr>
              <a:t>A</a:t>
            </a:r>
            <a:r>
              <a:rPr sz="900" spc="95" dirty="0">
                <a:latin typeface="MS UI Gothic"/>
                <a:cs typeface="MS UI Gothic"/>
              </a:rPr>
              <a:t>社</a:t>
            </a:r>
            <a:r>
              <a:rPr sz="900" spc="75" dirty="0">
                <a:latin typeface="MS UI Gothic"/>
                <a:cs typeface="MS UI Gothic"/>
              </a:rPr>
              <a:t>か</a:t>
            </a:r>
            <a:r>
              <a:rPr sz="900" spc="60" dirty="0">
                <a:latin typeface="MS UI Gothic"/>
                <a:cs typeface="MS UI Gothic"/>
              </a:rPr>
              <a:t>ら</a:t>
            </a:r>
            <a:r>
              <a:rPr sz="900" spc="85" dirty="0">
                <a:latin typeface="MS UI Gothic"/>
                <a:cs typeface="MS UI Gothic"/>
              </a:rPr>
              <a:t>の</a:t>
            </a:r>
            <a:r>
              <a:rPr sz="900" spc="10" dirty="0">
                <a:latin typeface="MS UI Gothic"/>
                <a:cs typeface="MS UI Gothic"/>
              </a:rPr>
              <a:t>時間外転送</a:t>
            </a:r>
            <a:r>
              <a:rPr sz="900" spc="5" dirty="0">
                <a:latin typeface="MS UI Gothic"/>
                <a:cs typeface="MS UI Gothic"/>
              </a:rPr>
              <a:t>で</a:t>
            </a:r>
            <a:r>
              <a:rPr sz="900" dirty="0">
                <a:latin typeface="MS UI Gothic"/>
                <a:cs typeface="MS UI Gothic"/>
              </a:rPr>
              <a:t>す</a:t>
            </a:r>
            <a:r>
              <a:rPr sz="900" spc="270" dirty="0">
                <a:latin typeface="MS UI Gothic"/>
                <a:cs typeface="MS UI Gothic"/>
              </a:rPr>
              <a:t>•••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488" name="object 488"/>
          <p:cNvSpPr txBox="1"/>
          <p:nvPr/>
        </p:nvSpPr>
        <p:spPr>
          <a:xfrm>
            <a:off x="5795771" y="2205227"/>
            <a:ext cx="1350645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400"/>
              </a:spcBef>
            </a:pPr>
            <a:r>
              <a:rPr sz="1400" spc="95" dirty="0">
                <a:latin typeface="MS UI Gothic"/>
                <a:cs typeface="MS UI Gothic"/>
              </a:rPr>
              <a:t>03-xxxx-xxxx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6315455" y="1701545"/>
            <a:ext cx="114300" cy="504825"/>
          </a:xfrm>
          <a:custGeom>
            <a:avLst/>
            <a:gdLst/>
            <a:ahLst/>
            <a:cxnLst/>
            <a:rect l="l" t="t" r="r" b="b"/>
            <a:pathLst>
              <a:path w="114300" h="504825">
                <a:moveTo>
                  <a:pt x="38100" y="390143"/>
                </a:moveTo>
                <a:lnTo>
                  <a:pt x="0" y="390143"/>
                </a:lnTo>
                <a:lnTo>
                  <a:pt x="57150" y="504443"/>
                </a:lnTo>
                <a:lnTo>
                  <a:pt x="104775" y="409193"/>
                </a:lnTo>
                <a:lnTo>
                  <a:pt x="38100" y="409193"/>
                </a:lnTo>
                <a:lnTo>
                  <a:pt x="38100" y="390143"/>
                </a:lnTo>
                <a:close/>
              </a:path>
              <a:path w="114300" h="504825">
                <a:moveTo>
                  <a:pt x="76200" y="0"/>
                </a:moveTo>
                <a:lnTo>
                  <a:pt x="38100" y="0"/>
                </a:lnTo>
                <a:lnTo>
                  <a:pt x="38100" y="409193"/>
                </a:lnTo>
                <a:lnTo>
                  <a:pt x="76200" y="409193"/>
                </a:lnTo>
                <a:lnTo>
                  <a:pt x="76200" y="0"/>
                </a:lnTo>
                <a:close/>
              </a:path>
              <a:path w="114300" h="504825">
                <a:moveTo>
                  <a:pt x="114300" y="390143"/>
                </a:moveTo>
                <a:lnTo>
                  <a:pt x="76200" y="390143"/>
                </a:lnTo>
                <a:lnTo>
                  <a:pt x="76200" y="409193"/>
                </a:lnTo>
                <a:lnTo>
                  <a:pt x="104775" y="409193"/>
                </a:lnTo>
                <a:lnTo>
                  <a:pt x="114300" y="390143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628138" y="2519172"/>
            <a:ext cx="0" cy="479425"/>
          </a:xfrm>
          <a:custGeom>
            <a:avLst/>
            <a:gdLst/>
            <a:ahLst/>
            <a:cxnLst/>
            <a:rect l="l" t="t" r="r" b="b"/>
            <a:pathLst>
              <a:path h="479425">
                <a:moveTo>
                  <a:pt x="0" y="0"/>
                </a:moveTo>
                <a:lnTo>
                  <a:pt x="0" y="479298"/>
                </a:lnTo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 txBox="1"/>
          <p:nvPr/>
        </p:nvSpPr>
        <p:spPr>
          <a:xfrm>
            <a:off x="1763267" y="2205227"/>
            <a:ext cx="139446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0"/>
              </a:spcBef>
            </a:pPr>
            <a:r>
              <a:rPr sz="1400" spc="114" dirty="0">
                <a:latin typeface="MS UI Gothic"/>
                <a:cs typeface="MS UI Gothic"/>
              </a:rPr>
              <a:t>0120-xxx-xxx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492" name="object 492"/>
          <p:cNvGrpSpPr/>
          <p:nvPr/>
        </p:nvGrpSpPr>
        <p:grpSpPr>
          <a:xfrm>
            <a:off x="751141" y="2849689"/>
            <a:ext cx="7787005" cy="323850"/>
            <a:chOff x="751141" y="2849689"/>
            <a:chExt cx="7787005" cy="323850"/>
          </a:xfrm>
        </p:grpSpPr>
        <p:sp>
          <p:nvSpPr>
            <p:cNvPr id="493" name="object 493"/>
            <p:cNvSpPr/>
            <p:nvPr/>
          </p:nvSpPr>
          <p:spPr>
            <a:xfrm>
              <a:off x="755904" y="2854451"/>
              <a:ext cx="7777480" cy="314325"/>
            </a:xfrm>
            <a:custGeom>
              <a:avLst/>
              <a:gdLst/>
              <a:ahLst/>
              <a:cxnLst/>
              <a:rect l="l" t="t" r="r" b="b"/>
              <a:pathLst>
                <a:path w="7777480" h="314325">
                  <a:moveTo>
                    <a:pt x="7776972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7776972" y="313944"/>
                  </a:lnTo>
                  <a:lnTo>
                    <a:pt x="7776972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755904" y="2854451"/>
              <a:ext cx="7777480" cy="314325"/>
            </a:xfrm>
            <a:custGeom>
              <a:avLst/>
              <a:gdLst/>
              <a:ahLst/>
              <a:cxnLst/>
              <a:rect l="l" t="t" r="r" b="b"/>
              <a:pathLst>
                <a:path w="7777480" h="314325">
                  <a:moveTo>
                    <a:pt x="0" y="313944"/>
                  </a:moveTo>
                  <a:lnTo>
                    <a:pt x="7776972" y="313944"/>
                  </a:lnTo>
                  <a:lnTo>
                    <a:pt x="7776972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5" name="object 495"/>
          <p:cNvSpPr txBox="1"/>
          <p:nvPr/>
        </p:nvSpPr>
        <p:spPr>
          <a:xfrm>
            <a:off x="4078604" y="2892679"/>
            <a:ext cx="1132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自動</a:t>
            </a:r>
            <a:r>
              <a:rPr sz="1400" spc="120" dirty="0">
                <a:solidFill>
                  <a:srgbClr val="FFFFFF"/>
                </a:solidFill>
                <a:latin typeface="MS UI Gothic"/>
                <a:cs typeface="MS UI Gothic"/>
              </a:rPr>
              <a:t>ガイダン</a:t>
            </a:r>
            <a:r>
              <a:rPr sz="1400" spc="15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498" name="object 49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16</a:t>
            </a:r>
          </a:p>
        </p:txBody>
      </p:sp>
      <p:sp>
        <p:nvSpPr>
          <p:cNvPr id="496" name="object 496"/>
          <p:cNvSpPr txBox="1"/>
          <p:nvPr/>
        </p:nvSpPr>
        <p:spPr>
          <a:xfrm>
            <a:off x="3282822" y="1019047"/>
            <a:ext cx="164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0" dirty="0">
                <a:latin typeface="MS UI Gothic"/>
                <a:cs typeface="MS UI Gothic"/>
              </a:rPr>
              <a:t>0120-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150" dirty="0">
                <a:latin typeface="MS UI Gothic"/>
                <a:cs typeface="MS UI Gothic"/>
              </a:rPr>
              <a:t>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50" dirty="0">
                <a:latin typeface="MS UI Gothic"/>
                <a:cs typeface="MS UI Gothic"/>
              </a:rPr>
              <a:t>に問</a:t>
            </a:r>
            <a:r>
              <a:rPr sz="1200" spc="40" dirty="0">
                <a:latin typeface="MS UI Gothic"/>
                <a:cs typeface="MS UI Gothic"/>
              </a:rPr>
              <a:t>合</a:t>
            </a:r>
            <a:r>
              <a:rPr sz="1200" spc="8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497" name="object 497"/>
          <p:cNvSpPr txBox="1"/>
          <p:nvPr/>
        </p:nvSpPr>
        <p:spPr>
          <a:xfrm>
            <a:off x="6667881" y="1019047"/>
            <a:ext cx="1605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MS UI Gothic"/>
                <a:cs typeface="MS UI Gothic"/>
              </a:rPr>
              <a:t>03-xxxx-xxxx</a:t>
            </a:r>
            <a:r>
              <a:rPr sz="1200" spc="50" dirty="0">
                <a:latin typeface="MS UI Gothic"/>
                <a:cs typeface="MS UI Gothic"/>
              </a:rPr>
              <a:t>に</a:t>
            </a:r>
            <a:r>
              <a:rPr sz="1200" spc="65" dirty="0">
                <a:latin typeface="MS UI Gothic"/>
                <a:cs typeface="MS UI Gothic"/>
              </a:rPr>
              <a:t>問合</a:t>
            </a:r>
            <a:r>
              <a:rPr sz="1200" spc="5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51758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3940" algn="l"/>
              </a:tabLst>
            </a:pPr>
            <a:r>
              <a:rPr sz="3200" b="0" dirty="0">
                <a:latin typeface="MS UI Gothic"/>
                <a:cs typeface="MS UI Gothic"/>
              </a:rPr>
              <a:t>管理機能①	全通話録音機能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877570"/>
            <a:ext cx="7425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latin typeface="MS UI Gothic"/>
                <a:cs typeface="MS UI Gothic"/>
              </a:rPr>
              <a:t>通話内容</a:t>
            </a:r>
            <a:r>
              <a:rPr sz="1800" spc="65" dirty="0">
                <a:latin typeface="MS UI Gothic"/>
                <a:cs typeface="MS UI Gothic"/>
              </a:rPr>
              <a:t>を</a:t>
            </a:r>
            <a:r>
              <a:rPr sz="1800" spc="85" dirty="0">
                <a:latin typeface="MS UI Gothic"/>
                <a:cs typeface="MS UI Gothic"/>
              </a:rPr>
              <a:t>録音</a:t>
            </a:r>
            <a:r>
              <a:rPr sz="1800" spc="70" dirty="0">
                <a:latin typeface="MS UI Gothic"/>
                <a:cs typeface="MS UI Gothic"/>
              </a:rPr>
              <a:t>す</a:t>
            </a:r>
            <a:r>
              <a:rPr sz="1800" spc="65" dirty="0">
                <a:latin typeface="MS UI Gothic"/>
                <a:cs typeface="MS UI Gothic"/>
              </a:rPr>
              <a:t>る</a:t>
            </a:r>
            <a:r>
              <a:rPr sz="1800" spc="55" dirty="0">
                <a:latin typeface="MS UI Gothic"/>
                <a:cs typeface="MS UI Gothic"/>
              </a:rPr>
              <a:t>こと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出来</a:t>
            </a:r>
            <a:r>
              <a:rPr sz="1800" spc="50" dirty="0">
                <a:latin typeface="MS UI Gothic"/>
                <a:cs typeface="MS UI Gothic"/>
              </a:rPr>
              <a:t>、</a:t>
            </a:r>
            <a:r>
              <a:rPr sz="1800" spc="80" dirty="0">
                <a:latin typeface="MS UI Gothic"/>
                <a:cs typeface="MS UI Gothic"/>
              </a:rPr>
              <a:t>内線</a:t>
            </a:r>
            <a:r>
              <a:rPr sz="1800" spc="65" dirty="0">
                <a:latin typeface="MS UI Gothic"/>
                <a:cs typeface="MS UI Gothic"/>
              </a:rPr>
              <a:t>や</a:t>
            </a:r>
            <a:r>
              <a:rPr sz="1800" spc="80" dirty="0">
                <a:latin typeface="MS UI Gothic"/>
                <a:cs typeface="MS UI Gothic"/>
              </a:rPr>
              <a:t>外線</a:t>
            </a:r>
            <a:r>
              <a:rPr sz="1800" spc="60" dirty="0">
                <a:latin typeface="MS UI Gothic"/>
                <a:cs typeface="MS UI Gothic"/>
              </a:rPr>
              <a:t>での</a:t>
            </a:r>
            <a:r>
              <a:rPr sz="1800" spc="80" dirty="0">
                <a:latin typeface="MS UI Gothic"/>
                <a:cs typeface="MS UI Gothic"/>
              </a:rPr>
              <a:t>検索</a:t>
            </a:r>
            <a:r>
              <a:rPr sz="1800" spc="65" dirty="0">
                <a:latin typeface="MS UI Gothic"/>
                <a:cs typeface="MS UI Gothic"/>
              </a:rPr>
              <a:t>や</a:t>
            </a:r>
            <a:r>
              <a:rPr sz="1800" spc="60" dirty="0">
                <a:latin typeface="MS UI Gothic"/>
                <a:cs typeface="MS UI Gothic"/>
              </a:rPr>
              <a:t>オペ</a:t>
            </a:r>
            <a:r>
              <a:rPr sz="1800" spc="55" dirty="0">
                <a:latin typeface="MS UI Gothic"/>
                <a:cs typeface="MS UI Gothic"/>
              </a:rPr>
              <a:t>レ</a:t>
            </a:r>
            <a:r>
              <a:rPr sz="1800" spc="60" dirty="0">
                <a:latin typeface="MS UI Gothic"/>
                <a:cs typeface="MS UI Gothic"/>
              </a:rPr>
              <a:t>ー</a:t>
            </a:r>
            <a:r>
              <a:rPr sz="1800" spc="45" dirty="0">
                <a:latin typeface="MS UI Gothic"/>
                <a:cs typeface="MS UI Gothic"/>
              </a:rPr>
              <a:t>タ</a:t>
            </a:r>
            <a:r>
              <a:rPr sz="1800" spc="40" dirty="0">
                <a:latin typeface="MS UI Gothic"/>
                <a:cs typeface="MS UI Gothic"/>
              </a:rPr>
              <a:t>ー</a:t>
            </a:r>
            <a:r>
              <a:rPr sz="1800" spc="50" dirty="0">
                <a:latin typeface="MS UI Gothic"/>
                <a:cs typeface="MS UI Gothic"/>
              </a:rPr>
              <a:t>毎</a:t>
            </a:r>
            <a:r>
              <a:rPr sz="1800" spc="40" dirty="0">
                <a:latin typeface="MS UI Gothic"/>
                <a:cs typeface="MS UI Gothic"/>
              </a:rPr>
              <a:t>の</a:t>
            </a:r>
            <a:r>
              <a:rPr sz="1800" spc="50" dirty="0">
                <a:latin typeface="MS UI Gothic"/>
                <a:cs typeface="MS UI Gothic"/>
              </a:rPr>
              <a:t>検索 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可能</a:t>
            </a:r>
            <a:r>
              <a:rPr sz="1800" spc="6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、</a:t>
            </a:r>
            <a:r>
              <a:rPr sz="1800" spc="30" dirty="0">
                <a:latin typeface="MS UI Gothic"/>
                <a:cs typeface="MS UI Gothic"/>
              </a:rPr>
              <a:t>通話内容</a:t>
            </a:r>
            <a:r>
              <a:rPr sz="1800" spc="25" dirty="0">
                <a:latin typeface="MS UI Gothic"/>
                <a:cs typeface="MS UI Gothic"/>
              </a:rPr>
              <a:t>の</a:t>
            </a:r>
            <a:r>
              <a:rPr sz="1800" spc="114" dirty="0">
                <a:latin typeface="MS UI Gothic"/>
                <a:cs typeface="MS UI Gothic"/>
              </a:rPr>
              <a:t>管理</a:t>
            </a:r>
            <a:r>
              <a:rPr sz="1800" spc="95" dirty="0">
                <a:latin typeface="MS UI Gothic"/>
                <a:cs typeface="MS UI Gothic"/>
              </a:rPr>
              <a:t>や</a:t>
            </a:r>
            <a:r>
              <a:rPr sz="1800" spc="90" dirty="0">
                <a:latin typeface="MS UI Gothic"/>
                <a:cs typeface="MS UI Gothic"/>
              </a:rPr>
              <a:t>オ</a:t>
            </a:r>
            <a:r>
              <a:rPr sz="1800" spc="95" dirty="0">
                <a:latin typeface="MS UI Gothic"/>
                <a:cs typeface="MS UI Gothic"/>
              </a:rPr>
              <a:t>ペ</a:t>
            </a:r>
            <a:r>
              <a:rPr sz="1800" spc="85" dirty="0">
                <a:latin typeface="MS UI Gothic"/>
                <a:cs typeface="MS UI Gothic"/>
              </a:rPr>
              <a:t>レ</a:t>
            </a:r>
            <a:r>
              <a:rPr sz="1800" spc="95" dirty="0">
                <a:latin typeface="MS UI Gothic"/>
                <a:cs typeface="MS UI Gothic"/>
              </a:rPr>
              <a:t>ー</a:t>
            </a:r>
            <a:r>
              <a:rPr sz="1800" spc="70" dirty="0">
                <a:latin typeface="MS UI Gothic"/>
                <a:cs typeface="MS UI Gothic"/>
              </a:rPr>
              <a:t>タ</a:t>
            </a:r>
            <a:r>
              <a:rPr sz="1800" spc="45" dirty="0">
                <a:latin typeface="MS UI Gothic"/>
                <a:cs typeface="MS UI Gothic"/>
              </a:rPr>
              <a:t>ーの</a:t>
            </a:r>
            <a:r>
              <a:rPr sz="1800" spc="40" dirty="0">
                <a:latin typeface="MS UI Gothic"/>
                <a:cs typeface="MS UI Gothic"/>
              </a:rPr>
              <a:t>ト</a:t>
            </a:r>
            <a:r>
              <a:rPr sz="1800" spc="45" dirty="0">
                <a:latin typeface="MS UI Gothic"/>
                <a:cs typeface="MS UI Gothic"/>
              </a:rPr>
              <a:t>レ</a:t>
            </a:r>
            <a:r>
              <a:rPr sz="1800" spc="35" dirty="0">
                <a:latin typeface="MS UI Gothic"/>
                <a:cs typeface="MS UI Gothic"/>
              </a:rPr>
              <a:t>ー</a:t>
            </a:r>
            <a:r>
              <a:rPr sz="1800" spc="235" dirty="0">
                <a:latin typeface="MS UI Gothic"/>
                <a:cs typeface="MS UI Gothic"/>
              </a:rPr>
              <a:t>ニ</a:t>
            </a:r>
            <a:r>
              <a:rPr sz="1800" spc="165" dirty="0">
                <a:latin typeface="MS UI Gothic"/>
                <a:cs typeface="MS UI Gothic"/>
              </a:rPr>
              <a:t>ング</a:t>
            </a:r>
            <a:r>
              <a:rPr sz="1800" spc="35" dirty="0">
                <a:latin typeface="MS UI Gothic"/>
                <a:cs typeface="MS UI Gothic"/>
              </a:rPr>
              <a:t>な</a:t>
            </a:r>
            <a:r>
              <a:rPr sz="1800" spc="150" dirty="0">
                <a:latin typeface="MS UI Gothic"/>
                <a:cs typeface="MS UI Gothic"/>
              </a:rPr>
              <a:t>ど</a:t>
            </a:r>
            <a:r>
              <a:rPr sz="1800" spc="165" dirty="0">
                <a:latin typeface="MS UI Gothic"/>
                <a:cs typeface="MS UI Gothic"/>
              </a:rPr>
              <a:t>が</a:t>
            </a:r>
            <a:r>
              <a:rPr sz="1800" spc="35" dirty="0">
                <a:latin typeface="MS UI Gothic"/>
                <a:cs typeface="MS UI Gothic"/>
              </a:rPr>
              <a:t>可能</a:t>
            </a:r>
            <a:r>
              <a:rPr sz="1800" spc="30" dirty="0">
                <a:latin typeface="MS UI Gothic"/>
                <a:cs typeface="MS UI Gothic"/>
              </a:rPr>
              <a:t>です</a:t>
            </a:r>
            <a:r>
              <a:rPr sz="1800" spc="2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315" y="1671827"/>
            <a:ext cx="7672705" cy="3233420"/>
            <a:chOff x="242315" y="1671827"/>
            <a:chExt cx="7672705" cy="32334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2991" y="1671827"/>
              <a:ext cx="6861553" cy="251838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41526" y="1776221"/>
              <a:ext cx="5695315" cy="1565275"/>
            </a:xfrm>
            <a:custGeom>
              <a:avLst/>
              <a:gdLst/>
              <a:ahLst/>
              <a:cxnLst/>
              <a:rect l="l" t="t" r="r" b="b"/>
              <a:pathLst>
                <a:path w="5695315" h="1565275">
                  <a:moveTo>
                    <a:pt x="4398264" y="1421129"/>
                  </a:moveTo>
                  <a:lnTo>
                    <a:pt x="4436067" y="1372573"/>
                  </a:lnTo>
                  <a:lnTo>
                    <a:pt x="4499220" y="1343940"/>
                  </a:lnTo>
                  <a:lnTo>
                    <a:pt x="4540722" y="1331069"/>
                  </a:lnTo>
                  <a:lnTo>
                    <a:pt x="4588192" y="1319307"/>
                  </a:lnTo>
                  <a:lnTo>
                    <a:pt x="4641144" y="1308762"/>
                  </a:lnTo>
                  <a:lnTo>
                    <a:pt x="4699091" y="1299542"/>
                  </a:lnTo>
                  <a:lnTo>
                    <a:pt x="4761546" y="1291756"/>
                  </a:lnTo>
                  <a:lnTo>
                    <a:pt x="4828024" y="1285512"/>
                  </a:lnTo>
                  <a:lnTo>
                    <a:pt x="4898038" y="1280917"/>
                  </a:lnTo>
                  <a:lnTo>
                    <a:pt x="4971100" y="1278081"/>
                  </a:lnTo>
                  <a:lnTo>
                    <a:pt x="5046726" y="1277112"/>
                  </a:lnTo>
                  <a:lnTo>
                    <a:pt x="5122351" y="1278081"/>
                  </a:lnTo>
                  <a:lnTo>
                    <a:pt x="5195413" y="1280917"/>
                  </a:lnTo>
                  <a:lnTo>
                    <a:pt x="5265427" y="1285512"/>
                  </a:lnTo>
                  <a:lnTo>
                    <a:pt x="5331905" y="1291756"/>
                  </a:lnTo>
                  <a:lnTo>
                    <a:pt x="5394360" y="1299542"/>
                  </a:lnTo>
                  <a:lnTo>
                    <a:pt x="5452307" y="1308762"/>
                  </a:lnTo>
                  <a:lnTo>
                    <a:pt x="5505259" y="1319307"/>
                  </a:lnTo>
                  <a:lnTo>
                    <a:pt x="5552729" y="1331069"/>
                  </a:lnTo>
                  <a:lnTo>
                    <a:pt x="5594231" y="1343940"/>
                  </a:lnTo>
                  <a:lnTo>
                    <a:pt x="5657384" y="1372573"/>
                  </a:lnTo>
                  <a:lnTo>
                    <a:pt x="5690825" y="1404341"/>
                  </a:lnTo>
                  <a:lnTo>
                    <a:pt x="5695188" y="1421129"/>
                  </a:lnTo>
                  <a:lnTo>
                    <a:pt x="5690825" y="1437918"/>
                  </a:lnTo>
                  <a:lnTo>
                    <a:pt x="5657384" y="1469686"/>
                  </a:lnTo>
                  <a:lnTo>
                    <a:pt x="5594231" y="1498319"/>
                  </a:lnTo>
                  <a:lnTo>
                    <a:pt x="5552729" y="1511190"/>
                  </a:lnTo>
                  <a:lnTo>
                    <a:pt x="5505259" y="1522952"/>
                  </a:lnTo>
                  <a:lnTo>
                    <a:pt x="5452307" y="1533497"/>
                  </a:lnTo>
                  <a:lnTo>
                    <a:pt x="5394360" y="1542717"/>
                  </a:lnTo>
                  <a:lnTo>
                    <a:pt x="5331905" y="1550503"/>
                  </a:lnTo>
                  <a:lnTo>
                    <a:pt x="5265427" y="1556747"/>
                  </a:lnTo>
                  <a:lnTo>
                    <a:pt x="5195413" y="1561342"/>
                  </a:lnTo>
                  <a:lnTo>
                    <a:pt x="5122351" y="1564178"/>
                  </a:lnTo>
                  <a:lnTo>
                    <a:pt x="5046726" y="1565148"/>
                  </a:lnTo>
                  <a:lnTo>
                    <a:pt x="4971100" y="1564178"/>
                  </a:lnTo>
                  <a:lnTo>
                    <a:pt x="4898038" y="1561342"/>
                  </a:lnTo>
                  <a:lnTo>
                    <a:pt x="4828024" y="1556747"/>
                  </a:lnTo>
                  <a:lnTo>
                    <a:pt x="4761546" y="1550503"/>
                  </a:lnTo>
                  <a:lnTo>
                    <a:pt x="4699091" y="1542717"/>
                  </a:lnTo>
                  <a:lnTo>
                    <a:pt x="4641144" y="1533497"/>
                  </a:lnTo>
                  <a:lnTo>
                    <a:pt x="4588192" y="1522952"/>
                  </a:lnTo>
                  <a:lnTo>
                    <a:pt x="4540722" y="1511190"/>
                  </a:lnTo>
                  <a:lnTo>
                    <a:pt x="4499220" y="1498319"/>
                  </a:lnTo>
                  <a:lnTo>
                    <a:pt x="4436067" y="1469686"/>
                  </a:lnTo>
                  <a:lnTo>
                    <a:pt x="4402626" y="1437918"/>
                  </a:lnTo>
                  <a:lnTo>
                    <a:pt x="4398264" y="1421129"/>
                  </a:lnTo>
                  <a:close/>
                </a:path>
                <a:path w="5695315" h="1565275">
                  <a:moveTo>
                    <a:pt x="0" y="144017"/>
                  </a:moveTo>
                  <a:lnTo>
                    <a:pt x="28922" y="107674"/>
                  </a:lnTo>
                  <a:lnTo>
                    <a:pt x="78088" y="85269"/>
                  </a:lnTo>
                  <a:lnTo>
                    <a:pt x="148638" y="64726"/>
                  </a:lnTo>
                  <a:lnTo>
                    <a:pt x="191257" y="55262"/>
                  </a:lnTo>
                  <a:lnTo>
                    <a:pt x="238411" y="46393"/>
                  </a:lnTo>
                  <a:lnTo>
                    <a:pt x="289829" y="38163"/>
                  </a:lnTo>
                  <a:lnTo>
                    <a:pt x="345243" y="30615"/>
                  </a:lnTo>
                  <a:lnTo>
                    <a:pt x="404381" y="23794"/>
                  </a:lnTo>
                  <a:lnTo>
                    <a:pt x="466972" y="17741"/>
                  </a:lnTo>
                  <a:lnTo>
                    <a:pt x="532748" y="12500"/>
                  </a:lnTo>
                  <a:lnTo>
                    <a:pt x="601437" y="8116"/>
                  </a:lnTo>
                  <a:lnTo>
                    <a:pt x="672769" y="4630"/>
                  </a:lnTo>
                  <a:lnTo>
                    <a:pt x="746474" y="2086"/>
                  </a:lnTo>
                  <a:lnTo>
                    <a:pt x="822282" y="528"/>
                  </a:lnTo>
                  <a:lnTo>
                    <a:pt x="899922" y="0"/>
                  </a:lnTo>
                  <a:lnTo>
                    <a:pt x="977561" y="528"/>
                  </a:lnTo>
                  <a:lnTo>
                    <a:pt x="1053369" y="2086"/>
                  </a:lnTo>
                  <a:lnTo>
                    <a:pt x="1127074" y="4630"/>
                  </a:lnTo>
                  <a:lnTo>
                    <a:pt x="1198406" y="8116"/>
                  </a:lnTo>
                  <a:lnTo>
                    <a:pt x="1267095" y="12500"/>
                  </a:lnTo>
                  <a:lnTo>
                    <a:pt x="1332871" y="17741"/>
                  </a:lnTo>
                  <a:lnTo>
                    <a:pt x="1395462" y="23794"/>
                  </a:lnTo>
                  <a:lnTo>
                    <a:pt x="1454600" y="30615"/>
                  </a:lnTo>
                  <a:lnTo>
                    <a:pt x="1510014" y="38163"/>
                  </a:lnTo>
                  <a:lnTo>
                    <a:pt x="1561432" y="46393"/>
                  </a:lnTo>
                  <a:lnTo>
                    <a:pt x="1608586" y="55262"/>
                  </a:lnTo>
                  <a:lnTo>
                    <a:pt x="1651205" y="64726"/>
                  </a:lnTo>
                  <a:lnTo>
                    <a:pt x="1689018" y="74743"/>
                  </a:lnTo>
                  <a:lnTo>
                    <a:pt x="1749146" y="96260"/>
                  </a:lnTo>
                  <a:lnTo>
                    <a:pt x="1786809" y="119468"/>
                  </a:lnTo>
                  <a:lnTo>
                    <a:pt x="1799844" y="144017"/>
                  </a:lnTo>
                  <a:lnTo>
                    <a:pt x="1796540" y="156439"/>
                  </a:lnTo>
                  <a:lnTo>
                    <a:pt x="1749146" y="191775"/>
                  </a:lnTo>
                  <a:lnTo>
                    <a:pt x="1689018" y="213292"/>
                  </a:lnTo>
                  <a:lnTo>
                    <a:pt x="1651205" y="223309"/>
                  </a:lnTo>
                  <a:lnTo>
                    <a:pt x="1608586" y="232773"/>
                  </a:lnTo>
                  <a:lnTo>
                    <a:pt x="1561432" y="241642"/>
                  </a:lnTo>
                  <a:lnTo>
                    <a:pt x="1510014" y="249872"/>
                  </a:lnTo>
                  <a:lnTo>
                    <a:pt x="1454600" y="257420"/>
                  </a:lnTo>
                  <a:lnTo>
                    <a:pt x="1395462" y="264241"/>
                  </a:lnTo>
                  <a:lnTo>
                    <a:pt x="1332871" y="270294"/>
                  </a:lnTo>
                  <a:lnTo>
                    <a:pt x="1267095" y="275535"/>
                  </a:lnTo>
                  <a:lnTo>
                    <a:pt x="1198406" y="279919"/>
                  </a:lnTo>
                  <a:lnTo>
                    <a:pt x="1127074" y="283405"/>
                  </a:lnTo>
                  <a:lnTo>
                    <a:pt x="1053369" y="285949"/>
                  </a:lnTo>
                  <a:lnTo>
                    <a:pt x="977561" y="287507"/>
                  </a:lnTo>
                  <a:lnTo>
                    <a:pt x="899922" y="288036"/>
                  </a:lnTo>
                  <a:lnTo>
                    <a:pt x="822282" y="287507"/>
                  </a:lnTo>
                  <a:lnTo>
                    <a:pt x="746474" y="285949"/>
                  </a:lnTo>
                  <a:lnTo>
                    <a:pt x="672769" y="283405"/>
                  </a:lnTo>
                  <a:lnTo>
                    <a:pt x="601437" y="279919"/>
                  </a:lnTo>
                  <a:lnTo>
                    <a:pt x="532748" y="275535"/>
                  </a:lnTo>
                  <a:lnTo>
                    <a:pt x="466972" y="270294"/>
                  </a:lnTo>
                  <a:lnTo>
                    <a:pt x="404381" y="264241"/>
                  </a:lnTo>
                  <a:lnTo>
                    <a:pt x="345243" y="257420"/>
                  </a:lnTo>
                  <a:lnTo>
                    <a:pt x="289829" y="249872"/>
                  </a:lnTo>
                  <a:lnTo>
                    <a:pt x="238411" y="241642"/>
                  </a:lnTo>
                  <a:lnTo>
                    <a:pt x="191257" y="232773"/>
                  </a:lnTo>
                  <a:lnTo>
                    <a:pt x="148638" y="223309"/>
                  </a:lnTo>
                  <a:lnTo>
                    <a:pt x="110825" y="213292"/>
                  </a:lnTo>
                  <a:lnTo>
                    <a:pt x="50697" y="191775"/>
                  </a:lnTo>
                  <a:lnTo>
                    <a:pt x="13034" y="168567"/>
                  </a:lnTo>
                  <a:lnTo>
                    <a:pt x="0" y="14401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5383" y="2047747"/>
              <a:ext cx="322072" cy="22611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796" y="4099560"/>
              <a:ext cx="2945130" cy="73380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5" y="4085869"/>
              <a:ext cx="2972562" cy="81912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23088" y="4149852"/>
            <a:ext cx="2796540" cy="58547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3340" rIns="0" bIns="0" rtlCol="0">
            <a:spAutoFit/>
          </a:bodyPr>
          <a:lstStyle/>
          <a:p>
            <a:pPr marL="91440" marR="116839">
              <a:lnSpc>
                <a:spcPct val="100000"/>
              </a:lnSpc>
              <a:spcBef>
                <a:spcPts val="420"/>
              </a:spcBef>
            </a:pP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内線番号と（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相手）</a:t>
            </a:r>
            <a:r>
              <a:rPr sz="1600" spc="25" dirty="0">
                <a:solidFill>
                  <a:srgbClr val="FFFFFF"/>
                </a:solidFill>
                <a:latin typeface="MS UI Gothic"/>
                <a:cs typeface="MS UI Gothic"/>
              </a:rPr>
              <a:t>外線番号の </a:t>
            </a:r>
            <a:r>
              <a:rPr sz="1600" spc="30" dirty="0">
                <a:solidFill>
                  <a:srgbClr val="FFFFFF"/>
                </a:solidFill>
                <a:latin typeface="MS UI Gothic"/>
                <a:cs typeface="MS UI Gothic"/>
              </a:rPr>
              <a:t>表示</a:t>
            </a:r>
            <a:r>
              <a:rPr sz="1600" spc="25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600" spc="30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33388" y="1854733"/>
            <a:ext cx="2495550" cy="819150"/>
            <a:chOff x="6533388" y="1854733"/>
            <a:chExt cx="2495550" cy="81915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63868" y="1868424"/>
              <a:ext cx="2465070" cy="7338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33388" y="1854733"/>
              <a:ext cx="2495550" cy="81912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614159" y="1918716"/>
            <a:ext cx="2316480" cy="58547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3975" rIns="0" bIns="0" rtlCol="0">
            <a:spAutoFit/>
          </a:bodyPr>
          <a:lstStyle/>
          <a:p>
            <a:pPr marL="92710" marR="113030">
              <a:lnSpc>
                <a:spcPct val="100000"/>
              </a:lnSpc>
              <a:spcBef>
                <a:spcPts val="425"/>
              </a:spcBef>
            </a:pPr>
            <a:r>
              <a:rPr sz="1600" spc="70" dirty="0">
                <a:solidFill>
                  <a:srgbClr val="FFFFFF"/>
                </a:solidFill>
                <a:latin typeface="MS UI Gothic"/>
                <a:cs typeface="MS UI Gothic"/>
              </a:rPr>
              <a:t>録音デー</a:t>
            </a:r>
            <a:r>
              <a:rPr sz="1600" spc="6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170" dirty="0">
                <a:solidFill>
                  <a:srgbClr val="FFFFFF"/>
                </a:solidFill>
                <a:latin typeface="MS UI Gothic"/>
                <a:cs typeface="MS UI Gothic"/>
              </a:rPr>
              <a:t>のダウンロ</a:t>
            </a:r>
            <a:r>
              <a:rPr sz="1600" spc="-25" dirty="0">
                <a:solidFill>
                  <a:srgbClr val="FFFFFF"/>
                </a:solidFill>
                <a:latin typeface="MS UI Gothic"/>
                <a:cs typeface="MS UI Gothic"/>
              </a:rPr>
              <a:t>ード </a:t>
            </a: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03348" y="3281171"/>
            <a:ext cx="3709035" cy="2171065"/>
            <a:chOff x="2403348" y="3281171"/>
            <a:chExt cx="3709035" cy="217106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9772" y="3281171"/>
              <a:ext cx="1332483" cy="19827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33828" y="4892039"/>
              <a:ext cx="2788157" cy="4869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03348" y="4876749"/>
              <a:ext cx="2815590" cy="57523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484120" y="4942332"/>
            <a:ext cx="2639695" cy="33845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33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20"/>
              </a:spcBef>
            </a:pPr>
            <a:r>
              <a:rPr sz="1600" spc="9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600" spc="18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35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名</a:t>
            </a:r>
            <a:r>
              <a:rPr sz="1600" spc="3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表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示</a:t>
            </a:r>
            <a:r>
              <a:rPr sz="1600" spc="7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可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能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17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35940" y="5680354"/>
            <a:ext cx="75526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MS UI Gothic"/>
                <a:cs typeface="MS UI Gothic"/>
              </a:rPr>
              <a:t>録音</a:t>
            </a:r>
            <a:r>
              <a:rPr sz="1600" spc="65" dirty="0">
                <a:latin typeface="MS UI Gothic"/>
                <a:cs typeface="MS UI Gothic"/>
              </a:rPr>
              <a:t>デー</a:t>
            </a:r>
            <a:r>
              <a:rPr sz="1600" spc="60" dirty="0">
                <a:latin typeface="MS UI Gothic"/>
                <a:cs typeface="MS UI Gothic"/>
              </a:rPr>
              <a:t>タ</a:t>
            </a:r>
            <a:r>
              <a:rPr sz="1600" spc="75" dirty="0">
                <a:latin typeface="MS UI Gothic"/>
                <a:cs typeface="MS UI Gothic"/>
              </a:rPr>
              <a:t>は</a:t>
            </a:r>
            <a:r>
              <a:rPr sz="1600" spc="40" dirty="0">
                <a:latin typeface="MS UI Gothic"/>
                <a:cs typeface="MS UI Gothic"/>
              </a:rPr>
              <a:t>「</a:t>
            </a:r>
            <a:r>
              <a:rPr sz="1600" spc="75" dirty="0">
                <a:latin typeface="MS UI Gothic"/>
                <a:cs typeface="MS UI Gothic"/>
              </a:rPr>
              <a:t>シ</a:t>
            </a:r>
            <a:r>
              <a:rPr sz="1600" spc="125" dirty="0">
                <a:latin typeface="MS UI Gothic"/>
                <a:cs typeface="MS UI Gothic"/>
              </a:rPr>
              <a:t>ス</a:t>
            </a:r>
            <a:r>
              <a:rPr sz="1600" spc="145" dirty="0">
                <a:latin typeface="MS UI Gothic"/>
                <a:cs typeface="MS UI Gothic"/>
              </a:rPr>
              <a:t>テ</a:t>
            </a:r>
            <a:r>
              <a:rPr sz="1600" spc="105" dirty="0">
                <a:latin typeface="MS UI Gothic"/>
                <a:cs typeface="MS UI Gothic"/>
              </a:rPr>
              <a:t>ム</a:t>
            </a:r>
            <a:r>
              <a:rPr sz="1600" spc="-5" dirty="0">
                <a:latin typeface="MS UI Gothic"/>
                <a:cs typeface="MS UI Gothic"/>
              </a:rPr>
              <a:t>設定</a:t>
            </a:r>
            <a:r>
              <a:rPr sz="1600" spc="10" dirty="0">
                <a:latin typeface="MS UI Gothic"/>
                <a:cs typeface="MS UI Gothic"/>
              </a:rPr>
              <a:t>」</a:t>
            </a:r>
            <a:r>
              <a:rPr sz="1600" spc="170" dirty="0">
                <a:latin typeface="MS UI Gothic"/>
                <a:cs typeface="MS UI Gothic"/>
              </a:rPr>
              <a:t>よ</a:t>
            </a:r>
            <a:r>
              <a:rPr sz="1600" spc="145" dirty="0">
                <a:latin typeface="MS UI Gothic"/>
                <a:cs typeface="MS UI Gothic"/>
              </a:rPr>
              <a:t>り</a:t>
            </a:r>
            <a:r>
              <a:rPr sz="1600" spc="-10" dirty="0">
                <a:latin typeface="MS UI Gothic"/>
                <a:cs typeface="MS UI Gothic"/>
              </a:rPr>
              <a:t>、</a:t>
            </a:r>
            <a:r>
              <a:rPr sz="1600" dirty="0">
                <a:latin typeface="MS UI Gothic"/>
                <a:cs typeface="MS UI Gothic"/>
              </a:rPr>
              <a:t>期</a:t>
            </a:r>
            <a:r>
              <a:rPr sz="1600" spc="50" dirty="0">
                <a:latin typeface="MS UI Gothic"/>
                <a:cs typeface="MS UI Gothic"/>
              </a:rPr>
              <a:t>間</a:t>
            </a:r>
            <a:r>
              <a:rPr sz="1600" spc="35" dirty="0">
                <a:latin typeface="MS UI Gothic"/>
                <a:cs typeface="MS UI Gothic"/>
              </a:rPr>
              <a:t>を</a:t>
            </a:r>
            <a:r>
              <a:rPr sz="1600" spc="5" dirty="0">
                <a:latin typeface="MS UI Gothic"/>
                <a:cs typeface="MS UI Gothic"/>
              </a:rPr>
              <a:t>指</a:t>
            </a:r>
            <a:r>
              <a:rPr sz="1600" spc="85" dirty="0">
                <a:latin typeface="MS UI Gothic"/>
                <a:cs typeface="MS UI Gothic"/>
              </a:rPr>
              <a:t>定</a:t>
            </a:r>
            <a:r>
              <a:rPr sz="1600" spc="60" dirty="0">
                <a:latin typeface="MS UI Gothic"/>
                <a:cs typeface="MS UI Gothic"/>
              </a:rPr>
              <a:t>し</a:t>
            </a:r>
            <a:r>
              <a:rPr sz="1600" spc="75" dirty="0">
                <a:latin typeface="MS UI Gothic"/>
                <a:cs typeface="MS UI Gothic"/>
              </a:rPr>
              <a:t>て</a:t>
            </a:r>
            <a:r>
              <a:rPr sz="1600" spc="-5" dirty="0">
                <a:latin typeface="MS UI Gothic"/>
                <a:cs typeface="MS UI Gothic"/>
              </a:rPr>
              <a:t>一</a:t>
            </a:r>
            <a:r>
              <a:rPr sz="1600" spc="5" dirty="0">
                <a:latin typeface="MS UI Gothic"/>
                <a:cs typeface="MS UI Gothic"/>
              </a:rPr>
              <a:t>括</a:t>
            </a:r>
            <a:r>
              <a:rPr sz="1600" spc="95" dirty="0">
                <a:latin typeface="MS UI Gothic"/>
                <a:cs typeface="MS UI Gothic"/>
              </a:rPr>
              <a:t>で</a:t>
            </a:r>
            <a:r>
              <a:rPr sz="1600" spc="190" dirty="0">
                <a:latin typeface="MS UI Gothic"/>
                <a:cs typeface="MS UI Gothic"/>
              </a:rPr>
              <a:t>ダ</a:t>
            </a:r>
            <a:r>
              <a:rPr sz="1600" spc="200" dirty="0">
                <a:latin typeface="MS UI Gothic"/>
                <a:cs typeface="MS UI Gothic"/>
              </a:rPr>
              <a:t>ウ</a:t>
            </a:r>
            <a:r>
              <a:rPr sz="1600" spc="110" dirty="0">
                <a:latin typeface="MS UI Gothic"/>
                <a:cs typeface="MS UI Gothic"/>
              </a:rPr>
              <a:t>ン</a:t>
            </a:r>
            <a:r>
              <a:rPr sz="1600" spc="105" dirty="0">
                <a:latin typeface="MS UI Gothic"/>
                <a:cs typeface="MS UI Gothic"/>
              </a:rPr>
              <a:t>ロ</a:t>
            </a:r>
            <a:r>
              <a:rPr sz="1600" spc="135" dirty="0">
                <a:latin typeface="MS UI Gothic"/>
                <a:cs typeface="MS UI Gothic"/>
              </a:rPr>
              <a:t>ー</a:t>
            </a:r>
            <a:r>
              <a:rPr sz="1600" spc="-105" dirty="0">
                <a:latin typeface="MS UI Gothic"/>
                <a:cs typeface="MS UI Gothic"/>
              </a:rPr>
              <a:t>ド</a:t>
            </a:r>
            <a:r>
              <a:rPr sz="1600" spc="125" dirty="0">
                <a:latin typeface="MS UI Gothic"/>
                <a:cs typeface="MS UI Gothic"/>
              </a:rPr>
              <a:t>す</a:t>
            </a:r>
            <a:r>
              <a:rPr sz="1600" spc="114" dirty="0">
                <a:latin typeface="MS UI Gothic"/>
                <a:cs typeface="MS UI Gothic"/>
              </a:rPr>
              <a:t>る</a:t>
            </a:r>
            <a:r>
              <a:rPr sz="1600" spc="110" dirty="0">
                <a:latin typeface="MS UI Gothic"/>
                <a:cs typeface="MS UI Gothic"/>
              </a:rPr>
              <a:t>こ</a:t>
            </a:r>
            <a:r>
              <a:rPr sz="1600" spc="180" dirty="0">
                <a:latin typeface="MS UI Gothic"/>
                <a:cs typeface="MS UI Gothic"/>
              </a:rPr>
              <a:t>と</a:t>
            </a:r>
            <a:r>
              <a:rPr sz="1600" spc="225" dirty="0">
                <a:latin typeface="MS UI Gothic"/>
                <a:cs typeface="MS UI Gothic"/>
              </a:rPr>
              <a:t>も</a:t>
            </a:r>
            <a:r>
              <a:rPr sz="1600" spc="-5" dirty="0">
                <a:latin typeface="MS UI Gothic"/>
                <a:cs typeface="MS UI Gothic"/>
              </a:rPr>
              <a:t>可</a:t>
            </a:r>
            <a:r>
              <a:rPr sz="1600" spc="5" dirty="0">
                <a:latin typeface="MS UI Gothic"/>
                <a:cs typeface="MS UI Gothic"/>
              </a:rPr>
              <a:t>能</a:t>
            </a:r>
            <a:r>
              <a:rPr sz="1600" spc="95" dirty="0">
                <a:latin typeface="MS UI Gothic"/>
                <a:cs typeface="MS UI Gothic"/>
              </a:rPr>
              <a:t>で</a:t>
            </a:r>
            <a:r>
              <a:rPr sz="1600" spc="40" dirty="0">
                <a:latin typeface="MS UI Gothic"/>
                <a:cs typeface="MS UI Gothic"/>
              </a:rPr>
              <a:t>す</a:t>
            </a:r>
            <a:r>
              <a:rPr sz="1600" spc="-5" dirty="0">
                <a:latin typeface="MS UI Gothic"/>
                <a:cs typeface="MS UI Gothic"/>
              </a:rPr>
              <a:t>。 </a:t>
            </a:r>
            <a:r>
              <a:rPr sz="1600" dirty="0">
                <a:latin typeface="MS UI Gothic"/>
                <a:cs typeface="MS UI Gothic"/>
              </a:rPr>
              <a:t>現在利用可能</a:t>
            </a:r>
            <a:r>
              <a:rPr sz="1600" spc="-5" dirty="0">
                <a:latin typeface="MS UI Gothic"/>
                <a:cs typeface="MS UI Gothic"/>
              </a:rPr>
              <a:t>な</a:t>
            </a:r>
            <a:r>
              <a:rPr sz="1600" spc="10" dirty="0">
                <a:latin typeface="MS UI Gothic"/>
                <a:cs typeface="MS UI Gothic"/>
              </a:rPr>
              <a:t>容量</a:t>
            </a:r>
            <a:r>
              <a:rPr sz="1600" dirty="0">
                <a:latin typeface="MS UI Gothic"/>
                <a:cs typeface="MS UI Gothic"/>
              </a:rPr>
              <a:t>な</a:t>
            </a:r>
            <a:r>
              <a:rPr sz="1600" spc="105" dirty="0">
                <a:latin typeface="MS UI Gothic"/>
                <a:cs typeface="MS UI Gothic"/>
              </a:rPr>
              <a:t>ど</a:t>
            </a:r>
            <a:r>
              <a:rPr sz="1600" spc="140" dirty="0">
                <a:latin typeface="MS UI Gothic"/>
                <a:cs typeface="MS UI Gothic"/>
              </a:rPr>
              <a:t>も</a:t>
            </a:r>
            <a:r>
              <a:rPr sz="1600" spc="70" dirty="0">
                <a:latin typeface="MS UI Gothic"/>
                <a:cs typeface="MS UI Gothic"/>
              </a:rPr>
              <a:t>ご</a:t>
            </a:r>
            <a:r>
              <a:rPr sz="1600" spc="95" dirty="0">
                <a:latin typeface="MS UI Gothic"/>
                <a:cs typeface="MS UI Gothic"/>
              </a:rPr>
              <a:t>確認</a:t>
            </a:r>
            <a:r>
              <a:rPr sz="1600" spc="90" dirty="0">
                <a:latin typeface="MS UI Gothic"/>
                <a:cs typeface="MS UI Gothic"/>
              </a:rPr>
              <a:t>い</a:t>
            </a:r>
            <a:r>
              <a:rPr sz="1600" spc="190" dirty="0">
                <a:latin typeface="MS UI Gothic"/>
                <a:cs typeface="MS UI Gothic"/>
              </a:rPr>
              <a:t>ただ</a:t>
            </a:r>
            <a:r>
              <a:rPr sz="1600" spc="105" dirty="0">
                <a:latin typeface="MS UI Gothic"/>
                <a:cs typeface="MS UI Gothic"/>
              </a:rPr>
              <a:t>けま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</a:t>
            </a:r>
            <a:endParaRPr sz="16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6967" y="1866900"/>
            <a:ext cx="8224520" cy="4055110"/>
            <a:chOff x="886967" y="1866900"/>
            <a:chExt cx="8224520" cy="4055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7" y="1866900"/>
              <a:ext cx="6853428" cy="37840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92245" y="3976877"/>
              <a:ext cx="2161540" cy="1224280"/>
            </a:xfrm>
            <a:custGeom>
              <a:avLst/>
              <a:gdLst/>
              <a:ahLst/>
              <a:cxnLst/>
              <a:rect l="l" t="t" r="r" b="b"/>
              <a:pathLst>
                <a:path w="2161540" h="1224279">
                  <a:moveTo>
                    <a:pt x="0" y="611886"/>
                  </a:moveTo>
                  <a:lnTo>
                    <a:pt x="6780" y="542948"/>
                  </a:lnTo>
                  <a:lnTo>
                    <a:pt x="26636" y="476250"/>
                  </a:lnTo>
                  <a:lnTo>
                    <a:pt x="58838" y="412204"/>
                  </a:lnTo>
                  <a:lnTo>
                    <a:pt x="102655" y="351225"/>
                  </a:lnTo>
                  <a:lnTo>
                    <a:pt x="128692" y="322015"/>
                  </a:lnTo>
                  <a:lnTo>
                    <a:pt x="157359" y="293726"/>
                  </a:lnTo>
                  <a:lnTo>
                    <a:pt x="188566" y="266410"/>
                  </a:lnTo>
                  <a:lnTo>
                    <a:pt x="222220" y="240118"/>
                  </a:lnTo>
                  <a:lnTo>
                    <a:pt x="258231" y="214903"/>
                  </a:lnTo>
                  <a:lnTo>
                    <a:pt x="296508" y="190817"/>
                  </a:lnTo>
                  <a:lnTo>
                    <a:pt x="336959" y="167910"/>
                  </a:lnTo>
                  <a:lnTo>
                    <a:pt x="379494" y="146234"/>
                  </a:lnTo>
                  <a:lnTo>
                    <a:pt x="424020" y="125841"/>
                  </a:lnTo>
                  <a:lnTo>
                    <a:pt x="470447" y="106783"/>
                  </a:lnTo>
                  <a:lnTo>
                    <a:pt x="518684" y="89111"/>
                  </a:lnTo>
                  <a:lnTo>
                    <a:pt x="568639" y="72877"/>
                  </a:lnTo>
                  <a:lnTo>
                    <a:pt x="620222" y="58133"/>
                  </a:lnTo>
                  <a:lnTo>
                    <a:pt x="673340" y="44929"/>
                  </a:lnTo>
                  <a:lnTo>
                    <a:pt x="727903" y="33319"/>
                  </a:lnTo>
                  <a:lnTo>
                    <a:pt x="783820" y="23353"/>
                  </a:lnTo>
                  <a:lnTo>
                    <a:pt x="840999" y="15084"/>
                  </a:lnTo>
                  <a:lnTo>
                    <a:pt x="899349" y="8562"/>
                  </a:lnTo>
                  <a:lnTo>
                    <a:pt x="958780" y="3839"/>
                  </a:lnTo>
                  <a:lnTo>
                    <a:pt x="1019199" y="968"/>
                  </a:lnTo>
                  <a:lnTo>
                    <a:pt x="1080515" y="0"/>
                  </a:lnTo>
                  <a:lnTo>
                    <a:pt x="1141832" y="968"/>
                  </a:lnTo>
                  <a:lnTo>
                    <a:pt x="1202251" y="3839"/>
                  </a:lnTo>
                  <a:lnTo>
                    <a:pt x="1261682" y="8562"/>
                  </a:lnTo>
                  <a:lnTo>
                    <a:pt x="1320032" y="15084"/>
                  </a:lnTo>
                  <a:lnTo>
                    <a:pt x="1377211" y="23353"/>
                  </a:lnTo>
                  <a:lnTo>
                    <a:pt x="1433128" y="33319"/>
                  </a:lnTo>
                  <a:lnTo>
                    <a:pt x="1487691" y="44929"/>
                  </a:lnTo>
                  <a:lnTo>
                    <a:pt x="1540809" y="58133"/>
                  </a:lnTo>
                  <a:lnTo>
                    <a:pt x="1592392" y="72877"/>
                  </a:lnTo>
                  <a:lnTo>
                    <a:pt x="1642347" y="89111"/>
                  </a:lnTo>
                  <a:lnTo>
                    <a:pt x="1690584" y="106783"/>
                  </a:lnTo>
                  <a:lnTo>
                    <a:pt x="1737011" y="125841"/>
                  </a:lnTo>
                  <a:lnTo>
                    <a:pt x="1781537" y="146234"/>
                  </a:lnTo>
                  <a:lnTo>
                    <a:pt x="1824072" y="167910"/>
                  </a:lnTo>
                  <a:lnTo>
                    <a:pt x="1864523" y="190817"/>
                  </a:lnTo>
                  <a:lnTo>
                    <a:pt x="1902800" y="214903"/>
                  </a:lnTo>
                  <a:lnTo>
                    <a:pt x="1938811" y="240118"/>
                  </a:lnTo>
                  <a:lnTo>
                    <a:pt x="1972465" y="266410"/>
                  </a:lnTo>
                  <a:lnTo>
                    <a:pt x="2003672" y="293726"/>
                  </a:lnTo>
                  <a:lnTo>
                    <a:pt x="2032339" y="322015"/>
                  </a:lnTo>
                  <a:lnTo>
                    <a:pt x="2058376" y="351225"/>
                  </a:lnTo>
                  <a:lnTo>
                    <a:pt x="2102193" y="412204"/>
                  </a:lnTo>
                  <a:lnTo>
                    <a:pt x="2134395" y="476249"/>
                  </a:lnTo>
                  <a:lnTo>
                    <a:pt x="2154251" y="542948"/>
                  </a:lnTo>
                  <a:lnTo>
                    <a:pt x="2161031" y="611886"/>
                  </a:lnTo>
                  <a:lnTo>
                    <a:pt x="2159321" y="646609"/>
                  </a:lnTo>
                  <a:lnTo>
                    <a:pt x="2145912" y="714478"/>
                  </a:lnTo>
                  <a:lnTo>
                    <a:pt x="2119792" y="779902"/>
                  </a:lnTo>
                  <a:lnTo>
                    <a:pt x="2081691" y="842465"/>
                  </a:lnTo>
                  <a:lnTo>
                    <a:pt x="2032339" y="901756"/>
                  </a:lnTo>
                  <a:lnTo>
                    <a:pt x="2003672" y="930045"/>
                  </a:lnTo>
                  <a:lnTo>
                    <a:pt x="1972465" y="957361"/>
                  </a:lnTo>
                  <a:lnTo>
                    <a:pt x="1938811" y="983653"/>
                  </a:lnTo>
                  <a:lnTo>
                    <a:pt x="1902800" y="1008868"/>
                  </a:lnTo>
                  <a:lnTo>
                    <a:pt x="1864523" y="1032954"/>
                  </a:lnTo>
                  <a:lnTo>
                    <a:pt x="1824072" y="1055861"/>
                  </a:lnTo>
                  <a:lnTo>
                    <a:pt x="1781537" y="1077537"/>
                  </a:lnTo>
                  <a:lnTo>
                    <a:pt x="1737011" y="1097930"/>
                  </a:lnTo>
                  <a:lnTo>
                    <a:pt x="1690584" y="1116988"/>
                  </a:lnTo>
                  <a:lnTo>
                    <a:pt x="1642347" y="1134660"/>
                  </a:lnTo>
                  <a:lnTo>
                    <a:pt x="1592392" y="1150894"/>
                  </a:lnTo>
                  <a:lnTo>
                    <a:pt x="1540809" y="1165638"/>
                  </a:lnTo>
                  <a:lnTo>
                    <a:pt x="1487691" y="1178842"/>
                  </a:lnTo>
                  <a:lnTo>
                    <a:pt x="1433128" y="1190452"/>
                  </a:lnTo>
                  <a:lnTo>
                    <a:pt x="1377211" y="1200418"/>
                  </a:lnTo>
                  <a:lnTo>
                    <a:pt x="1320032" y="1208687"/>
                  </a:lnTo>
                  <a:lnTo>
                    <a:pt x="1261682" y="1215209"/>
                  </a:lnTo>
                  <a:lnTo>
                    <a:pt x="1202251" y="1219932"/>
                  </a:lnTo>
                  <a:lnTo>
                    <a:pt x="1141832" y="1222803"/>
                  </a:lnTo>
                  <a:lnTo>
                    <a:pt x="1080515" y="1223772"/>
                  </a:lnTo>
                  <a:lnTo>
                    <a:pt x="1019199" y="1222803"/>
                  </a:lnTo>
                  <a:lnTo>
                    <a:pt x="958780" y="1219932"/>
                  </a:lnTo>
                  <a:lnTo>
                    <a:pt x="899349" y="1215209"/>
                  </a:lnTo>
                  <a:lnTo>
                    <a:pt x="840999" y="1208687"/>
                  </a:lnTo>
                  <a:lnTo>
                    <a:pt x="783820" y="1200418"/>
                  </a:lnTo>
                  <a:lnTo>
                    <a:pt x="727903" y="1190452"/>
                  </a:lnTo>
                  <a:lnTo>
                    <a:pt x="673340" y="1178842"/>
                  </a:lnTo>
                  <a:lnTo>
                    <a:pt x="620222" y="1165638"/>
                  </a:lnTo>
                  <a:lnTo>
                    <a:pt x="568639" y="1150894"/>
                  </a:lnTo>
                  <a:lnTo>
                    <a:pt x="518684" y="1134660"/>
                  </a:lnTo>
                  <a:lnTo>
                    <a:pt x="470447" y="1116988"/>
                  </a:lnTo>
                  <a:lnTo>
                    <a:pt x="424020" y="1097930"/>
                  </a:lnTo>
                  <a:lnTo>
                    <a:pt x="379494" y="1077537"/>
                  </a:lnTo>
                  <a:lnTo>
                    <a:pt x="336959" y="1055861"/>
                  </a:lnTo>
                  <a:lnTo>
                    <a:pt x="296508" y="1032954"/>
                  </a:lnTo>
                  <a:lnTo>
                    <a:pt x="258231" y="1008868"/>
                  </a:lnTo>
                  <a:lnTo>
                    <a:pt x="222220" y="983653"/>
                  </a:lnTo>
                  <a:lnTo>
                    <a:pt x="188566" y="957361"/>
                  </a:lnTo>
                  <a:lnTo>
                    <a:pt x="157359" y="930045"/>
                  </a:lnTo>
                  <a:lnTo>
                    <a:pt x="128692" y="901756"/>
                  </a:lnTo>
                  <a:lnTo>
                    <a:pt x="102655" y="872546"/>
                  </a:lnTo>
                  <a:lnTo>
                    <a:pt x="58838" y="811567"/>
                  </a:lnTo>
                  <a:lnTo>
                    <a:pt x="26636" y="747522"/>
                  </a:lnTo>
                  <a:lnTo>
                    <a:pt x="6780" y="680823"/>
                  </a:lnTo>
                  <a:lnTo>
                    <a:pt x="0" y="61188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2723" y="4872227"/>
              <a:ext cx="3301746" cy="9806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2244" y="4858511"/>
              <a:ext cx="3348990" cy="106299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62172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3940" algn="l"/>
              </a:tabLst>
            </a:pPr>
            <a:r>
              <a:rPr sz="3200" b="0" dirty="0">
                <a:latin typeface="MS UI Gothic"/>
                <a:cs typeface="MS UI Gothic"/>
              </a:rPr>
              <a:t>管理機能②	</a:t>
            </a:r>
            <a:r>
              <a:rPr sz="3200" b="0" spc="310" dirty="0">
                <a:latin typeface="MS UI Gothic"/>
                <a:cs typeface="MS UI Gothic"/>
              </a:rPr>
              <a:t>リアルタイ</a:t>
            </a:r>
            <a:r>
              <a:rPr sz="3200" b="0" spc="365" dirty="0">
                <a:latin typeface="MS UI Gothic"/>
                <a:cs typeface="MS UI Gothic"/>
              </a:rPr>
              <a:t>ム</a:t>
            </a:r>
            <a:r>
              <a:rPr sz="3200" b="0" spc="240" dirty="0">
                <a:latin typeface="MS UI Gothic"/>
                <a:cs typeface="MS UI Gothic"/>
              </a:rPr>
              <a:t>モニタ機能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168" y="877570"/>
            <a:ext cx="6944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MS UI Gothic"/>
                <a:cs typeface="MS UI Gothic"/>
              </a:rPr>
              <a:t>オペレータ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spc="40" dirty="0">
                <a:latin typeface="MS UI Gothic"/>
                <a:cs typeface="MS UI Gothic"/>
              </a:rPr>
              <a:t>名や内線番号が一目</a:t>
            </a:r>
            <a:r>
              <a:rPr sz="1800" spc="25" dirty="0">
                <a:latin typeface="MS UI Gothic"/>
                <a:cs typeface="MS UI Gothic"/>
              </a:rPr>
              <a:t>で</a:t>
            </a:r>
            <a:r>
              <a:rPr sz="1800" spc="20" dirty="0">
                <a:latin typeface="MS UI Gothic"/>
                <a:cs typeface="MS UI Gothic"/>
              </a:rPr>
              <a:t>把握出来、会話の</a:t>
            </a:r>
            <a:r>
              <a:rPr sz="1800" spc="120" dirty="0">
                <a:latin typeface="MS UI Gothic"/>
                <a:cs typeface="MS UI Gothic"/>
              </a:rPr>
              <a:t>内容モ</a:t>
            </a:r>
            <a:r>
              <a:rPr sz="1800" spc="85" dirty="0">
                <a:latin typeface="MS UI Gothic"/>
                <a:cs typeface="MS UI Gothic"/>
              </a:rPr>
              <a:t>ニ</a:t>
            </a:r>
            <a:r>
              <a:rPr sz="1800" spc="195" dirty="0">
                <a:latin typeface="MS UI Gothic"/>
                <a:cs typeface="MS UI Gothic"/>
              </a:rPr>
              <a:t>タリ</a:t>
            </a:r>
            <a:r>
              <a:rPr sz="1800" spc="220" dirty="0">
                <a:latin typeface="MS UI Gothic"/>
                <a:cs typeface="MS UI Gothic"/>
              </a:rPr>
              <a:t>ン</a:t>
            </a:r>
            <a:r>
              <a:rPr sz="1800" spc="100" dirty="0">
                <a:latin typeface="MS UI Gothic"/>
                <a:cs typeface="MS UI Gothic"/>
              </a:rPr>
              <a:t>グや </a:t>
            </a:r>
            <a:r>
              <a:rPr sz="1800" spc="110" dirty="0">
                <a:latin typeface="MS UI Gothic"/>
                <a:cs typeface="MS UI Gothic"/>
              </a:rPr>
              <a:t>オ</a:t>
            </a:r>
            <a:r>
              <a:rPr sz="1800" spc="120" dirty="0">
                <a:latin typeface="MS UI Gothic"/>
                <a:cs typeface="MS UI Gothic"/>
              </a:rPr>
              <a:t>ペ</a:t>
            </a:r>
            <a:r>
              <a:rPr sz="1800" spc="110" dirty="0">
                <a:latin typeface="MS UI Gothic"/>
                <a:cs typeface="MS UI Gothic"/>
              </a:rPr>
              <a:t>レ</a:t>
            </a:r>
            <a:r>
              <a:rPr sz="1800" spc="120" dirty="0">
                <a:latin typeface="MS UI Gothic"/>
                <a:cs typeface="MS UI Gothic"/>
              </a:rPr>
              <a:t>ー</a:t>
            </a:r>
            <a:r>
              <a:rPr sz="1800" spc="100" dirty="0">
                <a:latin typeface="MS UI Gothic"/>
                <a:cs typeface="MS UI Gothic"/>
              </a:rPr>
              <a:t>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spc="250" dirty="0">
                <a:latin typeface="MS UI Gothic"/>
                <a:cs typeface="MS UI Gothic"/>
              </a:rPr>
              <a:t>に</a:t>
            </a:r>
            <a:r>
              <a:rPr sz="1800" spc="210" dirty="0">
                <a:latin typeface="MS UI Gothic"/>
                <a:cs typeface="MS UI Gothic"/>
              </a:rPr>
              <a:t>さ</a:t>
            </a:r>
            <a:r>
              <a:rPr sz="1800" spc="145" dirty="0">
                <a:latin typeface="MS UI Gothic"/>
                <a:cs typeface="MS UI Gothic"/>
              </a:rPr>
              <a:t>さ</a:t>
            </a:r>
            <a:r>
              <a:rPr sz="1800" spc="175" dirty="0">
                <a:latin typeface="MS UI Gothic"/>
                <a:cs typeface="MS UI Gothic"/>
              </a:rPr>
              <a:t>や</a:t>
            </a:r>
            <a:r>
              <a:rPr sz="1800" spc="130" dirty="0">
                <a:latin typeface="MS UI Gothic"/>
                <a:cs typeface="MS UI Gothic"/>
              </a:rPr>
              <a:t>きを</a:t>
            </a:r>
            <a:r>
              <a:rPr sz="1800" spc="175" dirty="0">
                <a:latin typeface="MS UI Gothic"/>
                <a:cs typeface="MS UI Gothic"/>
              </a:rPr>
              <a:t>行</a:t>
            </a:r>
            <a:r>
              <a:rPr sz="1800" spc="100" dirty="0">
                <a:latin typeface="MS UI Gothic"/>
                <a:cs typeface="MS UI Gothic"/>
              </a:rPr>
              <a:t>う</a:t>
            </a:r>
            <a:r>
              <a:rPr sz="1800" spc="270" dirty="0">
                <a:latin typeface="MS UI Gothic"/>
                <a:cs typeface="MS UI Gothic"/>
              </a:rPr>
              <a:t>こ</a:t>
            </a:r>
            <a:r>
              <a:rPr sz="1800" spc="250" dirty="0">
                <a:latin typeface="MS UI Gothic"/>
                <a:cs typeface="MS UI Gothic"/>
              </a:rPr>
              <a:t>と</a:t>
            </a:r>
            <a:r>
              <a:rPr sz="1800" spc="50" dirty="0">
                <a:latin typeface="MS UI Gothic"/>
                <a:cs typeface="MS UI Gothic"/>
              </a:rPr>
              <a:t>が</a:t>
            </a:r>
            <a:r>
              <a:rPr sz="1800" spc="65" dirty="0">
                <a:latin typeface="MS UI Gothic"/>
                <a:cs typeface="MS UI Gothic"/>
              </a:rPr>
              <a:t>出来</a:t>
            </a:r>
            <a:r>
              <a:rPr sz="1800" spc="45" dirty="0">
                <a:latin typeface="MS UI Gothic"/>
                <a:cs typeface="MS UI Gothic"/>
              </a:rPr>
              <a:t>ま</a:t>
            </a:r>
            <a:r>
              <a:rPr sz="1800" spc="50" dirty="0">
                <a:latin typeface="MS UI Gothic"/>
                <a:cs typeface="MS UI Gothic"/>
              </a:rPr>
              <a:t>す</a:t>
            </a:r>
            <a:r>
              <a:rPr sz="1800" spc="4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85" dirty="0">
                <a:latin typeface="MS UI Gothic"/>
                <a:cs typeface="MS UI Gothic"/>
              </a:rPr>
              <a:t>また、待ち呼数等をリ</a:t>
            </a:r>
            <a:r>
              <a:rPr sz="1800" spc="70" dirty="0">
                <a:latin typeface="MS UI Gothic"/>
                <a:cs typeface="MS UI Gothic"/>
              </a:rPr>
              <a:t>ア</a:t>
            </a:r>
            <a:r>
              <a:rPr sz="1800" spc="80" dirty="0">
                <a:latin typeface="MS UI Gothic"/>
                <a:cs typeface="MS UI Gothic"/>
              </a:rPr>
              <a:t>ルタイムで把握、的確なマネジ</a:t>
            </a:r>
            <a:r>
              <a:rPr sz="1800" spc="60" dirty="0">
                <a:latin typeface="MS UI Gothic"/>
                <a:cs typeface="MS UI Gothic"/>
              </a:rPr>
              <a:t>メン</a:t>
            </a:r>
            <a:r>
              <a:rPr sz="1800" spc="55" dirty="0">
                <a:latin typeface="MS UI Gothic"/>
                <a:cs typeface="MS UI Gothic"/>
              </a:rPr>
              <a:t>ト</a:t>
            </a:r>
            <a:r>
              <a:rPr sz="1800" spc="75" dirty="0">
                <a:latin typeface="MS UI Gothic"/>
                <a:cs typeface="MS UI Gothic"/>
              </a:rPr>
              <a:t>が可能</a:t>
            </a:r>
            <a:r>
              <a:rPr sz="1800" spc="6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す。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0351" y="5803391"/>
            <a:ext cx="4554855" cy="575310"/>
            <a:chOff x="530351" y="5803391"/>
            <a:chExt cx="4554855" cy="57531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541" y="5830675"/>
              <a:ext cx="4510291" cy="4612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351" y="5803391"/>
              <a:ext cx="4548378" cy="5752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11123" y="5867400"/>
            <a:ext cx="4389120" cy="34036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46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30"/>
              </a:spcBef>
            </a:pP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実際のオフ</a:t>
            </a:r>
            <a:r>
              <a:rPr sz="1600" spc="110" dirty="0">
                <a:solidFill>
                  <a:srgbClr val="FFFFFF"/>
                </a:solidFill>
                <a:latin typeface="MS UI Gothic"/>
                <a:cs typeface="MS UI Gothic"/>
              </a:rPr>
              <a:t>ィスの</a:t>
            </a:r>
            <a:r>
              <a:rPr sz="1600" spc="135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600" spc="195" dirty="0">
                <a:solidFill>
                  <a:srgbClr val="FFFFFF"/>
                </a:solidFill>
                <a:latin typeface="MS UI Gothic"/>
                <a:cs typeface="MS UI Gothic"/>
              </a:rPr>
              <a:t>ア</a:t>
            </a:r>
            <a:r>
              <a:rPr sz="1600" spc="200" dirty="0">
                <a:solidFill>
                  <a:srgbClr val="FFFFFF"/>
                </a:solidFill>
                <a:latin typeface="MS UI Gothic"/>
                <a:cs typeface="MS UI Gothic"/>
              </a:rPr>
              <a:t>ウ</a:t>
            </a:r>
            <a:r>
              <a:rPr sz="1600" spc="-14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600" spc="170" dirty="0">
                <a:solidFill>
                  <a:srgbClr val="FFFFFF"/>
                </a:solidFill>
                <a:latin typeface="MS UI Gothic"/>
                <a:cs typeface="MS UI Gothic"/>
              </a:rPr>
              <a:t>同</a:t>
            </a:r>
            <a:r>
              <a:rPr sz="1600" spc="85" dirty="0">
                <a:solidFill>
                  <a:srgbClr val="FFFFFF"/>
                </a:solidFill>
                <a:latin typeface="MS UI Gothic"/>
                <a:cs typeface="MS UI Gothic"/>
              </a:rPr>
              <a:t>じ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座席</a:t>
            </a:r>
            <a:r>
              <a:rPr sz="1600" spc="5" dirty="0">
                <a:solidFill>
                  <a:srgbClr val="FFFFFF"/>
                </a:solidFill>
                <a:latin typeface="MS UI Gothic"/>
                <a:cs typeface="MS UI Gothic"/>
              </a:rPr>
              <a:t>配置</a:t>
            </a:r>
            <a:r>
              <a:rPr sz="1600" spc="45" dirty="0">
                <a:solidFill>
                  <a:srgbClr val="FFFFFF"/>
                </a:solidFill>
                <a:latin typeface="MS UI Gothic"/>
                <a:cs typeface="MS UI Gothic"/>
              </a:rPr>
              <a:t>が可能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43015" y="4922520"/>
            <a:ext cx="3153410" cy="83248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461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430"/>
              </a:spcBef>
            </a:pPr>
            <a:r>
              <a:rPr sz="1600" spc="114" dirty="0">
                <a:solidFill>
                  <a:srgbClr val="FFFFFF"/>
                </a:solidFill>
                <a:latin typeface="MS UI Gothic"/>
                <a:cs typeface="MS UI Gothic"/>
              </a:rPr>
              <a:t>座席にマウスを</a:t>
            </a:r>
            <a:r>
              <a:rPr sz="1600" spc="105" dirty="0">
                <a:solidFill>
                  <a:srgbClr val="FFFFFF"/>
                </a:solidFill>
                <a:latin typeface="MS UI Gothic"/>
                <a:cs typeface="MS UI Gothic"/>
              </a:rPr>
              <a:t>合わせるだ</a:t>
            </a:r>
            <a:r>
              <a:rPr sz="1600" spc="120" dirty="0">
                <a:solidFill>
                  <a:srgbClr val="FFFFFF"/>
                </a:solidFill>
                <a:latin typeface="MS UI Gothic"/>
                <a:cs typeface="MS UI Gothic"/>
              </a:rPr>
              <a:t>け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endParaRPr sz="1600">
              <a:latin typeface="MS UI Gothic"/>
              <a:cs typeface="MS UI Gothic"/>
            </a:endParaRPr>
          </a:p>
          <a:p>
            <a:pPr marL="92710" marR="98425">
              <a:lnSpc>
                <a:spcPct val="100000"/>
              </a:lnSpc>
            </a:pPr>
            <a:r>
              <a:rPr sz="1600" spc="200" dirty="0">
                <a:solidFill>
                  <a:srgbClr val="FFFFFF"/>
                </a:solidFill>
                <a:latin typeface="MS UI Gothic"/>
                <a:cs typeface="MS UI Gothic"/>
              </a:rPr>
              <a:t>モ</a:t>
            </a:r>
            <a:r>
              <a:rPr sz="1600" spc="190" dirty="0">
                <a:solidFill>
                  <a:srgbClr val="FFFFFF"/>
                </a:solidFill>
                <a:latin typeface="MS UI Gothic"/>
                <a:cs typeface="MS UI Gothic"/>
              </a:rPr>
              <a:t>ニ</a:t>
            </a:r>
            <a:r>
              <a:rPr sz="1600" spc="18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145" dirty="0">
                <a:solidFill>
                  <a:srgbClr val="FFFFFF"/>
                </a:solidFill>
                <a:latin typeface="MS UI Gothic"/>
                <a:cs typeface="MS UI Gothic"/>
              </a:rPr>
              <a:t>リン</a:t>
            </a:r>
            <a:r>
              <a:rPr sz="1600" spc="175" dirty="0">
                <a:solidFill>
                  <a:srgbClr val="FFFFFF"/>
                </a:solidFill>
                <a:latin typeface="MS UI Gothic"/>
                <a:cs typeface="MS UI Gothic"/>
              </a:rPr>
              <a:t>グ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や</a:t>
            </a:r>
            <a:r>
              <a:rPr sz="1600" spc="195" dirty="0">
                <a:solidFill>
                  <a:srgbClr val="FFFFFF"/>
                </a:solidFill>
                <a:latin typeface="MS UI Gothic"/>
                <a:cs typeface="MS UI Gothic"/>
              </a:rPr>
              <a:t>ささ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や</a:t>
            </a:r>
            <a:r>
              <a:rPr sz="1600" spc="35" dirty="0">
                <a:solidFill>
                  <a:srgbClr val="FFFFFF"/>
                </a:solidFill>
                <a:latin typeface="MS UI Gothic"/>
                <a:cs typeface="MS UI Gothic"/>
              </a:rPr>
              <a:t>き（</a:t>
            </a:r>
            <a:r>
              <a:rPr sz="1600" spc="200" dirty="0">
                <a:solidFill>
                  <a:srgbClr val="FFFFFF"/>
                </a:solidFill>
                <a:latin typeface="MS UI Gothic"/>
                <a:cs typeface="MS UI Gothic"/>
              </a:rPr>
              <a:t>ウ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600" spc="15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600" spc="170" dirty="0">
                <a:solidFill>
                  <a:srgbClr val="FFFFFF"/>
                </a:solidFill>
                <a:latin typeface="MS UI Gothic"/>
                <a:cs typeface="MS UI Gothic"/>
              </a:rPr>
              <a:t>パ</a:t>
            </a:r>
            <a:r>
              <a:rPr sz="1600" spc="15" dirty="0">
                <a:solidFill>
                  <a:srgbClr val="FFFFFF"/>
                </a:solidFill>
                <a:latin typeface="MS UI Gothic"/>
                <a:cs typeface="MS UI Gothic"/>
              </a:rPr>
              <a:t>ー） </a:t>
            </a: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8180" y="2520695"/>
            <a:ext cx="8465820" cy="1474470"/>
            <a:chOff x="678180" y="2520695"/>
            <a:chExt cx="8465820" cy="1474470"/>
          </a:xfrm>
        </p:grpSpPr>
        <p:sp>
          <p:nvSpPr>
            <p:cNvPr id="15" name="object 15"/>
            <p:cNvSpPr/>
            <p:nvPr/>
          </p:nvSpPr>
          <p:spPr>
            <a:xfrm>
              <a:off x="697230" y="2539745"/>
              <a:ext cx="7560945" cy="769620"/>
            </a:xfrm>
            <a:custGeom>
              <a:avLst/>
              <a:gdLst/>
              <a:ahLst/>
              <a:cxnLst/>
              <a:rect l="l" t="t" r="r" b="b"/>
              <a:pathLst>
                <a:path w="7560945" h="769620">
                  <a:moveTo>
                    <a:pt x="0" y="384809"/>
                  </a:moveTo>
                  <a:lnTo>
                    <a:pt x="20010" y="344983"/>
                  </a:lnTo>
                  <a:lnTo>
                    <a:pt x="50722" y="321633"/>
                  </a:lnTo>
                  <a:lnTo>
                    <a:pt x="94941" y="298747"/>
                  </a:lnTo>
                  <a:lnTo>
                    <a:pt x="131715" y="283768"/>
                  </a:lnTo>
                  <a:lnTo>
                    <a:pt x="174176" y="269027"/>
                  </a:lnTo>
                  <a:lnTo>
                    <a:pt x="222198" y="254537"/>
                  </a:lnTo>
                  <a:lnTo>
                    <a:pt x="275656" y="240311"/>
                  </a:lnTo>
                  <a:lnTo>
                    <a:pt x="334423" y="226361"/>
                  </a:lnTo>
                  <a:lnTo>
                    <a:pt x="398372" y="212701"/>
                  </a:lnTo>
                  <a:lnTo>
                    <a:pt x="467377" y="199343"/>
                  </a:lnTo>
                  <a:lnTo>
                    <a:pt x="541313" y="186301"/>
                  </a:lnTo>
                  <a:lnTo>
                    <a:pt x="580089" y="179902"/>
                  </a:lnTo>
                  <a:lnTo>
                    <a:pt x="620052" y="173586"/>
                  </a:lnTo>
                  <a:lnTo>
                    <a:pt x="661183" y="167356"/>
                  </a:lnTo>
                  <a:lnTo>
                    <a:pt x="703468" y="161213"/>
                  </a:lnTo>
                  <a:lnTo>
                    <a:pt x="746890" y="155158"/>
                  </a:lnTo>
                  <a:lnTo>
                    <a:pt x="791435" y="149193"/>
                  </a:lnTo>
                  <a:lnTo>
                    <a:pt x="837086" y="143320"/>
                  </a:lnTo>
                  <a:lnTo>
                    <a:pt x="883827" y="137540"/>
                  </a:lnTo>
                  <a:lnTo>
                    <a:pt x="931643" y="131855"/>
                  </a:lnTo>
                  <a:lnTo>
                    <a:pt x="980518" y="126266"/>
                  </a:lnTo>
                  <a:lnTo>
                    <a:pt x="1030435" y="120776"/>
                  </a:lnTo>
                  <a:lnTo>
                    <a:pt x="1081380" y="115385"/>
                  </a:lnTo>
                  <a:lnTo>
                    <a:pt x="1133337" y="110096"/>
                  </a:lnTo>
                  <a:lnTo>
                    <a:pt x="1186289" y="104910"/>
                  </a:lnTo>
                  <a:lnTo>
                    <a:pt x="1240221" y="99828"/>
                  </a:lnTo>
                  <a:lnTo>
                    <a:pt x="1295117" y="94852"/>
                  </a:lnTo>
                  <a:lnTo>
                    <a:pt x="1350961" y="89984"/>
                  </a:lnTo>
                  <a:lnTo>
                    <a:pt x="1407738" y="85226"/>
                  </a:lnTo>
                  <a:lnTo>
                    <a:pt x="1465432" y="80578"/>
                  </a:lnTo>
                  <a:lnTo>
                    <a:pt x="1524026" y="76043"/>
                  </a:lnTo>
                  <a:lnTo>
                    <a:pt x="1583506" y="71622"/>
                  </a:lnTo>
                  <a:lnTo>
                    <a:pt x="1643855" y="67317"/>
                  </a:lnTo>
                  <a:lnTo>
                    <a:pt x="1705058" y="63130"/>
                  </a:lnTo>
                  <a:lnTo>
                    <a:pt x="1767098" y="59061"/>
                  </a:lnTo>
                  <a:lnTo>
                    <a:pt x="1829961" y="55113"/>
                  </a:lnTo>
                  <a:lnTo>
                    <a:pt x="1893630" y="51288"/>
                  </a:lnTo>
                  <a:lnTo>
                    <a:pt x="1958089" y="47586"/>
                  </a:lnTo>
                  <a:lnTo>
                    <a:pt x="2023323" y="44010"/>
                  </a:lnTo>
                  <a:lnTo>
                    <a:pt x="2089315" y="40560"/>
                  </a:lnTo>
                  <a:lnTo>
                    <a:pt x="2156051" y="37240"/>
                  </a:lnTo>
                  <a:lnTo>
                    <a:pt x="2223514" y="34050"/>
                  </a:lnTo>
                  <a:lnTo>
                    <a:pt x="2291689" y="30991"/>
                  </a:lnTo>
                  <a:lnTo>
                    <a:pt x="2360559" y="28066"/>
                  </a:lnTo>
                  <a:lnTo>
                    <a:pt x="2430109" y="25276"/>
                  </a:lnTo>
                  <a:lnTo>
                    <a:pt x="2500323" y="22623"/>
                  </a:lnTo>
                  <a:lnTo>
                    <a:pt x="2571186" y="20109"/>
                  </a:lnTo>
                  <a:lnTo>
                    <a:pt x="2642681" y="17734"/>
                  </a:lnTo>
                  <a:lnTo>
                    <a:pt x="2714793" y="15501"/>
                  </a:lnTo>
                  <a:lnTo>
                    <a:pt x="2787506" y="13411"/>
                  </a:lnTo>
                  <a:lnTo>
                    <a:pt x="2860804" y="11465"/>
                  </a:lnTo>
                  <a:lnTo>
                    <a:pt x="2934672" y="9666"/>
                  </a:lnTo>
                  <a:lnTo>
                    <a:pt x="3009093" y="8016"/>
                  </a:lnTo>
                  <a:lnTo>
                    <a:pt x="3084052" y="6514"/>
                  </a:lnTo>
                  <a:lnTo>
                    <a:pt x="3159533" y="5164"/>
                  </a:lnTo>
                  <a:lnTo>
                    <a:pt x="3235521" y="3967"/>
                  </a:lnTo>
                  <a:lnTo>
                    <a:pt x="3311999" y="2924"/>
                  </a:lnTo>
                  <a:lnTo>
                    <a:pt x="3388951" y="2037"/>
                  </a:lnTo>
                  <a:lnTo>
                    <a:pt x="3466363" y="1308"/>
                  </a:lnTo>
                  <a:lnTo>
                    <a:pt x="3544217" y="738"/>
                  </a:lnTo>
                  <a:lnTo>
                    <a:pt x="3622499" y="329"/>
                  </a:lnTo>
                  <a:lnTo>
                    <a:pt x="3701192" y="82"/>
                  </a:lnTo>
                  <a:lnTo>
                    <a:pt x="3780282" y="0"/>
                  </a:lnTo>
                  <a:lnTo>
                    <a:pt x="3859371" y="82"/>
                  </a:lnTo>
                  <a:lnTo>
                    <a:pt x="3938064" y="329"/>
                  </a:lnTo>
                  <a:lnTo>
                    <a:pt x="4016346" y="738"/>
                  </a:lnTo>
                  <a:lnTo>
                    <a:pt x="4094200" y="1308"/>
                  </a:lnTo>
                  <a:lnTo>
                    <a:pt x="4171612" y="2037"/>
                  </a:lnTo>
                  <a:lnTo>
                    <a:pt x="4248564" y="2924"/>
                  </a:lnTo>
                  <a:lnTo>
                    <a:pt x="4325042" y="3967"/>
                  </a:lnTo>
                  <a:lnTo>
                    <a:pt x="4401030" y="5164"/>
                  </a:lnTo>
                  <a:lnTo>
                    <a:pt x="4476511" y="6514"/>
                  </a:lnTo>
                  <a:lnTo>
                    <a:pt x="4551470" y="8016"/>
                  </a:lnTo>
                  <a:lnTo>
                    <a:pt x="4625891" y="9666"/>
                  </a:lnTo>
                  <a:lnTo>
                    <a:pt x="4699759" y="11465"/>
                  </a:lnTo>
                  <a:lnTo>
                    <a:pt x="4773057" y="13411"/>
                  </a:lnTo>
                  <a:lnTo>
                    <a:pt x="4845770" y="15501"/>
                  </a:lnTo>
                  <a:lnTo>
                    <a:pt x="4917882" y="17734"/>
                  </a:lnTo>
                  <a:lnTo>
                    <a:pt x="4989377" y="20109"/>
                  </a:lnTo>
                  <a:lnTo>
                    <a:pt x="5060240" y="22623"/>
                  </a:lnTo>
                  <a:lnTo>
                    <a:pt x="5130454" y="25276"/>
                  </a:lnTo>
                  <a:lnTo>
                    <a:pt x="5200004" y="28066"/>
                  </a:lnTo>
                  <a:lnTo>
                    <a:pt x="5268874" y="30991"/>
                  </a:lnTo>
                  <a:lnTo>
                    <a:pt x="5337049" y="34050"/>
                  </a:lnTo>
                  <a:lnTo>
                    <a:pt x="5404512" y="37240"/>
                  </a:lnTo>
                  <a:lnTo>
                    <a:pt x="5471248" y="40560"/>
                  </a:lnTo>
                  <a:lnTo>
                    <a:pt x="5537240" y="44010"/>
                  </a:lnTo>
                  <a:lnTo>
                    <a:pt x="5602474" y="47586"/>
                  </a:lnTo>
                  <a:lnTo>
                    <a:pt x="5666933" y="51288"/>
                  </a:lnTo>
                  <a:lnTo>
                    <a:pt x="5730602" y="55113"/>
                  </a:lnTo>
                  <a:lnTo>
                    <a:pt x="5793465" y="59061"/>
                  </a:lnTo>
                  <a:lnTo>
                    <a:pt x="5855505" y="63130"/>
                  </a:lnTo>
                  <a:lnTo>
                    <a:pt x="5916708" y="67317"/>
                  </a:lnTo>
                  <a:lnTo>
                    <a:pt x="5977057" y="71622"/>
                  </a:lnTo>
                  <a:lnTo>
                    <a:pt x="6036537" y="76043"/>
                  </a:lnTo>
                  <a:lnTo>
                    <a:pt x="6095131" y="80578"/>
                  </a:lnTo>
                  <a:lnTo>
                    <a:pt x="6152825" y="85226"/>
                  </a:lnTo>
                  <a:lnTo>
                    <a:pt x="6209602" y="89984"/>
                  </a:lnTo>
                  <a:lnTo>
                    <a:pt x="6265446" y="94852"/>
                  </a:lnTo>
                  <a:lnTo>
                    <a:pt x="6320342" y="99828"/>
                  </a:lnTo>
                  <a:lnTo>
                    <a:pt x="6374274" y="104910"/>
                  </a:lnTo>
                  <a:lnTo>
                    <a:pt x="6427226" y="110096"/>
                  </a:lnTo>
                  <a:lnTo>
                    <a:pt x="6479183" y="115385"/>
                  </a:lnTo>
                  <a:lnTo>
                    <a:pt x="6530128" y="120776"/>
                  </a:lnTo>
                  <a:lnTo>
                    <a:pt x="6580045" y="126266"/>
                  </a:lnTo>
                  <a:lnTo>
                    <a:pt x="6628920" y="131855"/>
                  </a:lnTo>
                  <a:lnTo>
                    <a:pt x="6676736" y="137540"/>
                  </a:lnTo>
                  <a:lnTo>
                    <a:pt x="6723477" y="143320"/>
                  </a:lnTo>
                  <a:lnTo>
                    <a:pt x="6769128" y="149193"/>
                  </a:lnTo>
                  <a:lnTo>
                    <a:pt x="6813673" y="155158"/>
                  </a:lnTo>
                  <a:lnTo>
                    <a:pt x="6857095" y="161213"/>
                  </a:lnTo>
                  <a:lnTo>
                    <a:pt x="6899380" y="167356"/>
                  </a:lnTo>
                  <a:lnTo>
                    <a:pt x="6940511" y="173586"/>
                  </a:lnTo>
                  <a:lnTo>
                    <a:pt x="6980474" y="179902"/>
                  </a:lnTo>
                  <a:lnTo>
                    <a:pt x="7019250" y="186301"/>
                  </a:lnTo>
                  <a:lnTo>
                    <a:pt x="7056826" y="192782"/>
                  </a:lnTo>
                  <a:lnTo>
                    <a:pt x="7128313" y="205984"/>
                  </a:lnTo>
                  <a:lnTo>
                    <a:pt x="7194806" y="219494"/>
                  </a:lnTo>
                  <a:lnTo>
                    <a:pt x="7256179" y="233301"/>
                  </a:lnTo>
                  <a:lnTo>
                    <a:pt x="7312307" y="247390"/>
                  </a:lnTo>
                  <a:lnTo>
                    <a:pt x="7363063" y="261750"/>
                  </a:lnTo>
                  <a:lnTo>
                    <a:pt x="7408321" y="276367"/>
                  </a:lnTo>
                  <a:lnTo>
                    <a:pt x="7447954" y="291229"/>
                  </a:lnTo>
                  <a:lnTo>
                    <a:pt x="7496581" y="313951"/>
                  </a:lnTo>
                  <a:lnTo>
                    <a:pt x="7531843" y="337151"/>
                  </a:lnTo>
                  <a:lnTo>
                    <a:pt x="7557330" y="368752"/>
                  </a:lnTo>
                  <a:lnTo>
                    <a:pt x="7560564" y="384809"/>
                  </a:lnTo>
                  <a:lnTo>
                    <a:pt x="7559753" y="392858"/>
                  </a:lnTo>
                  <a:lnTo>
                    <a:pt x="7531843" y="432468"/>
                  </a:lnTo>
                  <a:lnTo>
                    <a:pt x="7496581" y="455668"/>
                  </a:lnTo>
                  <a:lnTo>
                    <a:pt x="7447954" y="478390"/>
                  </a:lnTo>
                  <a:lnTo>
                    <a:pt x="7408321" y="493252"/>
                  </a:lnTo>
                  <a:lnTo>
                    <a:pt x="7363063" y="507869"/>
                  </a:lnTo>
                  <a:lnTo>
                    <a:pt x="7312307" y="522229"/>
                  </a:lnTo>
                  <a:lnTo>
                    <a:pt x="7256179" y="536318"/>
                  </a:lnTo>
                  <a:lnTo>
                    <a:pt x="7194806" y="550125"/>
                  </a:lnTo>
                  <a:lnTo>
                    <a:pt x="7128313" y="563635"/>
                  </a:lnTo>
                  <a:lnTo>
                    <a:pt x="7056826" y="576837"/>
                  </a:lnTo>
                  <a:lnTo>
                    <a:pt x="7019250" y="583318"/>
                  </a:lnTo>
                  <a:lnTo>
                    <a:pt x="6980474" y="589717"/>
                  </a:lnTo>
                  <a:lnTo>
                    <a:pt x="6940511" y="596033"/>
                  </a:lnTo>
                  <a:lnTo>
                    <a:pt x="6899380" y="602263"/>
                  </a:lnTo>
                  <a:lnTo>
                    <a:pt x="6857095" y="608406"/>
                  </a:lnTo>
                  <a:lnTo>
                    <a:pt x="6813673" y="614461"/>
                  </a:lnTo>
                  <a:lnTo>
                    <a:pt x="6769128" y="620426"/>
                  </a:lnTo>
                  <a:lnTo>
                    <a:pt x="6723477" y="626299"/>
                  </a:lnTo>
                  <a:lnTo>
                    <a:pt x="6676736" y="632079"/>
                  </a:lnTo>
                  <a:lnTo>
                    <a:pt x="6628920" y="637764"/>
                  </a:lnTo>
                  <a:lnTo>
                    <a:pt x="6580045" y="643353"/>
                  </a:lnTo>
                  <a:lnTo>
                    <a:pt x="6530128" y="648843"/>
                  </a:lnTo>
                  <a:lnTo>
                    <a:pt x="6479183" y="654234"/>
                  </a:lnTo>
                  <a:lnTo>
                    <a:pt x="6427226" y="659523"/>
                  </a:lnTo>
                  <a:lnTo>
                    <a:pt x="6374274" y="664709"/>
                  </a:lnTo>
                  <a:lnTo>
                    <a:pt x="6320342" y="669791"/>
                  </a:lnTo>
                  <a:lnTo>
                    <a:pt x="6265446" y="674767"/>
                  </a:lnTo>
                  <a:lnTo>
                    <a:pt x="6209602" y="679635"/>
                  </a:lnTo>
                  <a:lnTo>
                    <a:pt x="6152825" y="684393"/>
                  </a:lnTo>
                  <a:lnTo>
                    <a:pt x="6095131" y="689041"/>
                  </a:lnTo>
                  <a:lnTo>
                    <a:pt x="6036537" y="693576"/>
                  </a:lnTo>
                  <a:lnTo>
                    <a:pt x="5977057" y="697997"/>
                  </a:lnTo>
                  <a:lnTo>
                    <a:pt x="5916708" y="702302"/>
                  </a:lnTo>
                  <a:lnTo>
                    <a:pt x="5855505" y="706489"/>
                  </a:lnTo>
                  <a:lnTo>
                    <a:pt x="5793465" y="710558"/>
                  </a:lnTo>
                  <a:lnTo>
                    <a:pt x="5730602" y="714506"/>
                  </a:lnTo>
                  <a:lnTo>
                    <a:pt x="5666933" y="718331"/>
                  </a:lnTo>
                  <a:lnTo>
                    <a:pt x="5602474" y="722033"/>
                  </a:lnTo>
                  <a:lnTo>
                    <a:pt x="5537240" y="725609"/>
                  </a:lnTo>
                  <a:lnTo>
                    <a:pt x="5471248" y="729059"/>
                  </a:lnTo>
                  <a:lnTo>
                    <a:pt x="5404512" y="732379"/>
                  </a:lnTo>
                  <a:lnTo>
                    <a:pt x="5337049" y="735569"/>
                  </a:lnTo>
                  <a:lnTo>
                    <a:pt x="5268874" y="738628"/>
                  </a:lnTo>
                  <a:lnTo>
                    <a:pt x="5200004" y="741553"/>
                  </a:lnTo>
                  <a:lnTo>
                    <a:pt x="5130454" y="744343"/>
                  </a:lnTo>
                  <a:lnTo>
                    <a:pt x="5060240" y="746996"/>
                  </a:lnTo>
                  <a:lnTo>
                    <a:pt x="4989377" y="749510"/>
                  </a:lnTo>
                  <a:lnTo>
                    <a:pt x="4917882" y="751885"/>
                  </a:lnTo>
                  <a:lnTo>
                    <a:pt x="4845770" y="754118"/>
                  </a:lnTo>
                  <a:lnTo>
                    <a:pt x="4773057" y="756208"/>
                  </a:lnTo>
                  <a:lnTo>
                    <a:pt x="4699759" y="758154"/>
                  </a:lnTo>
                  <a:lnTo>
                    <a:pt x="4625891" y="759953"/>
                  </a:lnTo>
                  <a:lnTo>
                    <a:pt x="4551470" y="761603"/>
                  </a:lnTo>
                  <a:lnTo>
                    <a:pt x="4476511" y="763105"/>
                  </a:lnTo>
                  <a:lnTo>
                    <a:pt x="4401030" y="764455"/>
                  </a:lnTo>
                  <a:lnTo>
                    <a:pt x="4325042" y="765652"/>
                  </a:lnTo>
                  <a:lnTo>
                    <a:pt x="4248564" y="766695"/>
                  </a:lnTo>
                  <a:lnTo>
                    <a:pt x="4171612" y="767582"/>
                  </a:lnTo>
                  <a:lnTo>
                    <a:pt x="4094200" y="768311"/>
                  </a:lnTo>
                  <a:lnTo>
                    <a:pt x="4016346" y="768881"/>
                  </a:lnTo>
                  <a:lnTo>
                    <a:pt x="3938064" y="769290"/>
                  </a:lnTo>
                  <a:lnTo>
                    <a:pt x="3859371" y="769537"/>
                  </a:lnTo>
                  <a:lnTo>
                    <a:pt x="3780282" y="769619"/>
                  </a:lnTo>
                  <a:lnTo>
                    <a:pt x="3701192" y="769537"/>
                  </a:lnTo>
                  <a:lnTo>
                    <a:pt x="3622499" y="769290"/>
                  </a:lnTo>
                  <a:lnTo>
                    <a:pt x="3544217" y="768881"/>
                  </a:lnTo>
                  <a:lnTo>
                    <a:pt x="3466363" y="768311"/>
                  </a:lnTo>
                  <a:lnTo>
                    <a:pt x="3388951" y="767582"/>
                  </a:lnTo>
                  <a:lnTo>
                    <a:pt x="3311999" y="766695"/>
                  </a:lnTo>
                  <a:lnTo>
                    <a:pt x="3235521" y="765652"/>
                  </a:lnTo>
                  <a:lnTo>
                    <a:pt x="3159533" y="764455"/>
                  </a:lnTo>
                  <a:lnTo>
                    <a:pt x="3084052" y="763105"/>
                  </a:lnTo>
                  <a:lnTo>
                    <a:pt x="3009093" y="761603"/>
                  </a:lnTo>
                  <a:lnTo>
                    <a:pt x="2934672" y="759953"/>
                  </a:lnTo>
                  <a:lnTo>
                    <a:pt x="2860804" y="758154"/>
                  </a:lnTo>
                  <a:lnTo>
                    <a:pt x="2787506" y="756208"/>
                  </a:lnTo>
                  <a:lnTo>
                    <a:pt x="2714793" y="754118"/>
                  </a:lnTo>
                  <a:lnTo>
                    <a:pt x="2642681" y="751885"/>
                  </a:lnTo>
                  <a:lnTo>
                    <a:pt x="2571186" y="749510"/>
                  </a:lnTo>
                  <a:lnTo>
                    <a:pt x="2500323" y="746996"/>
                  </a:lnTo>
                  <a:lnTo>
                    <a:pt x="2430109" y="744343"/>
                  </a:lnTo>
                  <a:lnTo>
                    <a:pt x="2360559" y="741553"/>
                  </a:lnTo>
                  <a:lnTo>
                    <a:pt x="2291689" y="738628"/>
                  </a:lnTo>
                  <a:lnTo>
                    <a:pt x="2223514" y="735569"/>
                  </a:lnTo>
                  <a:lnTo>
                    <a:pt x="2156051" y="732379"/>
                  </a:lnTo>
                  <a:lnTo>
                    <a:pt x="2089315" y="729059"/>
                  </a:lnTo>
                  <a:lnTo>
                    <a:pt x="2023323" y="725609"/>
                  </a:lnTo>
                  <a:lnTo>
                    <a:pt x="1958089" y="722033"/>
                  </a:lnTo>
                  <a:lnTo>
                    <a:pt x="1893630" y="718331"/>
                  </a:lnTo>
                  <a:lnTo>
                    <a:pt x="1829961" y="714506"/>
                  </a:lnTo>
                  <a:lnTo>
                    <a:pt x="1767098" y="710558"/>
                  </a:lnTo>
                  <a:lnTo>
                    <a:pt x="1705058" y="706489"/>
                  </a:lnTo>
                  <a:lnTo>
                    <a:pt x="1643855" y="702302"/>
                  </a:lnTo>
                  <a:lnTo>
                    <a:pt x="1583506" y="697997"/>
                  </a:lnTo>
                  <a:lnTo>
                    <a:pt x="1524026" y="693576"/>
                  </a:lnTo>
                  <a:lnTo>
                    <a:pt x="1465432" y="689041"/>
                  </a:lnTo>
                  <a:lnTo>
                    <a:pt x="1407738" y="684393"/>
                  </a:lnTo>
                  <a:lnTo>
                    <a:pt x="1350961" y="679635"/>
                  </a:lnTo>
                  <a:lnTo>
                    <a:pt x="1295117" y="674767"/>
                  </a:lnTo>
                  <a:lnTo>
                    <a:pt x="1240221" y="669791"/>
                  </a:lnTo>
                  <a:lnTo>
                    <a:pt x="1186289" y="664709"/>
                  </a:lnTo>
                  <a:lnTo>
                    <a:pt x="1133337" y="659523"/>
                  </a:lnTo>
                  <a:lnTo>
                    <a:pt x="1081380" y="654234"/>
                  </a:lnTo>
                  <a:lnTo>
                    <a:pt x="1030435" y="648843"/>
                  </a:lnTo>
                  <a:lnTo>
                    <a:pt x="980518" y="643353"/>
                  </a:lnTo>
                  <a:lnTo>
                    <a:pt x="931643" y="637764"/>
                  </a:lnTo>
                  <a:lnTo>
                    <a:pt x="883827" y="632079"/>
                  </a:lnTo>
                  <a:lnTo>
                    <a:pt x="837086" y="626299"/>
                  </a:lnTo>
                  <a:lnTo>
                    <a:pt x="791435" y="620426"/>
                  </a:lnTo>
                  <a:lnTo>
                    <a:pt x="746890" y="614461"/>
                  </a:lnTo>
                  <a:lnTo>
                    <a:pt x="703468" y="608406"/>
                  </a:lnTo>
                  <a:lnTo>
                    <a:pt x="661183" y="602263"/>
                  </a:lnTo>
                  <a:lnTo>
                    <a:pt x="620052" y="596033"/>
                  </a:lnTo>
                  <a:lnTo>
                    <a:pt x="580089" y="589717"/>
                  </a:lnTo>
                  <a:lnTo>
                    <a:pt x="541313" y="583318"/>
                  </a:lnTo>
                  <a:lnTo>
                    <a:pt x="503737" y="576837"/>
                  </a:lnTo>
                  <a:lnTo>
                    <a:pt x="432250" y="563635"/>
                  </a:lnTo>
                  <a:lnTo>
                    <a:pt x="365757" y="550125"/>
                  </a:lnTo>
                  <a:lnTo>
                    <a:pt x="304384" y="536318"/>
                  </a:lnTo>
                  <a:lnTo>
                    <a:pt x="248256" y="522229"/>
                  </a:lnTo>
                  <a:lnTo>
                    <a:pt x="197500" y="507869"/>
                  </a:lnTo>
                  <a:lnTo>
                    <a:pt x="152242" y="493252"/>
                  </a:lnTo>
                  <a:lnTo>
                    <a:pt x="112609" y="478390"/>
                  </a:lnTo>
                  <a:lnTo>
                    <a:pt x="63982" y="455668"/>
                  </a:lnTo>
                  <a:lnTo>
                    <a:pt x="28720" y="432468"/>
                  </a:lnTo>
                  <a:lnTo>
                    <a:pt x="3233" y="400867"/>
                  </a:lnTo>
                  <a:lnTo>
                    <a:pt x="0" y="38480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3808" y="3189731"/>
              <a:ext cx="3060191" cy="7338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3327" y="3176041"/>
              <a:ext cx="3090672" cy="8191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134100" y="3240023"/>
              <a:ext cx="3009900" cy="585470"/>
            </a:xfrm>
            <a:custGeom>
              <a:avLst/>
              <a:gdLst/>
              <a:ahLst/>
              <a:cxnLst/>
              <a:rect l="l" t="t" r="r" b="b"/>
              <a:pathLst>
                <a:path w="3009900" h="585470">
                  <a:moveTo>
                    <a:pt x="3009900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3009900" y="585215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13728" y="3281553"/>
            <a:ext cx="28130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solidFill>
                  <a:srgbClr val="FFFFFF"/>
                </a:solidFill>
                <a:latin typeface="MS UI Gothic"/>
                <a:cs typeface="MS UI Gothic"/>
              </a:rPr>
              <a:t>電話の状況を全項目リ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ア</a:t>
            </a:r>
            <a:r>
              <a:rPr sz="1600" spc="190" dirty="0">
                <a:solidFill>
                  <a:srgbClr val="FFFFFF"/>
                </a:solidFill>
                <a:latin typeface="MS UI Gothic"/>
                <a:cs typeface="MS UI Gothic"/>
              </a:rPr>
              <a:t>ル</a:t>
            </a:r>
            <a:r>
              <a:rPr sz="1600" spc="17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600" spc="75" dirty="0">
                <a:solidFill>
                  <a:srgbClr val="FFFFFF"/>
                </a:solidFill>
                <a:latin typeface="MS UI Gothic"/>
                <a:cs typeface="MS UI Gothic"/>
              </a:rPr>
              <a:t>ム 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把握</a:t>
            </a:r>
            <a:endParaRPr sz="1600">
              <a:latin typeface="MS UI Gothic"/>
              <a:cs typeface="MS UI Gothic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36921" y="4979542"/>
            <a:ext cx="512317" cy="367538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4930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9300" algn="l"/>
              </a:tabLst>
            </a:pPr>
            <a:r>
              <a:rPr sz="3200" b="0" spc="185" dirty="0">
                <a:latin typeface="MS UI Gothic"/>
                <a:cs typeface="MS UI Gothic"/>
              </a:rPr>
              <a:t>株式会社ソフ</a:t>
            </a:r>
            <a:r>
              <a:rPr sz="3200" b="0" spc="155" dirty="0">
                <a:latin typeface="MS UI Gothic"/>
                <a:cs typeface="MS UI Gothic"/>
              </a:rPr>
              <a:t>ツ</a:t>
            </a:r>
            <a:r>
              <a:rPr sz="3200" b="0" spc="100" dirty="0">
                <a:latin typeface="MS UI Gothic"/>
                <a:cs typeface="MS UI Gothic"/>
              </a:rPr>
              <a:t>ー</a:t>
            </a:r>
            <a:r>
              <a:rPr sz="3200" b="0" dirty="0">
                <a:latin typeface="MS UI Gothic"/>
                <a:cs typeface="MS UI Gothic"/>
              </a:rPr>
              <a:t>	会社概要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862076"/>
            <a:ext cx="1397000" cy="167195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530"/>
              </a:spcBef>
              <a:buSzPct val="94444"/>
              <a:buChar char="■"/>
              <a:tabLst>
                <a:tab pos="241935" algn="l"/>
              </a:tabLst>
            </a:pPr>
            <a:r>
              <a:rPr sz="1800" dirty="0">
                <a:latin typeface="MS UI Gothic"/>
                <a:cs typeface="MS UI Gothic"/>
              </a:rPr>
              <a:t>会社名</a:t>
            </a:r>
            <a:endParaRPr sz="1800">
              <a:latin typeface="MS UI Gothic"/>
              <a:cs typeface="MS UI Gothic"/>
            </a:endParaRPr>
          </a:p>
          <a:p>
            <a:pPr marL="241935" indent="-229235">
              <a:lnSpc>
                <a:spcPct val="100000"/>
              </a:lnSpc>
              <a:spcBef>
                <a:spcPts val="430"/>
              </a:spcBef>
              <a:buSzPct val="94444"/>
              <a:buChar char="■"/>
              <a:tabLst>
                <a:tab pos="241935" algn="l"/>
              </a:tabLst>
            </a:pPr>
            <a:r>
              <a:rPr sz="1800" dirty="0">
                <a:latin typeface="MS UI Gothic"/>
                <a:cs typeface="MS UI Gothic"/>
              </a:rPr>
              <a:t>代表取締役</a:t>
            </a:r>
            <a:endParaRPr sz="1800">
              <a:latin typeface="MS UI Gothic"/>
              <a:cs typeface="MS UI Gothic"/>
            </a:endParaRPr>
          </a:p>
          <a:p>
            <a:pPr marL="241935" indent="-229870">
              <a:lnSpc>
                <a:spcPct val="100000"/>
              </a:lnSpc>
              <a:spcBef>
                <a:spcPts val="434"/>
              </a:spcBef>
              <a:buSzPct val="94444"/>
              <a:buChar char="■"/>
              <a:tabLst>
                <a:tab pos="242570" algn="l"/>
              </a:tabLst>
            </a:pPr>
            <a:r>
              <a:rPr sz="1800" spc="-5" dirty="0">
                <a:latin typeface="MS UI Gothic"/>
                <a:cs typeface="MS UI Gothic"/>
              </a:rPr>
              <a:t>資本</a:t>
            </a:r>
            <a:r>
              <a:rPr sz="1800" dirty="0">
                <a:latin typeface="MS UI Gothic"/>
                <a:cs typeface="MS UI Gothic"/>
              </a:rPr>
              <a:t>金</a:t>
            </a:r>
            <a:endParaRPr sz="1800">
              <a:latin typeface="MS UI Gothic"/>
              <a:cs typeface="MS UI Gothic"/>
            </a:endParaRPr>
          </a:p>
          <a:p>
            <a:pPr marL="241935" indent="-229235">
              <a:lnSpc>
                <a:spcPct val="100000"/>
              </a:lnSpc>
              <a:spcBef>
                <a:spcPts val="434"/>
              </a:spcBef>
              <a:buSzPct val="94444"/>
              <a:buChar char="■"/>
              <a:tabLst>
                <a:tab pos="241935" algn="l"/>
              </a:tabLst>
            </a:pPr>
            <a:r>
              <a:rPr sz="1800" dirty="0">
                <a:latin typeface="MS UI Gothic"/>
                <a:cs typeface="MS UI Gothic"/>
              </a:rPr>
              <a:t>設立年月日</a:t>
            </a:r>
            <a:endParaRPr sz="1800">
              <a:latin typeface="MS UI Gothic"/>
              <a:cs typeface="MS UI Gothic"/>
            </a:endParaRPr>
          </a:p>
          <a:p>
            <a:pPr marL="241935" indent="-229235">
              <a:lnSpc>
                <a:spcPct val="100000"/>
              </a:lnSpc>
              <a:spcBef>
                <a:spcPts val="430"/>
              </a:spcBef>
              <a:buSzPct val="94444"/>
              <a:buChar char="■"/>
              <a:tabLst>
                <a:tab pos="241935" algn="l"/>
              </a:tabLst>
            </a:pPr>
            <a:r>
              <a:rPr sz="1800" dirty="0">
                <a:latin typeface="MS UI Gothic"/>
                <a:cs typeface="MS UI Gothic"/>
              </a:rPr>
              <a:t>本社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6019" y="862076"/>
            <a:ext cx="4488815" cy="1990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0740">
              <a:lnSpc>
                <a:spcPct val="120000"/>
              </a:lnSpc>
              <a:spcBef>
                <a:spcPts val="100"/>
              </a:spcBef>
            </a:pPr>
            <a:r>
              <a:rPr sz="1800" spc="105" dirty="0">
                <a:latin typeface="MS UI Gothic"/>
                <a:cs typeface="MS UI Gothic"/>
              </a:rPr>
              <a:t>株式会社</a:t>
            </a:r>
            <a:r>
              <a:rPr sz="1800" spc="80" dirty="0">
                <a:latin typeface="MS UI Gothic"/>
                <a:cs typeface="MS UI Gothic"/>
              </a:rPr>
              <a:t>ソ</a:t>
            </a:r>
            <a:r>
              <a:rPr sz="1800" spc="70" dirty="0">
                <a:latin typeface="MS UI Gothic"/>
                <a:cs typeface="MS UI Gothic"/>
              </a:rPr>
              <a:t>フ</a:t>
            </a:r>
            <a:r>
              <a:rPr sz="1800" spc="75" dirty="0">
                <a:latin typeface="MS UI Gothic"/>
                <a:cs typeface="MS UI Gothic"/>
              </a:rPr>
              <a:t>ツ</a:t>
            </a:r>
            <a:r>
              <a:rPr sz="1800" spc="85" dirty="0">
                <a:latin typeface="MS UI Gothic"/>
                <a:cs typeface="MS UI Gothic"/>
              </a:rPr>
              <a:t>ー</a:t>
            </a:r>
            <a:r>
              <a:rPr sz="1800" spc="-50" dirty="0">
                <a:latin typeface="MS UI Gothic"/>
                <a:cs typeface="MS UI Gothic"/>
              </a:rPr>
              <a:t>（SOFTSU</a:t>
            </a:r>
            <a:r>
              <a:rPr sz="1800" spc="60" dirty="0">
                <a:latin typeface="MS UI Gothic"/>
                <a:cs typeface="MS UI Gothic"/>
              </a:rPr>
              <a:t> </a:t>
            </a:r>
            <a:r>
              <a:rPr sz="1800" spc="25" dirty="0">
                <a:latin typeface="MS UI Gothic"/>
                <a:cs typeface="MS UI Gothic"/>
              </a:rPr>
              <a:t>Co., </a:t>
            </a:r>
            <a:r>
              <a:rPr sz="1800" spc="10" dirty="0">
                <a:latin typeface="MS UI Gothic"/>
                <a:cs typeface="MS UI Gothic"/>
              </a:rPr>
              <a:t>Ltd.） </a:t>
            </a:r>
            <a:r>
              <a:rPr sz="1800" spc="-535" dirty="0">
                <a:latin typeface="MS UI Gothic"/>
                <a:cs typeface="MS UI Gothic"/>
              </a:rPr>
              <a:t> </a:t>
            </a:r>
            <a:r>
              <a:rPr sz="1800" dirty="0">
                <a:latin typeface="MS UI Gothic"/>
                <a:cs typeface="MS UI Gothic"/>
              </a:rPr>
              <a:t>鍾</a:t>
            </a:r>
            <a:r>
              <a:rPr sz="1800" spc="45" dirty="0">
                <a:latin typeface="MS UI Gothic"/>
                <a:cs typeface="MS UI Gothic"/>
              </a:rPr>
              <a:t> </a:t>
            </a:r>
            <a:r>
              <a:rPr sz="1800" dirty="0">
                <a:latin typeface="MS UI Gothic"/>
                <a:cs typeface="MS UI Gothic"/>
              </a:rPr>
              <a:t>勝雄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185" dirty="0">
                <a:latin typeface="MS UI Gothic"/>
                <a:cs typeface="MS UI Gothic"/>
              </a:rPr>
              <a:t>2,000</a:t>
            </a:r>
            <a:r>
              <a:rPr sz="1800" spc="-5" dirty="0">
                <a:latin typeface="MS UI Gothic"/>
                <a:cs typeface="MS UI Gothic"/>
              </a:rPr>
              <a:t>万</a:t>
            </a:r>
            <a:r>
              <a:rPr sz="1800" dirty="0">
                <a:latin typeface="MS UI Gothic"/>
                <a:cs typeface="MS UI Gothic"/>
              </a:rPr>
              <a:t>円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MS UI Gothic"/>
                <a:cs typeface="MS UI Gothic"/>
              </a:rPr>
              <a:t>平成</a:t>
            </a:r>
            <a:r>
              <a:rPr sz="1800" spc="225" dirty="0">
                <a:latin typeface="MS UI Gothic"/>
                <a:cs typeface="MS UI Gothic"/>
              </a:rPr>
              <a:t>20</a:t>
            </a:r>
            <a:r>
              <a:rPr sz="1800" dirty="0">
                <a:latin typeface="MS UI Gothic"/>
                <a:cs typeface="MS UI Gothic"/>
              </a:rPr>
              <a:t>年</a:t>
            </a:r>
            <a:r>
              <a:rPr sz="1800" spc="225" dirty="0">
                <a:latin typeface="MS UI Gothic"/>
                <a:cs typeface="MS UI Gothic"/>
              </a:rPr>
              <a:t>7</a:t>
            </a:r>
            <a:r>
              <a:rPr sz="1800" dirty="0">
                <a:latin typeface="MS UI Gothic"/>
                <a:cs typeface="MS UI Gothic"/>
              </a:rPr>
              <a:t>月</a:t>
            </a:r>
            <a:r>
              <a:rPr sz="1800" spc="225" dirty="0">
                <a:latin typeface="MS UI Gothic"/>
                <a:cs typeface="MS UI Gothic"/>
              </a:rPr>
              <a:t>8</a:t>
            </a:r>
            <a:r>
              <a:rPr sz="1800" dirty="0">
                <a:latin typeface="MS UI Gothic"/>
                <a:cs typeface="MS UI Gothic"/>
              </a:rPr>
              <a:t>日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ja-JP" altLang="en-US" sz="1800">
                <a:latin typeface="MS UI Gothic"/>
                <a:cs typeface="MS UI Gothic"/>
              </a:rPr>
              <a:t>〒</a:t>
            </a:r>
            <a:r>
              <a:rPr lang="en-US" altLang="ja-JP" sz="1800" spc="225" dirty="0">
                <a:latin typeface="MS UI Gothic"/>
                <a:cs typeface="MS UI Gothic"/>
              </a:rPr>
              <a:t>104-0045</a:t>
            </a:r>
            <a:r>
              <a:rPr lang="ja-JP" altLang="en-US" sz="1800" spc="60">
                <a:latin typeface="MS UI Gothic"/>
                <a:cs typeface="MS UI Gothic"/>
              </a:rPr>
              <a:t> </a:t>
            </a:r>
            <a:r>
              <a:rPr lang="ja-JP" altLang="en-US" sz="1800">
                <a:latin typeface="MS UI Gothic"/>
                <a:cs typeface="MS UI Gothic"/>
              </a:rPr>
              <a:t>東京都中央区</a:t>
            </a:r>
            <a:r>
              <a:rPr lang="ja-JP" altLang="en-US" b="0" i="0" u="none" strike="noStrike">
                <a:solidFill>
                  <a:srgbClr val="353434"/>
                </a:solidFill>
                <a:effectLst/>
                <a:highlight>
                  <a:srgbClr val="FFFFFF"/>
                </a:highlight>
                <a:latin typeface="SF Pro JP"/>
              </a:rPr>
              <a:t>築地</a:t>
            </a:r>
            <a:r>
              <a:rPr lang="en-US" altLang="ja-JP" b="0" i="0" u="none" strike="noStrike" dirty="0">
                <a:solidFill>
                  <a:srgbClr val="353434"/>
                </a:solidFill>
                <a:effectLst/>
                <a:highlight>
                  <a:srgbClr val="FFFFFF"/>
                </a:highlight>
                <a:latin typeface="SF Pro JP"/>
              </a:rPr>
              <a:t>1</a:t>
            </a:r>
            <a:r>
              <a:rPr lang="ja-JP" altLang="en-US" b="0" i="0" u="none" strike="noStrike">
                <a:solidFill>
                  <a:srgbClr val="353434"/>
                </a:solidFill>
                <a:effectLst/>
                <a:highlight>
                  <a:srgbClr val="FFFFFF"/>
                </a:highlight>
                <a:latin typeface="SF Pro JP"/>
              </a:rPr>
              <a:t>丁目</a:t>
            </a:r>
            <a:r>
              <a:rPr lang="en-US" altLang="ja-JP" b="0" i="0" u="none" strike="noStrike" dirty="0">
                <a:solidFill>
                  <a:srgbClr val="353434"/>
                </a:solidFill>
                <a:effectLst/>
                <a:highlight>
                  <a:srgbClr val="FFFFFF"/>
                </a:highlight>
                <a:latin typeface="SF Pro JP"/>
              </a:rPr>
              <a:t>13-14</a:t>
            </a:r>
            <a:endParaRPr lang="ja-JP" altLang="en-US" sz="1800">
              <a:latin typeface="MS UI Gothic"/>
              <a:cs typeface="MS UI Gothic"/>
            </a:endParaRPr>
          </a:p>
          <a:p>
            <a:pPr marL="1501775">
              <a:lnSpc>
                <a:spcPct val="100000"/>
              </a:lnSpc>
              <a:spcBef>
                <a:spcPts val="434"/>
              </a:spcBef>
            </a:pPr>
            <a:r>
              <a:rPr lang="en-US" altLang="ja-JP" sz="1800" spc="35" dirty="0">
                <a:latin typeface="MS UI Gothic"/>
                <a:cs typeface="MS UI Gothic"/>
              </a:rPr>
              <a:t>NBF</a:t>
            </a:r>
            <a:r>
              <a:rPr lang="ja-JP" altLang="en-US" sz="1800" spc="35">
                <a:latin typeface="MS UI Gothic"/>
                <a:cs typeface="MS UI Gothic"/>
              </a:rPr>
              <a:t>東銀座スクエア</a:t>
            </a:r>
            <a:r>
              <a:rPr lang="en-US" altLang="ja-JP" sz="1800" spc="35" dirty="0">
                <a:latin typeface="MS UI Gothic"/>
                <a:cs typeface="MS UI Gothic"/>
              </a:rPr>
              <a:t>7F</a:t>
            </a:r>
            <a:endParaRPr lang="en" sz="1800" dirty="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3156330"/>
            <a:ext cx="683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100"/>
              </a:spcBef>
              <a:buSzPct val="94444"/>
              <a:buChar char="■"/>
              <a:tabLst>
                <a:tab pos="241935" algn="l"/>
              </a:tabLst>
            </a:pPr>
            <a:r>
              <a:rPr sz="1800" spc="-45" dirty="0">
                <a:latin typeface="MS UI Gothic"/>
                <a:cs typeface="MS UI Gothic"/>
              </a:rPr>
              <a:t>WEB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6019" y="3156330"/>
            <a:ext cx="3988181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latin typeface="MS UI Gothic"/>
                <a:cs typeface="MS UI Gothic"/>
              </a:rPr>
              <a:t>（</a:t>
            </a:r>
            <a:r>
              <a:rPr sz="1800" spc="50" dirty="0">
                <a:latin typeface="MS UI Gothic"/>
                <a:cs typeface="MS UI Gothic"/>
              </a:rPr>
              <a:t>コ</a:t>
            </a:r>
            <a:r>
              <a:rPr sz="1800" spc="60" dirty="0">
                <a:latin typeface="MS UI Gothic"/>
                <a:cs typeface="MS UI Gothic"/>
              </a:rPr>
              <a:t>ーポ</a:t>
            </a:r>
            <a:r>
              <a:rPr sz="1800" spc="55" dirty="0">
                <a:latin typeface="MS UI Gothic"/>
                <a:cs typeface="MS UI Gothic"/>
              </a:rPr>
              <a:t>レ</a:t>
            </a:r>
            <a:r>
              <a:rPr sz="1800" spc="60" dirty="0">
                <a:latin typeface="MS UI Gothic"/>
                <a:cs typeface="MS UI Gothic"/>
              </a:rPr>
              <a:t>ー</a:t>
            </a:r>
            <a:r>
              <a:rPr sz="1800" spc="40" dirty="0">
                <a:latin typeface="MS UI Gothic"/>
                <a:cs typeface="MS UI Gothic"/>
              </a:rPr>
              <a:t>ト</a:t>
            </a:r>
            <a:r>
              <a:rPr sz="1800" spc="5" dirty="0">
                <a:latin typeface="MS UI Gothic"/>
                <a:cs typeface="MS UI Gothic"/>
              </a:rPr>
              <a:t>サイト</a:t>
            </a:r>
            <a:r>
              <a:rPr sz="1800" dirty="0">
                <a:latin typeface="MS UI Gothic"/>
                <a:cs typeface="MS UI Gothic"/>
              </a:rPr>
              <a:t>）</a:t>
            </a:r>
          </a:p>
          <a:p>
            <a:pPr marL="12700">
              <a:lnSpc>
                <a:spcPct val="100000"/>
              </a:lnSpc>
            </a:pPr>
            <a:r>
              <a:rPr lang="en" sz="1800" spc="50" dirty="0">
                <a:latin typeface="MS UI Gothic"/>
                <a:cs typeface="MS UI Gothic"/>
                <a:hlinkClick r:id="rId2"/>
              </a:rPr>
              <a:t>https://www.softsu.co.jp/</a:t>
            </a:r>
            <a:endParaRPr sz="1800" dirty="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  <a:tabLst>
                <a:tab pos="2117090" algn="l"/>
              </a:tabLst>
            </a:pPr>
            <a:r>
              <a:rPr sz="1800" spc="114" dirty="0">
                <a:latin typeface="MS UI Gothic"/>
                <a:cs typeface="MS UI Gothic"/>
              </a:rPr>
              <a:t>（クラウ</a:t>
            </a:r>
            <a:r>
              <a:rPr sz="1800" spc="120" dirty="0">
                <a:latin typeface="MS UI Gothic"/>
                <a:cs typeface="MS UI Gothic"/>
              </a:rPr>
              <a:t>ド</a:t>
            </a:r>
            <a:r>
              <a:rPr sz="1800" spc="-45" dirty="0">
                <a:latin typeface="MS UI Gothic"/>
                <a:cs typeface="MS UI Gothic"/>
              </a:rPr>
              <a:t>CTI</a:t>
            </a:r>
            <a:r>
              <a:rPr sz="1800" spc="120" dirty="0">
                <a:latin typeface="MS UI Gothic"/>
                <a:cs typeface="MS UI Gothic"/>
              </a:rPr>
              <a:t>サー</a:t>
            </a:r>
            <a:r>
              <a:rPr sz="1800" spc="110" dirty="0">
                <a:latin typeface="MS UI Gothic"/>
                <a:cs typeface="MS UI Gothic"/>
              </a:rPr>
              <a:t>ビ</a:t>
            </a:r>
            <a:r>
              <a:rPr sz="1800" spc="185" dirty="0">
                <a:latin typeface="MS UI Gothic"/>
                <a:cs typeface="MS UI Gothic"/>
              </a:rPr>
              <a:t>ス</a:t>
            </a:r>
            <a:r>
              <a:rPr sz="1800" dirty="0">
                <a:latin typeface="MS UI Gothic"/>
                <a:cs typeface="MS UI Gothic"/>
              </a:rPr>
              <a:t>	</a:t>
            </a:r>
            <a:r>
              <a:rPr sz="1800" spc="-15" dirty="0">
                <a:latin typeface="MS UI Gothic"/>
                <a:cs typeface="MS UI Gothic"/>
              </a:rPr>
              <a:t>B</a:t>
            </a:r>
            <a:r>
              <a:rPr sz="1800" spc="-5" dirty="0">
                <a:latin typeface="MS UI Gothic"/>
                <a:cs typeface="MS UI Gothic"/>
              </a:rPr>
              <a:t>l</a:t>
            </a:r>
            <a:r>
              <a:rPr sz="1800" spc="30" dirty="0">
                <a:latin typeface="MS UI Gothic"/>
                <a:cs typeface="MS UI Gothic"/>
              </a:rPr>
              <a:t>ueBea</a:t>
            </a:r>
            <a:r>
              <a:rPr sz="1800" spc="35" dirty="0">
                <a:latin typeface="MS UI Gothic"/>
                <a:cs typeface="MS UI Gothic"/>
              </a:rPr>
              <a:t>n</a:t>
            </a:r>
            <a:r>
              <a:rPr sz="1800" spc="100" dirty="0">
                <a:latin typeface="MS UI Gothic"/>
                <a:cs typeface="MS UI Gothic"/>
              </a:rPr>
              <a:t>サイ</a:t>
            </a:r>
            <a:r>
              <a:rPr sz="1800" spc="-65" dirty="0">
                <a:latin typeface="MS UI Gothic"/>
                <a:cs typeface="MS UI Gothic"/>
              </a:rPr>
              <a:t>ト）  </a:t>
            </a:r>
            <a:r>
              <a:rPr lang="en" sz="1800" spc="85" dirty="0">
                <a:latin typeface="MS UI Gothic"/>
                <a:cs typeface="MS UI Gothic"/>
                <a:hlinkClick r:id="rId3"/>
              </a:rPr>
              <a:t>https://www.bluebean365.jp/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540" y="4527626"/>
            <a:ext cx="1168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indent="-229870">
              <a:lnSpc>
                <a:spcPct val="100000"/>
              </a:lnSpc>
              <a:spcBef>
                <a:spcPts val="100"/>
              </a:spcBef>
              <a:buSzPct val="94444"/>
              <a:buChar char="■"/>
              <a:tabLst>
                <a:tab pos="242570" algn="l"/>
              </a:tabLst>
            </a:pPr>
            <a:r>
              <a:rPr sz="1800" spc="-5" dirty="0">
                <a:latin typeface="MS UI Gothic"/>
                <a:cs typeface="MS UI Gothic"/>
              </a:rPr>
              <a:t>事業内容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46019" y="4527626"/>
            <a:ext cx="24631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229" dirty="0">
                <a:latin typeface="MS UI Gothic"/>
                <a:cs typeface="MS UI Gothic"/>
              </a:rPr>
              <a:t>クラ</a:t>
            </a:r>
            <a:r>
              <a:rPr sz="1800" spc="245" dirty="0">
                <a:latin typeface="MS UI Gothic"/>
                <a:cs typeface="MS UI Gothic"/>
              </a:rPr>
              <a:t>ウ</a:t>
            </a:r>
            <a:r>
              <a:rPr sz="1800" spc="-130" dirty="0">
                <a:latin typeface="MS UI Gothic"/>
                <a:cs typeface="MS UI Gothic"/>
              </a:rPr>
              <a:t>ド</a:t>
            </a:r>
            <a:r>
              <a:rPr sz="1800" spc="-40" dirty="0">
                <a:latin typeface="MS UI Gothic"/>
                <a:cs typeface="MS UI Gothic"/>
              </a:rPr>
              <a:t>CTI</a:t>
            </a:r>
            <a:r>
              <a:rPr sz="1800" spc="70" dirty="0">
                <a:latin typeface="MS UI Gothic"/>
                <a:cs typeface="MS UI Gothic"/>
              </a:rPr>
              <a:t>サ</a:t>
            </a:r>
            <a:r>
              <a:rPr sz="1800" spc="65" dirty="0">
                <a:latin typeface="MS UI Gothic"/>
                <a:cs typeface="MS UI Gothic"/>
              </a:rPr>
              <a:t>ー</a:t>
            </a:r>
            <a:r>
              <a:rPr sz="1800" spc="75" dirty="0">
                <a:latin typeface="MS UI Gothic"/>
                <a:cs typeface="MS UI Gothic"/>
              </a:rPr>
              <a:t>ビ</a:t>
            </a:r>
            <a:r>
              <a:rPr sz="1800" spc="85" dirty="0">
                <a:latin typeface="MS UI Gothic"/>
                <a:cs typeface="MS UI Gothic"/>
              </a:rPr>
              <a:t>ス</a:t>
            </a:r>
            <a:r>
              <a:rPr sz="1800" spc="110" dirty="0">
                <a:latin typeface="MS UI Gothic"/>
                <a:cs typeface="MS UI Gothic"/>
              </a:rPr>
              <a:t>事業 </a:t>
            </a:r>
            <a:r>
              <a:rPr sz="1800" spc="-30" dirty="0">
                <a:latin typeface="MS UI Gothic"/>
                <a:cs typeface="MS UI Gothic"/>
              </a:rPr>
              <a:t>SIP/VOIP</a:t>
            </a:r>
            <a:r>
              <a:rPr sz="1800" dirty="0">
                <a:latin typeface="MS UI Gothic"/>
                <a:cs typeface="MS UI Gothic"/>
              </a:rPr>
              <a:t>機器販売事業 </a:t>
            </a:r>
            <a:r>
              <a:rPr sz="1800" spc="35" dirty="0">
                <a:latin typeface="MS UI Gothic"/>
                <a:cs typeface="MS UI Gothic"/>
              </a:rPr>
              <a:t>ホテル用電話機販売事業</a:t>
            </a:r>
            <a:endParaRPr sz="18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583" y="1382247"/>
            <a:ext cx="5768975" cy="2759075"/>
            <a:chOff x="132583" y="1382247"/>
            <a:chExt cx="5768975" cy="2759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83" y="1382247"/>
              <a:ext cx="5768349" cy="27584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1429511"/>
              <a:ext cx="5678424" cy="265938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10895" y="4373852"/>
            <a:ext cx="8710295" cy="2018030"/>
            <a:chOff x="310895" y="4373852"/>
            <a:chExt cx="8710295" cy="20180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2019" y="4373852"/>
              <a:ext cx="4128556" cy="20178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9284" y="4421124"/>
              <a:ext cx="4038600" cy="19187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49190" y="4621529"/>
              <a:ext cx="4029710" cy="1719580"/>
            </a:xfrm>
            <a:custGeom>
              <a:avLst/>
              <a:gdLst/>
              <a:ahLst/>
              <a:cxnLst/>
              <a:rect l="l" t="t" r="r" b="b"/>
              <a:pathLst>
                <a:path w="4029709" h="1719579">
                  <a:moveTo>
                    <a:pt x="0" y="1719072"/>
                  </a:moveTo>
                  <a:lnTo>
                    <a:pt x="4029456" y="1719072"/>
                  </a:lnTo>
                  <a:lnTo>
                    <a:pt x="4029456" y="0"/>
                  </a:lnTo>
                  <a:lnTo>
                    <a:pt x="0" y="0"/>
                  </a:lnTo>
                  <a:lnTo>
                    <a:pt x="0" y="171907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822" y="4902754"/>
              <a:ext cx="3900736" cy="6438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0895" y="4878323"/>
              <a:ext cx="3925062" cy="735317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20618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MS UI Gothic"/>
                <a:cs typeface="MS UI Gothic"/>
              </a:rPr>
              <a:t>管理機能③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37814" y="101853"/>
            <a:ext cx="4525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10" dirty="0">
                <a:solidFill>
                  <a:srgbClr val="2C2C89"/>
                </a:solidFill>
                <a:latin typeface="MS UI Gothic"/>
                <a:cs typeface="MS UI Gothic"/>
              </a:rPr>
              <a:t>オペレーター</a:t>
            </a:r>
            <a:r>
              <a:rPr sz="3200" dirty="0">
                <a:solidFill>
                  <a:srgbClr val="2C2C89"/>
                </a:solidFill>
                <a:latin typeface="MS UI Gothic"/>
                <a:cs typeface="MS UI Gothic"/>
              </a:rPr>
              <a:t>画面設定機能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67380" y="3533013"/>
            <a:ext cx="2282190" cy="387985"/>
            <a:chOff x="2667380" y="3533013"/>
            <a:chExt cx="2282190" cy="387985"/>
          </a:xfrm>
        </p:grpSpPr>
        <p:sp>
          <p:nvSpPr>
            <p:cNvPr id="14" name="object 14"/>
            <p:cNvSpPr/>
            <p:nvPr/>
          </p:nvSpPr>
          <p:spPr>
            <a:xfrm>
              <a:off x="2676905" y="3542538"/>
              <a:ext cx="2263140" cy="368935"/>
            </a:xfrm>
            <a:custGeom>
              <a:avLst/>
              <a:gdLst/>
              <a:ahLst/>
              <a:cxnLst/>
              <a:rect l="l" t="t" r="r" b="b"/>
              <a:pathLst>
                <a:path w="2263140" h="368935">
                  <a:moveTo>
                    <a:pt x="2263140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2263140" y="368807"/>
                  </a:lnTo>
                  <a:lnTo>
                    <a:pt x="2263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76905" y="3542538"/>
              <a:ext cx="2263140" cy="368935"/>
            </a:xfrm>
            <a:custGeom>
              <a:avLst/>
              <a:gdLst/>
              <a:ahLst/>
              <a:cxnLst/>
              <a:rect l="l" t="t" r="r" b="b"/>
              <a:pathLst>
                <a:path w="2263140" h="368935">
                  <a:moveTo>
                    <a:pt x="0" y="368807"/>
                  </a:moveTo>
                  <a:lnTo>
                    <a:pt x="2263140" y="368807"/>
                  </a:lnTo>
                  <a:lnTo>
                    <a:pt x="226314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686430" y="3552063"/>
            <a:ext cx="2155825" cy="3498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815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345"/>
              </a:spcBef>
            </a:pPr>
            <a:r>
              <a:rPr sz="1800" dirty="0">
                <a:latin typeface="MS UI Gothic"/>
                <a:cs typeface="MS UI Gothic"/>
              </a:rPr>
              <a:t>設定画面（管理画面）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6427" y="4939284"/>
            <a:ext cx="3779520" cy="52324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1435" rIns="0" bIns="0" rtlCol="0">
            <a:spAutoFit/>
          </a:bodyPr>
          <a:lstStyle/>
          <a:p>
            <a:pPr marL="91440" marR="116205">
              <a:lnSpc>
                <a:spcPct val="100000"/>
              </a:lnSpc>
              <a:spcBef>
                <a:spcPts val="405"/>
              </a:spcBef>
            </a:pP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管理画面で作成</a:t>
            </a:r>
            <a:r>
              <a:rPr sz="1400" spc="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165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400" spc="85" dirty="0">
                <a:solidFill>
                  <a:srgbClr val="FFFFFF"/>
                </a:solidFill>
                <a:latin typeface="MS UI Gothic"/>
                <a:cs typeface="MS UI Gothic"/>
              </a:rPr>
              <a:t>内容が</a:t>
            </a:r>
            <a:r>
              <a:rPr sz="1400" spc="60" dirty="0">
                <a:solidFill>
                  <a:srgbClr val="FFFFFF"/>
                </a:solidFill>
                <a:latin typeface="MS UI Gothic"/>
                <a:cs typeface="MS UI Gothic"/>
              </a:rPr>
              <a:t>そ</a:t>
            </a:r>
            <a:r>
              <a:rPr sz="1400" spc="105" dirty="0">
                <a:solidFill>
                  <a:srgbClr val="FFFFFF"/>
                </a:solidFill>
                <a:latin typeface="MS UI Gothic"/>
                <a:cs typeface="MS UI Gothic"/>
              </a:rPr>
              <a:t>のまま</a:t>
            </a:r>
            <a:r>
              <a:rPr sz="1400" spc="95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400" spc="114" dirty="0">
                <a:solidFill>
                  <a:srgbClr val="FFFFFF"/>
                </a:solidFill>
                <a:latin typeface="MS UI Gothic"/>
                <a:cs typeface="MS UI Gothic"/>
              </a:rPr>
              <a:t>ペレー</a:t>
            </a:r>
            <a:r>
              <a:rPr sz="1400" spc="9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ー 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400" spc="55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反映</a:t>
            </a:r>
            <a:r>
              <a:rPr sz="1400" spc="50" dirty="0">
                <a:solidFill>
                  <a:srgbClr val="FFFFFF"/>
                </a:solidFill>
                <a:latin typeface="MS UI Gothic"/>
                <a:cs typeface="MS UI Gothic"/>
              </a:rPr>
              <a:t>さ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れま</a:t>
            </a:r>
            <a:r>
              <a:rPr sz="1400" spc="4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8140" y="1754123"/>
            <a:ext cx="8128634" cy="2339340"/>
            <a:chOff x="358140" y="1754123"/>
            <a:chExt cx="8128634" cy="2339340"/>
          </a:xfrm>
        </p:grpSpPr>
        <p:sp>
          <p:nvSpPr>
            <p:cNvPr id="19" name="object 19"/>
            <p:cNvSpPr/>
            <p:nvPr/>
          </p:nvSpPr>
          <p:spPr>
            <a:xfrm>
              <a:off x="377190" y="1773173"/>
              <a:ext cx="4483735" cy="2301240"/>
            </a:xfrm>
            <a:custGeom>
              <a:avLst/>
              <a:gdLst/>
              <a:ahLst/>
              <a:cxnLst/>
              <a:rect l="l" t="t" r="r" b="b"/>
              <a:pathLst>
                <a:path w="4483735" h="2301240">
                  <a:moveTo>
                    <a:pt x="0" y="2301240"/>
                  </a:moveTo>
                  <a:lnTo>
                    <a:pt x="4483608" y="2301240"/>
                  </a:lnTo>
                  <a:lnTo>
                    <a:pt x="4483608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9624" y="2141207"/>
              <a:ext cx="4636770" cy="89688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34384" y="2130513"/>
              <a:ext cx="4650486" cy="94872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899916" y="2191511"/>
              <a:ext cx="4488180" cy="748665"/>
            </a:xfrm>
            <a:custGeom>
              <a:avLst/>
              <a:gdLst/>
              <a:ahLst/>
              <a:cxnLst/>
              <a:rect l="l" t="t" r="r" b="b"/>
              <a:pathLst>
                <a:path w="4488180" h="748664">
                  <a:moveTo>
                    <a:pt x="4488180" y="0"/>
                  </a:moveTo>
                  <a:lnTo>
                    <a:pt x="0" y="0"/>
                  </a:lnTo>
                  <a:lnTo>
                    <a:pt x="0" y="748284"/>
                  </a:lnTo>
                  <a:lnTo>
                    <a:pt x="4488180" y="748284"/>
                  </a:lnTo>
                  <a:lnTo>
                    <a:pt x="448818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79926" y="2228850"/>
            <a:ext cx="43160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400" spc="110" dirty="0">
                <a:solidFill>
                  <a:srgbClr val="FFFFFF"/>
                </a:solidFill>
                <a:latin typeface="MS UI Gothic"/>
                <a:cs typeface="MS UI Gothic"/>
              </a:rPr>
              <a:t>ペレータ</a:t>
            </a:r>
            <a:r>
              <a:rPr sz="1400" spc="45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400" spc="55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作成。顧客情</a:t>
            </a:r>
            <a:r>
              <a:rPr sz="1400" spc="-10" dirty="0">
                <a:solidFill>
                  <a:srgbClr val="FFFFFF"/>
                </a:solidFill>
                <a:latin typeface="MS UI Gothic"/>
                <a:cs typeface="MS UI Gothic"/>
              </a:rPr>
              <a:t>報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などの必要項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目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作成 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業務毎</a:t>
            </a:r>
            <a:r>
              <a:rPr sz="1400" spc="3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作成</a:t>
            </a:r>
            <a:r>
              <a:rPr sz="1400" spc="145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r>
              <a:rPr sz="1400" spc="-1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検索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項</a:t>
            </a:r>
            <a:r>
              <a:rPr sz="1400" spc="50" dirty="0">
                <a:solidFill>
                  <a:srgbClr val="FFFFFF"/>
                </a:solidFill>
                <a:latin typeface="MS UI Gothic"/>
                <a:cs typeface="MS UI Gothic"/>
              </a:rPr>
              <a:t>目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や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必須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項</a:t>
            </a:r>
            <a:r>
              <a:rPr sz="1400" spc="85" dirty="0">
                <a:solidFill>
                  <a:srgbClr val="FFFFFF"/>
                </a:solidFill>
                <a:latin typeface="MS UI Gothic"/>
                <a:cs typeface="MS UI Gothic"/>
              </a:rPr>
              <a:t>目</a:t>
            </a:r>
            <a:r>
              <a:rPr sz="1400" spc="75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400" spc="65" dirty="0">
                <a:solidFill>
                  <a:srgbClr val="FFFFFF"/>
                </a:solidFill>
                <a:latin typeface="MS UI Gothic"/>
                <a:cs typeface="MS UI Gothic"/>
              </a:rPr>
              <a:t>ど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endParaRPr sz="14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作成にも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対応。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541014" y="2192273"/>
            <a:ext cx="5236845" cy="1737995"/>
            <a:chOff x="3541014" y="2192273"/>
            <a:chExt cx="5236845" cy="1737995"/>
          </a:xfrm>
        </p:grpSpPr>
        <p:sp>
          <p:nvSpPr>
            <p:cNvPr id="25" name="object 25"/>
            <p:cNvSpPr/>
            <p:nvPr/>
          </p:nvSpPr>
          <p:spPr>
            <a:xfrm>
              <a:off x="3541014" y="2192273"/>
              <a:ext cx="365760" cy="294005"/>
            </a:xfrm>
            <a:custGeom>
              <a:avLst/>
              <a:gdLst/>
              <a:ahLst/>
              <a:cxnLst/>
              <a:rect l="l" t="t" r="r" b="b"/>
              <a:pathLst>
                <a:path w="365760" h="294005">
                  <a:moveTo>
                    <a:pt x="65497" y="39992"/>
                  </a:moveTo>
                  <a:lnTo>
                    <a:pt x="53611" y="54897"/>
                  </a:lnTo>
                  <a:lnTo>
                    <a:pt x="353695" y="294004"/>
                  </a:lnTo>
                  <a:lnTo>
                    <a:pt x="365633" y="279018"/>
                  </a:lnTo>
                  <a:lnTo>
                    <a:pt x="65497" y="39992"/>
                  </a:lnTo>
                  <a:close/>
                </a:path>
                <a:path w="365760" h="294005">
                  <a:moveTo>
                    <a:pt x="0" y="0"/>
                  </a:moveTo>
                  <a:lnTo>
                    <a:pt x="35813" y="77215"/>
                  </a:lnTo>
                  <a:lnTo>
                    <a:pt x="53611" y="54897"/>
                  </a:lnTo>
                  <a:lnTo>
                    <a:pt x="43687" y="46989"/>
                  </a:lnTo>
                  <a:lnTo>
                    <a:pt x="55625" y="32130"/>
                  </a:lnTo>
                  <a:lnTo>
                    <a:pt x="71766" y="32130"/>
                  </a:lnTo>
                  <a:lnTo>
                    <a:pt x="83312" y="17652"/>
                  </a:lnTo>
                  <a:lnTo>
                    <a:pt x="0" y="0"/>
                  </a:lnTo>
                  <a:close/>
                </a:path>
                <a:path w="365760" h="294005">
                  <a:moveTo>
                    <a:pt x="55625" y="32130"/>
                  </a:moveTo>
                  <a:lnTo>
                    <a:pt x="43687" y="46989"/>
                  </a:lnTo>
                  <a:lnTo>
                    <a:pt x="53611" y="54897"/>
                  </a:lnTo>
                  <a:lnTo>
                    <a:pt x="65497" y="39992"/>
                  </a:lnTo>
                  <a:lnTo>
                    <a:pt x="55625" y="32130"/>
                  </a:lnTo>
                  <a:close/>
                </a:path>
                <a:path w="365760" h="294005">
                  <a:moveTo>
                    <a:pt x="71766" y="32130"/>
                  </a:moveTo>
                  <a:lnTo>
                    <a:pt x="55625" y="32130"/>
                  </a:lnTo>
                  <a:lnTo>
                    <a:pt x="65497" y="39992"/>
                  </a:lnTo>
                  <a:lnTo>
                    <a:pt x="71766" y="3213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51726" y="3534917"/>
              <a:ext cx="1816735" cy="386080"/>
            </a:xfrm>
            <a:custGeom>
              <a:avLst/>
              <a:gdLst/>
              <a:ahLst/>
              <a:cxnLst/>
              <a:rect l="l" t="t" r="r" b="b"/>
              <a:pathLst>
                <a:path w="1816734" h="386079">
                  <a:moveTo>
                    <a:pt x="0" y="385572"/>
                  </a:moveTo>
                  <a:lnTo>
                    <a:pt x="1816607" y="385572"/>
                  </a:lnTo>
                  <a:lnTo>
                    <a:pt x="1816607" y="0"/>
                  </a:lnTo>
                  <a:lnTo>
                    <a:pt x="0" y="0"/>
                  </a:lnTo>
                  <a:lnTo>
                    <a:pt x="0" y="385572"/>
                  </a:lnTo>
                  <a:close/>
                </a:path>
              </a:pathLst>
            </a:custGeom>
            <a:ln w="19049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031228" y="3575050"/>
            <a:ext cx="163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MS UI Gothic"/>
                <a:cs typeface="MS UI Gothic"/>
              </a:rPr>
              <a:t>オペレータ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dirty="0">
                <a:latin typeface="MS UI Gothic"/>
                <a:cs typeface="MS UI Gothic"/>
              </a:rPr>
              <a:t>画面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34967" y="4216908"/>
            <a:ext cx="1013460" cy="722630"/>
          </a:xfrm>
          <a:custGeom>
            <a:avLst/>
            <a:gdLst/>
            <a:ahLst/>
            <a:cxnLst/>
            <a:rect l="l" t="t" r="r" b="b"/>
            <a:pathLst>
              <a:path w="1013460" h="722629">
                <a:moveTo>
                  <a:pt x="180594" y="0"/>
                </a:moveTo>
                <a:lnTo>
                  <a:pt x="0" y="0"/>
                </a:lnTo>
                <a:lnTo>
                  <a:pt x="0" y="315976"/>
                </a:lnTo>
                <a:lnTo>
                  <a:pt x="3426" y="362697"/>
                </a:lnTo>
                <a:lnTo>
                  <a:pt x="13378" y="407287"/>
                </a:lnTo>
                <a:lnTo>
                  <a:pt x="29369" y="449257"/>
                </a:lnTo>
                <a:lnTo>
                  <a:pt x="50908" y="488117"/>
                </a:lnTo>
                <a:lnTo>
                  <a:pt x="77507" y="523381"/>
                </a:lnTo>
                <a:lnTo>
                  <a:pt x="108676" y="554559"/>
                </a:lnTo>
                <a:lnTo>
                  <a:pt x="143928" y="581164"/>
                </a:lnTo>
                <a:lnTo>
                  <a:pt x="182773" y="602707"/>
                </a:lnTo>
                <a:lnTo>
                  <a:pt x="224721" y="618699"/>
                </a:lnTo>
                <a:lnTo>
                  <a:pt x="269285" y="628652"/>
                </a:lnTo>
                <a:lnTo>
                  <a:pt x="315976" y="632079"/>
                </a:lnTo>
                <a:lnTo>
                  <a:pt x="832866" y="632079"/>
                </a:lnTo>
                <a:lnTo>
                  <a:pt x="832866" y="722376"/>
                </a:lnTo>
                <a:lnTo>
                  <a:pt x="1013460" y="541782"/>
                </a:lnTo>
                <a:lnTo>
                  <a:pt x="832866" y="361188"/>
                </a:lnTo>
                <a:lnTo>
                  <a:pt x="832866" y="451485"/>
                </a:lnTo>
                <a:lnTo>
                  <a:pt x="315976" y="451485"/>
                </a:lnTo>
                <a:lnTo>
                  <a:pt x="273171" y="444585"/>
                </a:lnTo>
                <a:lnTo>
                  <a:pt x="236006" y="425365"/>
                </a:lnTo>
                <a:lnTo>
                  <a:pt x="206705" y="396044"/>
                </a:lnTo>
                <a:lnTo>
                  <a:pt x="187492" y="358842"/>
                </a:lnTo>
                <a:lnTo>
                  <a:pt x="180594" y="315976"/>
                </a:lnTo>
                <a:lnTo>
                  <a:pt x="1805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66268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00" dirty="0">
                <a:latin typeface="MS UI Gothic"/>
                <a:cs typeface="MS UI Gothic"/>
              </a:rPr>
              <a:t>オペレー</a:t>
            </a:r>
            <a:r>
              <a:rPr sz="3200" b="0" spc="55" dirty="0">
                <a:latin typeface="MS UI Gothic"/>
                <a:cs typeface="MS UI Gothic"/>
              </a:rPr>
              <a:t>ター画面（顧客情</a:t>
            </a:r>
            <a:r>
              <a:rPr sz="3200" b="0" spc="50" dirty="0">
                <a:latin typeface="MS UI Gothic"/>
                <a:cs typeface="MS UI Gothic"/>
              </a:rPr>
              <a:t>報</a:t>
            </a:r>
            <a:r>
              <a:rPr sz="3200" b="0" spc="260" dirty="0">
                <a:latin typeface="MS UI Gothic"/>
                <a:cs typeface="MS UI Gothic"/>
              </a:rPr>
              <a:t>タブ</a:t>
            </a:r>
            <a:r>
              <a:rPr sz="3200" b="0" spc="345" dirty="0">
                <a:latin typeface="MS UI Gothic"/>
                <a:cs typeface="MS UI Gothic"/>
              </a:rPr>
              <a:t>管</a:t>
            </a:r>
            <a:r>
              <a:rPr sz="3200" b="0" dirty="0">
                <a:latin typeface="MS UI Gothic"/>
                <a:cs typeface="MS UI Gothic"/>
              </a:rPr>
              <a:t>理）</a:t>
            </a:r>
            <a:endParaRPr sz="3200" dirty="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1301496"/>
            <a:ext cx="8206740" cy="4535170"/>
            <a:chOff x="457200" y="1301496"/>
            <a:chExt cx="8206740" cy="4535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301496"/>
              <a:ext cx="8206724" cy="45346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49973" y="1878330"/>
              <a:ext cx="1584960" cy="71755"/>
            </a:xfrm>
            <a:custGeom>
              <a:avLst/>
              <a:gdLst/>
              <a:ahLst/>
              <a:cxnLst/>
              <a:rect l="l" t="t" r="r" b="b"/>
              <a:pathLst>
                <a:path w="1584959" h="71755">
                  <a:moveTo>
                    <a:pt x="1584959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584959" y="71627"/>
                  </a:lnTo>
                  <a:lnTo>
                    <a:pt x="1584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49973" y="1878330"/>
              <a:ext cx="1584960" cy="71755"/>
            </a:xfrm>
            <a:custGeom>
              <a:avLst/>
              <a:gdLst/>
              <a:ahLst/>
              <a:cxnLst/>
              <a:rect l="l" t="t" r="r" b="b"/>
              <a:pathLst>
                <a:path w="1584959" h="71755">
                  <a:moveTo>
                    <a:pt x="0" y="71627"/>
                  </a:moveTo>
                  <a:lnTo>
                    <a:pt x="1584959" y="71627"/>
                  </a:lnTo>
                  <a:lnTo>
                    <a:pt x="1584959" y="0"/>
                  </a:lnTo>
                  <a:lnTo>
                    <a:pt x="0" y="0"/>
                  </a:lnTo>
                  <a:lnTo>
                    <a:pt x="0" y="7162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0579" y="2278380"/>
              <a:ext cx="3870960" cy="129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8388" y="2365248"/>
              <a:ext cx="3895344" cy="11734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706111" y="2343912"/>
              <a:ext cx="3744595" cy="1169035"/>
            </a:xfrm>
            <a:custGeom>
              <a:avLst/>
              <a:gdLst/>
              <a:ahLst/>
              <a:cxnLst/>
              <a:rect l="l" t="t" r="r" b="b"/>
              <a:pathLst>
                <a:path w="3744595" h="1169035">
                  <a:moveTo>
                    <a:pt x="3686810" y="0"/>
                  </a:moveTo>
                  <a:lnTo>
                    <a:pt x="57658" y="0"/>
                  </a:lnTo>
                  <a:lnTo>
                    <a:pt x="35200" y="4526"/>
                  </a:lnTo>
                  <a:lnTo>
                    <a:pt x="16875" y="16875"/>
                  </a:lnTo>
                  <a:lnTo>
                    <a:pt x="4526" y="35200"/>
                  </a:lnTo>
                  <a:lnTo>
                    <a:pt x="0" y="57658"/>
                  </a:lnTo>
                  <a:lnTo>
                    <a:pt x="0" y="1111250"/>
                  </a:lnTo>
                  <a:lnTo>
                    <a:pt x="4526" y="1133707"/>
                  </a:lnTo>
                  <a:lnTo>
                    <a:pt x="16875" y="1152032"/>
                  </a:lnTo>
                  <a:lnTo>
                    <a:pt x="35200" y="1164381"/>
                  </a:lnTo>
                  <a:lnTo>
                    <a:pt x="57658" y="1168908"/>
                  </a:lnTo>
                  <a:lnTo>
                    <a:pt x="3686810" y="1168908"/>
                  </a:lnTo>
                  <a:lnTo>
                    <a:pt x="3709267" y="1164381"/>
                  </a:lnTo>
                  <a:lnTo>
                    <a:pt x="3727592" y="1152032"/>
                  </a:lnTo>
                  <a:lnTo>
                    <a:pt x="3739941" y="1133707"/>
                  </a:lnTo>
                  <a:lnTo>
                    <a:pt x="3744467" y="1111250"/>
                  </a:lnTo>
                  <a:lnTo>
                    <a:pt x="3744467" y="57658"/>
                  </a:lnTo>
                  <a:lnTo>
                    <a:pt x="3739941" y="35200"/>
                  </a:lnTo>
                  <a:lnTo>
                    <a:pt x="3727592" y="16875"/>
                  </a:lnTo>
                  <a:lnTo>
                    <a:pt x="3709267" y="4526"/>
                  </a:lnTo>
                  <a:lnTo>
                    <a:pt x="368681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819015" y="2494534"/>
            <a:ext cx="3519170" cy="86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顧客情報を</a:t>
            </a: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280" dirty="0">
                <a:solidFill>
                  <a:srgbClr val="FFFFFF"/>
                </a:solidFill>
                <a:latin typeface="MS UI Gothic"/>
                <a:cs typeface="MS UI Gothic"/>
              </a:rPr>
              <a:t>ブ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管理できます。</a:t>
            </a:r>
            <a:endParaRPr sz="1800">
              <a:latin typeface="MS UI Gothic"/>
              <a:cs typeface="MS UI Gothic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顧客</a:t>
            </a:r>
            <a:r>
              <a:rPr sz="1800" spc="-10" dirty="0">
                <a:solidFill>
                  <a:srgbClr val="FFFFFF"/>
                </a:solidFill>
                <a:latin typeface="MS UI Gothic"/>
                <a:cs typeface="MS UI Gothic"/>
              </a:rPr>
              <a:t>履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歴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記入</a:t>
            </a:r>
            <a:r>
              <a:rPr sz="1800" spc="-10" dirty="0">
                <a:solidFill>
                  <a:srgbClr val="FFFFFF"/>
                </a:solidFill>
                <a:latin typeface="MS UI Gothic"/>
                <a:cs typeface="MS UI Gothic"/>
              </a:rPr>
              <a:t>途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中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も、</a:t>
            </a:r>
            <a:endParaRPr sz="18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他業務顧客の電話対応が可能</a:t>
            </a:r>
            <a:r>
              <a:rPr sz="1800" spc="2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5" dirty="0">
                <a:solidFill>
                  <a:srgbClr val="FFFFFF"/>
                </a:solidFill>
                <a:latin typeface="MS UI Gothic"/>
                <a:cs typeface="MS UI Gothic"/>
              </a:rPr>
              <a:t>す。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87952" y="1821179"/>
            <a:ext cx="661670" cy="978535"/>
          </a:xfrm>
          <a:custGeom>
            <a:avLst/>
            <a:gdLst/>
            <a:ahLst/>
            <a:cxnLst/>
            <a:rect l="l" t="t" r="r" b="b"/>
            <a:pathLst>
              <a:path w="661670" h="978535">
                <a:moveTo>
                  <a:pt x="165353" y="0"/>
                </a:moveTo>
                <a:lnTo>
                  <a:pt x="0" y="165354"/>
                </a:lnTo>
                <a:lnTo>
                  <a:pt x="82676" y="165354"/>
                </a:lnTo>
                <a:lnTo>
                  <a:pt x="82676" y="689102"/>
                </a:lnTo>
                <a:lnTo>
                  <a:pt x="86464" y="736025"/>
                </a:lnTo>
                <a:lnTo>
                  <a:pt x="97428" y="780539"/>
                </a:lnTo>
                <a:lnTo>
                  <a:pt x="114974" y="822048"/>
                </a:lnTo>
                <a:lnTo>
                  <a:pt x="138508" y="859956"/>
                </a:lnTo>
                <a:lnTo>
                  <a:pt x="167433" y="893667"/>
                </a:lnTo>
                <a:lnTo>
                  <a:pt x="201155" y="922584"/>
                </a:lnTo>
                <a:lnTo>
                  <a:pt x="239079" y="946113"/>
                </a:lnTo>
                <a:lnTo>
                  <a:pt x="280610" y="963657"/>
                </a:lnTo>
                <a:lnTo>
                  <a:pt x="325151" y="974621"/>
                </a:lnTo>
                <a:lnTo>
                  <a:pt x="372110" y="978408"/>
                </a:lnTo>
                <a:lnTo>
                  <a:pt x="661415" y="978408"/>
                </a:lnTo>
                <a:lnTo>
                  <a:pt x="661415" y="813054"/>
                </a:lnTo>
                <a:lnTo>
                  <a:pt x="371983" y="813054"/>
                </a:lnTo>
                <a:lnTo>
                  <a:pt x="323736" y="803312"/>
                </a:lnTo>
                <a:lnTo>
                  <a:pt x="284337" y="776747"/>
                </a:lnTo>
                <a:lnTo>
                  <a:pt x="257772" y="737348"/>
                </a:lnTo>
                <a:lnTo>
                  <a:pt x="248031" y="689102"/>
                </a:lnTo>
                <a:lnTo>
                  <a:pt x="248031" y="165354"/>
                </a:lnTo>
                <a:lnTo>
                  <a:pt x="330708" y="165354"/>
                </a:lnTo>
                <a:lnTo>
                  <a:pt x="1653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0266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00" dirty="0">
                <a:latin typeface="MS UI Gothic"/>
                <a:cs typeface="MS UI Gothic"/>
              </a:rPr>
              <a:t>オペレー</a:t>
            </a:r>
            <a:r>
              <a:rPr sz="3200" b="0" spc="55" dirty="0">
                <a:latin typeface="MS UI Gothic"/>
                <a:cs typeface="MS UI Gothic"/>
              </a:rPr>
              <a:t>ター画面（座席一</a:t>
            </a:r>
            <a:r>
              <a:rPr sz="3200" b="0" spc="50" dirty="0">
                <a:latin typeface="MS UI Gothic"/>
                <a:cs typeface="MS UI Gothic"/>
              </a:rPr>
              <a:t>覧</a:t>
            </a:r>
            <a:r>
              <a:rPr sz="3200" b="0" dirty="0">
                <a:latin typeface="MS UI Gothic"/>
                <a:cs typeface="MS UI Gothic"/>
              </a:rPr>
              <a:t>）</a:t>
            </a:r>
            <a:endParaRPr sz="3200" dirty="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72069" y="1484375"/>
            <a:ext cx="6122670" cy="3521075"/>
            <a:chOff x="2272069" y="1484375"/>
            <a:chExt cx="6122670" cy="3521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2069" y="1484375"/>
              <a:ext cx="6122336" cy="352065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029194" y="1917953"/>
              <a:ext cx="216535" cy="71755"/>
            </a:xfrm>
            <a:custGeom>
              <a:avLst/>
              <a:gdLst/>
              <a:ahLst/>
              <a:cxnLst/>
              <a:rect l="l" t="t" r="r" b="b"/>
              <a:pathLst>
                <a:path w="216534" h="71755">
                  <a:moveTo>
                    <a:pt x="216407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216407" y="71627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29194" y="1917953"/>
              <a:ext cx="216535" cy="71755"/>
            </a:xfrm>
            <a:custGeom>
              <a:avLst/>
              <a:gdLst/>
              <a:ahLst/>
              <a:cxnLst/>
              <a:rect l="l" t="t" r="r" b="b"/>
              <a:pathLst>
                <a:path w="216534" h="71755">
                  <a:moveTo>
                    <a:pt x="0" y="71627"/>
                  </a:moveTo>
                  <a:lnTo>
                    <a:pt x="216407" y="71627"/>
                  </a:lnTo>
                  <a:lnTo>
                    <a:pt x="216407" y="0"/>
                  </a:lnTo>
                  <a:lnTo>
                    <a:pt x="0" y="0"/>
                  </a:lnTo>
                  <a:lnTo>
                    <a:pt x="0" y="71627"/>
                  </a:lnTo>
                  <a:close/>
                </a:path>
              </a:pathLst>
            </a:custGeom>
            <a:ln w="2539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12060" y="5366003"/>
            <a:ext cx="8082280" cy="1173480"/>
            <a:chOff x="512060" y="5366003"/>
            <a:chExt cx="8082280" cy="11734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060" y="5419212"/>
              <a:ext cx="8081778" cy="102586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831" y="5366003"/>
              <a:ext cx="7984235" cy="11734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9307" y="5466587"/>
              <a:ext cx="7992109" cy="927100"/>
            </a:xfrm>
            <a:custGeom>
              <a:avLst/>
              <a:gdLst/>
              <a:ahLst/>
              <a:cxnLst/>
              <a:rect l="l" t="t" r="r" b="b"/>
              <a:pathLst>
                <a:path w="7992109" h="927100">
                  <a:moveTo>
                    <a:pt x="7946136" y="0"/>
                  </a:moveTo>
                  <a:lnTo>
                    <a:pt x="45732" y="0"/>
                  </a:lnTo>
                  <a:lnTo>
                    <a:pt x="27930" y="3589"/>
                  </a:lnTo>
                  <a:lnTo>
                    <a:pt x="13393" y="13382"/>
                  </a:lnTo>
                  <a:lnTo>
                    <a:pt x="3593" y="27914"/>
                  </a:lnTo>
                  <a:lnTo>
                    <a:pt x="0" y="45720"/>
                  </a:lnTo>
                  <a:lnTo>
                    <a:pt x="0" y="880859"/>
                  </a:lnTo>
                  <a:lnTo>
                    <a:pt x="3593" y="898661"/>
                  </a:lnTo>
                  <a:lnTo>
                    <a:pt x="13393" y="913198"/>
                  </a:lnTo>
                  <a:lnTo>
                    <a:pt x="27930" y="922998"/>
                  </a:lnTo>
                  <a:lnTo>
                    <a:pt x="45732" y="926592"/>
                  </a:lnTo>
                  <a:lnTo>
                    <a:pt x="7946136" y="926592"/>
                  </a:lnTo>
                  <a:lnTo>
                    <a:pt x="7963941" y="922998"/>
                  </a:lnTo>
                  <a:lnTo>
                    <a:pt x="7978473" y="913198"/>
                  </a:lnTo>
                  <a:lnTo>
                    <a:pt x="7988266" y="898661"/>
                  </a:lnTo>
                  <a:lnTo>
                    <a:pt x="7991856" y="880859"/>
                  </a:lnTo>
                  <a:lnTo>
                    <a:pt x="7991856" y="45720"/>
                  </a:lnTo>
                  <a:lnTo>
                    <a:pt x="7988266" y="27914"/>
                  </a:lnTo>
                  <a:lnTo>
                    <a:pt x="7978473" y="13382"/>
                  </a:lnTo>
                  <a:lnTo>
                    <a:pt x="7963941" y="3589"/>
                  </a:lnTo>
                  <a:lnTo>
                    <a:pt x="7946136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0823" y="5496255"/>
            <a:ext cx="7607934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327660" algn="ctr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よ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り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他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状況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確認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る</a:t>
            </a:r>
            <a:r>
              <a:rPr sz="1800" spc="270" dirty="0">
                <a:solidFill>
                  <a:srgbClr val="FFFFFF"/>
                </a:solidFill>
                <a:latin typeface="MS UI Gothic"/>
                <a:cs typeface="MS UI Gothic"/>
              </a:rPr>
              <a:t>こ</a:t>
            </a:r>
            <a:r>
              <a:rPr sz="1800" spc="25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きま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。 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そ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め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テレワ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ク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時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状況判断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活用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きま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また、座席一覧か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ら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内線発信が出来るので、内線番号の打ち間違い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防ぎます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9119" y="1606296"/>
            <a:ext cx="946785" cy="3282950"/>
            <a:chOff x="579119" y="1606296"/>
            <a:chExt cx="946785" cy="328295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19" y="1606296"/>
              <a:ext cx="946404" cy="328269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11885" y="4437125"/>
              <a:ext cx="464820" cy="361315"/>
            </a:xfrm>
            <a:custGeom>
              <a:avLst/>
              <a:gdLst/>
              <a:ahLst/>
              <a:cxnLst/>
              <a:rect l="l" t="t" r="r" b="b"/>
              <a:pathLst>
                <a:path w="464819" h="361314">
                  <a:moveTo>
                    <a:pt x="0" y="361188"/>
                  </a:moveTo>
                  <a:lnTo>
                    <a:pt x="464820" y="361188"/>
                  </a:lnTo>
                  <a:lnTo>
                    <a:pt x="464820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896110" y="2915666"/>
            <a:ext cx="168910" cy="664210"/>
            <a:chOff x="1896110" y="2915666"/>
            <a:chExt cx="168910" cy="664210"/>
          </a:xfrm>
        </p:grpSpPr>
        <p:sp>
          <p:nvSpPr>
            <p:cNvPr id="16" name="object 16"/>
            <p:cNvSpPr/>
            <p:nvPr/>
          </p:nvSpPr>
          <p:spPr>
            <a:xfrm>
              <a:off x="1908810" y="2928366"/>
              <a:ext cx="143510" cy="638810"/>
            </a:xfrm>
            <a:custGeom>
              <a:avLst/>
              <a:gdLst/>
              <a:ahLst/>
              <a:cxnLst/>
              <a:rect l="l" t="t" r="r" b="b"/>
              <a:pathLst>
                <a:path w="143510" h="638810">
                  <a:moveTo>
                    <a:pt x="0" y="0"/>
                  </a:moveTo>
                  <a:lnTo>
                    <a:pt x="0" y="638556"/>
                  </a:lnTo>
                  <a:lnTo>
                    <a:pt x="143256" y="325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08810" y="2928366"/>
              <a:ext cx="143510" cy="638810"/>
            </a:xfrm>
            <a:custGeom>
              <a:avLst/>
              <a:gdLst/>
              <a:ahLst/>
              <a:cxnLst/>
              <a:rect l="l" t="t" r="r" b="b"/>
              <a:pathLst>
                <a:path w="143510" h="638810">
                  <a:moveTo>
                    <a:pt x="0" y="0"/>
                  </a:moveTo>
                  <a:lnTo>
                    <a:pt x="143256" y="325120"/>
                  </a:lnTo>
                  <a:lnTo>
                    <a:pt x="0" y="63855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1A90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4679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00" dirty="0">
                <a:latin typeface="MS UI Gothic"/>
                <a:cs typeface="MS UI Gothic"/>
              </a:rPr>
              <a:t>オペレー</a:t>
            </a:r>
            <a:r>
              <a:rPr sz="3200" b="0" spc="175" dirty="0">
                <a:latin typeface="MS UI Gothic"/>
                <a:cs typeface="MS UI Gothic"/>
              </a:rPr>
              <a:t>ター画面（ヘ</a:t>
            </a:r>
            <a:r>
              <a:rPr sz="3200" b="0" spc="160" dirty="0">
                <a:latin typeface="MS UI Gothic"/>
                <a:cs typeface="MS UI Gothic"/>
              </a:rPr>
              <a:t>ル</a:t>
            </a:r>
            <a:r>
              <a:rPr sz="3200" b="0" spc="350" dirty="0">
                <a:latin typeface="MS UI Gothic"/>
                <a:cs typeface="MS UI Gothic"/>
              </a:rPr>
              <a:t>プボタ</a:t>
            </a:r>
            <a:r>
              <a:rPr sz="3200" b="0" spc="325" dirty="0">
                <a:latin typeface="MS UI Gothic"/>
                <a:cs typeface="MS UI Gothic"/>
              </a:rPr>
              <a:t>ン</a:t>
            </a:r>
            <a:r>
              <a:rPr sz="3200" b="0" dirty="0">
                <a:latin typeface="MS UI Gothic"/>
                <a:cs typeface="MS UI Gothic"/>
              </a:rPr>
              <a:t>）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8824" y="1412747"/>
            <a:ext cx="8394700" cy="5053965"/>
            <a:chOff x="528824" y="1412747"/>
            <a:chExt cx="8394700" cy="5053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2700" y="1412747"/>
              <a:ext cx="6370320" cy="35280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824" y="5533499"/>
              <a:ext cx="8081778" cy="9252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971" y="5585459"/>
              <a:ext cx="8061959" cy="8808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6071" y="5580888"/>
              <a:ext cx="7992109" cy="826135"/>
            </a:xfrm>
            <a:custGeom>
              <a:avLst/>
              <a:gdLst/>
              <a:ahLst/>
              <a:cxnLst/>
              <a:rect l="l" t="t" r="r" b="b"/>
              <a:pathLst>
                <a:path w="7992109" h="826135">
                  <a:moveTo>
                    <a:pt x="7951088" y="0"/>
                  </a:moveTo>
                  <a:lnTo>
                    <a:pt x="40767" y="0"/>
                  </a:lnTo>
                  <a:lnTo>
                    <a:pt x="24897" y="3203"/>
                  </a:lnTo>
                  <a:lnTo>
                    <a:pt x="11939" y="11939"/>
                  </a:lnTo>
                  <a:lnTo>
                    <a:pt x="3203" y="24897"/>
                  </a:lnTo>
                  <a:lnTo>
                    <a:pt x="0" y="40767"/>
                  </a:lnTo>
                  <a:lnTo>
                    <a:pt x="0" y="785241"/>
                  </a:lnTo>
                  <a:lnTo>
                    <a:pt x="3203" y="801110"/>
                  </a:lnTo>
                  <a:lnTo>
                    <a:pt x="11939" y="814068"/>
                  </a:lnTo>
                  <a:lnTo>
                    <a:pt x="24897" y="822804"/>
                  </a:lnTo>
                  <a:lnTo>
                    <a:pt x="40767" y="826007"/>
                  </a:lnTo>
                  <a:lnTo>
                    <a:pt x="7951088" y="826007"/>
                  </a:lnTo>
                  <a:lnTo>
                    <a:pt x="7966942" y="822804"/>
                  </a:lnTo>
                  <a:lnTo>
                    <a:pt x="7979902" y="814068"/>
                  </a:lnTo>
                  <a:lnTo>
                    <a:pt x="7988647" y="801110"/>
                  </a:lnTo>
                  <a:lnTo>
                    <a:pt x="7991856" y="785241"/>
                  </a:lnTo>
                  <a:lnTo>
                    <a:pt x="7991856" y="40767"/>
                  </a:lnTo>
                  <a:lnTo>
                    <a:pt x="7988647" y="24897"/>
                  </a:lnTo>
                  <a:lnTo>
                    <a:pt x="7979902" y="11939"/>
                  </a:lnTo>
                  <a:lnTo>
                    <a:pt x="7966942" y="3203"/>
                  </a:lnTo>
                  <a:lnTo>
                    <a:pt x="7951088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28573" y="5715406"/>
            <a:ext cx="7686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80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のヘル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プ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ボ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押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こ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管理者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通知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する</a:t>
            </a:r>
            <a:r>
              <a:rPr sz="1800" spc="270" dirty="0">
                <a:solidFill>
                  <a:srgbClr val="FFFFFF"/>
                </a:solidFill>
                <a:latin typeface="MS UI Gothic"/>
                <a:cs typeface="MS UI Gothic"/>
              </a:rPr>
              <a:t>こ</a:t>
            </a:r>
            <a:r>
              <a:rPr sz="1800" spc="25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きま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。 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顧客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通話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しな</a:t>
            </a:r>
            <a:r>
              <a:rPr sz="1800" spc="165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ら、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管理者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モ</a:t>
            </a:r>
            <a:r>
              <a:rPr sz="1800" spc="235" dirty="0">
                <a:solidFill>
                  <a:srgbClr val="FFFFFF"/>
                </a:solidFill>
                <a:latin typeface="MS UI Gothic"/>
                <a:cs typeface="MS UI Gothic"/>
              </a:rPr>
              <a:t>ニ</a:t>
            </a:r>
            <a:r>
              <a:rPr sz="1800" spc="21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80" dirty="0">
                <a:solidFill>
                  <a:srgbClr val="FFFFFF"/>
                </a:solidFill>
                <a:latin typeface="MS UI Gothic"/>
                <a:cs typeface="MS UI Gothic"/>
              </a:rPr>
              <a:t>リ</a:t>
            </a:r>
            <a:r>
              <a:rPr sz="1800" spc="22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グ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20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21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210" dirty="0">
                <a:solidFill>
                  <a:srgbClr val="FFFFFF"/>
                </a:solidFill>
                <a:latin typeface="MS UI Gothic"/>
                <a:cs typeface="MS UI Gothic"/>
              </a:rPr>
              <a:t>も</a:t>
            </a:r>
            <a:r>
              <a:rPr sz="1800" spc="190" dirty="0">
                <a:solidFill>
                  <a:srgbClr val="FFFFFF"/>
                </a:solidFill>
                <a:latin typeface="MS UI Gothic"/>
                <a:cs typeface="MS UI Gothic"/>
              </a:rPr>
              <a:t>ら</a:t>
            </a:r>
            <a:r>
              <a:rPr sz="1800" spc="175" dirty="0">
                <a:solidFill>
                  <a:srgbClr val="FFFFFF"/>
                </a:solidFill>
                <a:latin typeface="MS UI Gothic"/>
                <a:cs typeface="MS UI Gothic"/>
              </a:rPr>
              <a:t>う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ど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対応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1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1959" y="1412747"/>
            <a:ext cx="1046988" cy="352805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536446" y="2409698"/>
            <a:ext cx="2374265" cy="3140075"/>
            <a:chOff x="1536446" y="2409698"/>
            <a:chExt cx="2374265" cy="3140075"/>
          </a:xfrm>
        </p:grpSpPr>
        <p:sp>
          <p:nvSpPr>
            <p:cNvPr id="11" name="object 11"/>
            <p:cNvSpPr/>
            <p:nvPr/>
          </p:nvSpPr>
          <p:spPr>
            <a:xfrm>
              <a:off x="1549146" y="2422398"/>
              <a:ext cx="1007744" cy="215265"/>
            </a:xfrm>
            <a:custGeom>
              <a:avLst/>
              <a:gdLst/>
              <a:ahLst/>
              <a:cxnLst/>
              <a:rect l="l" t="t" r="r" b="b"/>
              <a:pathLst>
                <a:path w="1007744" h="215264">
                  <a:moveTo>
                    <a:pt x="899922" y="0"/>
                  </a:moveTo>
                  <a:lnTo>
                    <a:pt x="899922" y="53721"/>
                  </a:lnTo>
                  <a:lnTo>
                    <a:pt x="0" y="53721"/>
                  </a:lnTo>
                  <a:lnTo>
                    <a:pt x="0" y="161162"/>
                  </a:lnTo>
                  <a:lnTo>
                    <a:pt x="899922" y="161162"/>
                  </a:lnTo>
                  <a:lnTo>
                    <a:pt x="899922" y="214884"/>
                  </a:lnTo>
                  <a:lnTo>
                    <a:pt x="1007364" y="107441"/>
                  </a:lnTo>
                  <a:lnTo>
                    <a:pt x="899922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49146" y="2422398"/>
              <a:ext cx="1007744" cy="215265"/>
            </a:xfrm>
            <a:custGeom>
              <a:avLst/>
              <a:gdLst/>
              <a:ahLst/>
              <a:cxnLst/>
              <a:rect l="l" t="t" r="r" b="b"/>
              <a:pathLst>
                <a:path w="1007744" h="215264">
                  <a:moveTo>
                    <a:pt x="0" y="53721"/>
                  </a:moveTo>
                  <a:lnTo>
                    <a:pt x="899922" y="53721"/>
                  </a:lnTo>
                  <a:lnTo>
                    <a:pt x="899922" y="0"/>
                  </a:lnTo>
                  <a:lnTo>
                    <a:pt x="1007364" y="107441"/>
                  </a:lnTo>
                  <a:lnTo>
                    <a:pt x="899922" y="214884"/>
                  </a:lnTo>
                  <a:lnTo>
                    <a:pt x="899922" y="161162"/>
                  </a:lnTo>
                  <a:lnTo>
                    <a:pt x="0" y="161162"/>
                  </a:lnTo>
                  <a:lnTo>
                    <a:pt x="0" y="53721"/>
                  </a:lnTo>
                  <a:close/>
                </a:path>
              </a:pathLst>
            </a:custGeom>
            <a:ln w="25399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44546" y="3257550"/>
              <a:ext cx="1047115" cy="756285"/>
            </a:xfrm>
            <a:custGeom>
              <a:avLst/>
              <a:gdLst/>
              <a:ahLst/>
              <a:cxnLst/>
              <a:rect l="l" t="t" r="r" b="b"/>
              <a:pathLst>
                <a:path w="1047114" h="756285">
                  <a:moveTo>
                    <a:pt x="0" y="377951"/>
                  </a:moveTo>
                  <a:lnTo>
                    <a:pt x="3071" y="336761"/>
                  </a:lnTo>
                  <a:lnTo>
                    <a:pt x="12071" y="296857"/>
                  </a:lnTo>
                  <a:lnTo>
                    <a:pt x="26682" y="258470"/>
                  </a:lnTo>
                  <a:lnTo>
                    <a:pt x="46584" y="221831"/>
                  </a:lnTo>
                  <a:lnTo>
                    <a:pt x="71458" y="187169"/>
                  </a:lnTo>
                  <a:lnTo>
                    <a:pt x="100986" y="154716"/>
                  </a:lnTo>
                  <a:lnTo>
                    <a:pt x="134848" y="124701"/>
                  </a:lnTo>
                  <a:lnTo>
                    <a:pt x="172725" y="97355"/>
                  </a:lnTo>
                  <a:lnTo>
                    <a:pt x="214298" y="72908"/>
                  </a:lnTo>
                  <a:lnTo>
                    <a:pt x="259249" y="51590"/>
                  </a:lnTo>
                  <a:lnTo>
                    <a:pt x="307258" y="33631"/>
                  </a:lnTo>
                  <a:lnTo>
                    <a:pt x="358005" y="19263"/>
                  </a:lnTo>
                  <a:lnTo>
                    <a:pt x="411173" y="8715"/>
                  </a:lnTo>
                  <a:lnTo>
                    <a:pt x="466442" y="2217"/>
                  </a:lnTo>
                  <a:lnTo>
                    <a:pt x="523494" y="0"/>
                  </a:lnTo>
                  <a:lnTo>
                    <a:pt x="580545" y="2217"/>
                  </a:lnTo>
                  <a:lnTo>
                    <a:pt x="635814" y="8715"/>
                  </a:lnTo>
                  <a:lnTo>
                    <a:pt x="688982" y="19263"/>
                  </a:lnTo>
                  <a:lnTo>
                    <a:pt x="739729" y="33631"/>
                  </a:lnTo>
                  <a:lnTo>
                    <a:pt x="787738" y="51590"/>
                  </a:lnTo>
                  <a:lnTo>
                    <a:pt x="832689" y="72908"/>
                  </a:lnTo>
                  <a:lnTo>
                    <a:pt x="874262" y="97355"/>
                  </a:lnTo>
                  <a:lnTo>
                    <a:pt x="912139" y="124701"/>
                  </a:lnTo>
                  <a:lnTo>
                    <a:pt x="946001" y="154716"/>
                  </a:lnTo>
                  <a:lnTo>
                    <a:pt x="975529" y="187169"/>
                  </a:lnTo>
                  <a:lnTo>
                    <a:pt x="1000403" y="221831"/>
                  </a:lnTo>
                  <a:lnTo>
                    <a:pt x="1020305" y="258470"/>
                  </a:lnTo>
                  <a:lnTo>
                    <a:pt x="1034916" y="296857"/>
                  </a:lnTo>
                  <a:lnTo>
                    <a:pt x="1043916" y="336761"/>
                  </a:lnTo>
                  <a:lnTo>
                    <a:pt x="1046988" y="377951"/>
                  </a:lnTo>
                  <a:lnTo>
                    <a:pt x="1043916" y="419142"/>
                  </a:lnTo>
                  <a:lnTo>
                    <a:pt x="1034916" y="459046"/>
                  </a:lnTo>
                  <a:lnTo>
                    <a:pt x="1020305" y="497433"/>
                  </a:lnTo>
                  <a:lnTo>
                    <a:pt x="1000403" y="534072"/>
                  </a:lnTo>
                  <a:lnTo>
                    <a:pt x="975529" y="568734"/>
                  </a:lnTo>
                  <a:lnTo>
                    <a:pt x="946001" y="601187"/>
                  </a:lnTo>
                  <a:lnTo>
                    <a:pt x="912139" y="631202"/>
                  </a:lnTo>
                  <a:lnTo>
                    <a:pt x="874262" y="658548"/>
                  </a:lnTo>
                  <a:lnTo>
                    <a:pt x="832689" y="682995"/>
                  </a:lnTo>
                  <a:lnTo>
                    <a:pt x="787738" y="704313"/>
                  </a:lnTo>
                  <a:lnTo>
                    <a:pt x="739729" y="722272"/>
                  </a:lnTo>
                  <a:lnTo>
                    <a:pt x="688982" y="736640"/>
                  </a:lnTo>
                  <a:lnTo>
                    <a:pt x="635814" y="747188"/>
                  </a:lnTo>
                  <a:lnTo>
                    <a:pt x="580545" y="753686"/>
                  </a:lnTo>
                  <a:lnTo>
                    <a:pt x="523494" y="755904"/>
                  </a:lnTo>
                  <a:lnTo>
                    <a:pt x="466442" y="753686"/>
                  </a:lnTo>
                  <a:lnTo>
                    <a:pt x="411173" y="747188"/>
                  </a:lnTo>
                  <a:lnTo>
                    <a:pt x="358005" y="736640"/>
                  </a:lnTo>
                  <a:lnTo>
                    <a:pt x="307258" y="722272"/>
                  </a:lnTo>
                  <a:lnTo>
                    <a:pt x="259249" y="704313"/>
                  </a:lnTo>
                  <a:lnTo>
                    <a:pt x="214298" y="682995"/>
                  </a:lnTo>
                  <a:lnTo>
                    <a:pt x="172725" y="658548"/>
                  </a:lnTo>
                  <a:lnTo>
                    <a:pt x="134848" y="631202"/>
                  </a:lnTo>
                  <a:lnTo>
                    <a:pt x="100986" y="601187"/>
                  </a:lnTo>
                  <a:lnTo>
                    <a:pt x="71458" y="568734"/>
                  </a:lnTo>
                  <a:lnTo>
                    <a:pt x="46584" y="534072"/>
                  </a:lnTo>
                  <a:lnTo>
                    <a:pt x="26682" y="497433"/>
                  </a:lnTo>
                  <a:lnTo>
                    <a:pt x="12071" y="459046"/>
                  </a:lnTo>
                  <a:lnTo>
                    <a:pt x="3071" y="419142"/>
                  </a:lnTo>
                  <a:lnTo>
                    <a:pt x="0" y="377951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3774" y="4010660"/>
              <a:ext cx="483107" cy="153873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26822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30" dirty="0" err="1">
                <a:latin typeface="MS UI Gothic"/>
                <a:cs typeface="MS UI Gothic"/>
              </a:rPr>
              <a:t>BlueBeanCli</a:t>
            </a:r>
            <a:r>
              <a:rPr lang="en-US" sz="3200" b="0" spc="30" dirty="0" err="1">
                <a:latin typeface="MS UI Gothic"/>
                <a:cs typeface="MS UI Gothic"/>
              </a:rPr>
              <a:t>e</a:t>
            </a:r>
            <a:r>
              <a:rPr sz="3200" b="0" spc="30" dirty="0" err="1">
                <a:latin typeface="MS UI Gothic"/>
                <a:cs typeface="MS UI Gothic"/>
              </a:rPr>
              <a:t>nt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693" y="859282"/>
            <a:ext cx="80518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BlueBeanClient</a:t>
            </a:r>
            <a:r>
              <a:rPr sz="1800" spc="95" dirty="0">
                <a:latin typeface="Yu Gothic UI"/>
                <a:cs typeface="Yu Gothic UI"/>
              </a:rPr>
              <a:t>と</a:t>
            </a:r>
            <a:r>
              <a:rPr sz="1800" spc="114" dirty="0">
                <a:latin typeface="Yu Gothic UI"/>
                <a:cs typeface="Yu Gothic UI"/>
              </a:rPr>
              <a:t>は</a:t>
            </a:r>
            <a:endParaRPr sz="1800" dirty="0">
              <a:latin typeface="Yu Gothic UI"/>
              <a:cs typeface="Yu Gothic U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BlueBeanClient</a:t>
            </a:r>
            <a:r>
              <a:rPr sz="1800" spc="70" dirty="0">
                <a:latin typeface="MS UI Gothic"/>
                <a:cs typeface="MS UI Gothic"/>
              </a:rPr>
              <a:t>は</a:t>
            </a:r>
            <a:r>
              <a:rPr sz="1800" spc="55" dirty="0">
                <a:latin typeface="MS UI Gothic"/>
                <a:cs typeface="MS UI Gothic"/>
              </a:rPr>
              <a:t>、</a:t>
            </a:r>
            <a:r>
              <a:rPr sz="1800" spc="145" dirty="0">
                <a:latin typeface="MS UI Gothic"/>
                <a:cs typeface="MS UI Gothic"/>
              </a:rPr>
              <a:t>パ</a:t>
            </a:r>
            <a:r>
              <a:rPr sz="1800" spc="130" dirty="0">
                <a:latin typeface="MS UI Gothic"/>
                <a:cs typeface="MS UI Gothic"/>
              </a:rPr>
              <a:t>ソ</a:t>
            </a:r>
            <a:r>
              <a:rPr sz="1800" spc="120" dirty="0">
                <a:latin typeface="MS UI Gothic"/>
                <a:cs typeface="MS UI Gothic"/>
              </a:rPr>
              <a:t>コ</a:t>
            </a:r>
            <a:r>
              <a:rPr sz="1800" spc="130" dirty="0">
                <a:latin typeface="MS UI Gothic"/>
                <a:cs typeface="MS UI Gothic"/>
              </a:rPr>
              <a:t>ン</a:t>
            </a:r>
            <a:r>
              <a:rPr sz="1800" spc="175" dirty="0">
                <a:latin typeface="MS UI Gothic"/>
                <a:cs typeface="MS UI Gothic"/>
              </a:rPr>
              <a:t>上</a:t>
            </a:r>
            <a:r>
              <a:rPr sz="1800" spc="130" dirty="0">
                <a:latin typeface="MS UI Gothic"/>
                <a:cs typeface="MS UI Gothic"/>
              </a:rPr>
              <a:t>で</a:t>
            </a:r>
            <a:r>
              <a:rPr sz="1800" spc="105" dirty="0">
                <a:latin typeface="MS UI Gothic"/>
                <a:cs typeface="MS UI Gothic"/>
              </a:rPr>
              <a:t>ご</a:t>
            </a:r>
            <a:r>
              <a:rPr sz="1800" spc="135" dirty="0">
                <a:latin typeface="MS UI Gothic"/>
                <a:cs typeface="MS UI Gothic"/>
              </a:rPr>
              <a:t>利用</a:t>
            </a:r>
            <a:r>
              <a:rPr sz="1800" spc="110" dirty="0">
                <a:latin typeface="MS UI Gothic"/>
                <a:cs typeface="MS UI Gothic"/>
              </a:rPr>
              <a:t>い</a:t>
            </a:r>
            <a:r>
              <a:rPr sz="1800" spc="95" dirty="0">
                <a:latin typeface="MS UI Gothic"/>
                <a:cs typeface="MS UI Gothic"/>
              </a:rPr>
              <a:t>た</a:t>
            </a:r>
            <a:r>
              <a:rPr sz="1800" spc="70" dirty="0">
                <a:latin typeface="MS UI Gothic"/>
                <a:cs typeface="MS UI Gothic"/>
              </a:rPr>
              <a:t>だけ</a:t>
            </a:r>
            <a:r>
              <a:rPr sz="1800" spc="65" dirty="0">
                <a:latin typeface="MS UI Gothic"/>
                <a:cs typeface="MS UI Gothic"/>
              </a:rPr>
              <a:t>る</a:t>
            </a:r>
            <a:r>
              <a:rPr sz="1800" spc="90" dirty="0">
                <a:latin typeface="MS UI Gothic"/>
                <a:cs typeface="MS UI Gothic"/>
              </a:rPr>
              <a:t>無償提供</a:t>
            </a:r>
            <a:r>
              <a:rPr sz="1800" spc="75" dirty="0">
                <a:latin typeface="MS UI Gothic"/>
                <a:cs typeface="MS UI Gothic"/>
              </a:rPr>
              <a:t>の</a:t>
            </a:r>
            <a:r>
              <a:rPr sz="1800" spc="95" dirty="0">
                <a:latin typeface="MS UI Gothic"/>
                <a:cs typeface="MS UI Gothic"/>
              </a:rPr>
              <a:t>電話機</a:t>
            </a:r>
            <a:r>
              <a:rPr sz="1800" spc="45" dirty="0">
                <a:latin typeface="MS UI Gothic"/>
                <a:cs typeface="MS UI Gothic"/>
              </a:rPr>
              <a:t>（</a:t>
            </a:r>
            <a:r>
              <a:rPr sz="1800" spc="70" dirty="0">
                <a:latin typeface="MS UI Gothic"/>
                <a:cs typeface="MS UI Gothic"/>
              </a:rPr>
              <a:t>ソ</a:t>
            </a:r>
            <a:r>
              <a:rPr sz="1800" spc="60" dirty="0">
                <a:latin typeface="MS UI Gothic"/>
                <a:cs typeface="MS UI Gothic"/>
              </a:rPr>
              <a:t>フ</a:t>
            </a:r>
            <a:r>
              <a:rPr sz="1800" spc="65" dirty="0">
                <a:latin typeface="MS UI Gothic"/>
                <a:cs typeface="MS UI Gothic"/>
              </a:rPr>
              <a:t>ト</a:t>
            </a:r>
            <a:r>
              <a:rPr sz="1800" spc="60" dirty="0">
                <a:latin typeface="MS UI Gothic"/>
                <a:cs typeface="MS UI Gothic"/>
              </a:rPr>
              <a:t>フォ</a:t>
            </a:r>
            <a:r>
              <a:rPr sz="1800" spc="70" dirty="0">
                <a:latin typeface="MS UI Gothic"/>
                <a:cs typeface="MS UI Gothic"/>
              </a:rPr>
              <a:t>ン</a:t>
            </a:r>
            <a:r>
              <a:rPr sz="1800" spc="45" dirty="0">
                <a:latin typeface="MS UI Gothic"/>
                <a:cs typeface="MS UI Gothic"/>
              </a:rPr>
              <a:t>）</a:t>
            </a:r>
            <a:r>
              <a:rPr sz="1800" spc="75" dirty="0">
                <a:latin typeface="MS UI Gothic"/>
                <a:cs typeface="MS UI Gothic"/>
              </a:rPr>
              <a:t>で</a:t>
            </a:r>
            <a:endParaRPr sz="1800" dirty="0">
              <a:latin typeface="MS UI Gothic"/>
              <a:cs typeface="MS UI Gothic"/>
            </a:endParaRPr>
          </a:p>
          <a:p>
            <a:pPr marL="12700" marR="5080" algn="just">
              <a:lnSpc>
                <a:spcPct val="96700"/>
              </a:lnSpc>
              <a:spcBef>
                <a:spcPts val="215"/>
              </a:spcBef>
            </a:pPr>
            <a:r>
              <a:rPr sz="1800" spc="15" dirty="0">
                <a:latin typeface="MS UI Gothic"/>
                <a:cs typeface="MS UI Gothic"/>
              </a:rPr>
              <a:t>す</a:t>
            </a:r>
            <a:r>
              <a:rPr sz="1800" spc="20" dirty="0">
                <a:latin typeface="MS UI Gothic"/>
                <a:cs typeface="MS UI Gothic"/>
              </a:rPr>
              <a:t>。</a:t>
            </a:r>
            <a:r>
              <a:rPr sz="1800" spc="80" dirty="0">
                <a:latin typeface="MS UI Gothic"/>
                <a:cs typeface="MS UI Gothic"/>
              </a:rPr>
              <a:t>外部</a:t>
            </a:r>
            <a:r>
              <a:rPr sz="1800" spc="65" dirty="0">
                <a:latin typeface="MS UI Gothic"/>
                <a:cs typeface="MS UI Gothic"/>
              </a:rPr>
              <a:t>シス</a:t>
            </a:r>
            <a:r>
              <a:rPr sz="1800" spc="114" dirty="0">
                <a:latin typeface="MS UI Gothic"/>
                <a:cs typeface="MS UI Gothic"/>
              </a:rPr>
              <a:t>テ</a:t>
            </a:r>
            <a:r>
              <a:rPr sz="1800" spc="135" dirty="0">
                <a:latin typeface="MS UI Gothic"/>
                <a:cs typeface="MS UI Gothic"/>
              </a:rPr>
              <a:t>ム</a:t>
            </a:r>
            <a:r>
              <a:rPr sz="1800" spc="300" dirty="0">
                <a:latin typeface="MS UI Gothic"/>
                <a:cs typeface="MS UI Gothic"/>
              </a:rPr>
              <a:t>と</a:t>
            </a:r>
            <a:r>
              <a:rPr sz="1800" spc="180" dirty="0">
                <a:latin typeface="MS UI Gothic"/>
                <a:cs typeface="MS UI Gothic"/>
              </a:rPr>
              <a:t>の</a:t>
            </a:r>
            <a:r>
              <a:rPr sz="1800" spc="30" dirty="0">
                <a:latin typeface="MS UI Gothic"/>
                <a:cs typeface="MS UI Gothic"/>
              </a:rPr>
              <a:t>連携設定</a:t>
            </a:r>
            <a:r>
              <a:rPr sz="1800" spc="25" dirty="0">
                <a:latin typeface="MS UI Gothic"/>
                <a:cs typeface="MS UI Gothic"/>
              </a:rPr>
              <a:t>が</a:t>
            </a:r>
            <a:r>
              <a:rPr sz="1800" spc="30" dirty="0">
                <a:latin typeface="MS UI Gothic"/>
                <a:cs typeface="MS UI Gothic"/>
              </a:rPr>
              <a:t>可能</a:t>
            </a:r>
            <a:r>
              <a:rPr sz="1800" spc="15" dirty="0">
                <a:latin typeface="MS UI Gothic"/>
                <a:cs typeface="MS UI Gothic"/>
              </a:rPr>
              <a:t>な</a:t>
            </a:r>
            <a:r>
              <a:rPr sz="1800" spc="85" dirty="0">
                <a:latin typeface="MS UI Gothic"/>
                <a:cs typeface="MS UI Gothic"/>
              </a:rPr>
              <a:t>ので</a:t>
            </a:r>
            <a:r>
              <a:rPr sz="1800" spc="70" dirty="0">
                <a:latin typeface="MS UI Gothic"/>
                <a:cs typeface="MS UI Gothic"/>
              </a:rPr>
              <a:t>、</a:t>
            </a:r>
            <a:r>
              <a:rPr sz="1800" spc="105" dirty="0">
                <a:latin typeface="MS UI Gothic"/>
                <a:cs typeface="MS UI Gothic"/>
              </a:rPr>
              <a:t>現在</a:t>
            </a:r>
            <a:r>
              <a:rPr sz="1800" spc="80" dirty="0">
                <a:latin typeface="MS UI Gothic"/>
                <a:cs typeface="MS UI Gothic"/>
              </a:rPr>
              <a:t>ご</a:t>
            </a:r>
            <a:r>
              <a:rPr sz="1800" spc="105" dirty="0">
                <a:latin typeface="MS UI Gothic"/>
                <a:cs typeface="MS UI Gothic"/>
              </a:rPr>
              <a:t>利用</a:t>
            </a:r>
            <a:r>
              <a:rPr sz="1800" spc="85" dirty="0">
                <a:latin typeface="MS UI Gothic"/>
                <a:cs typeface="MS UI Gothic"/>
              </a:rPr>
              <a:t>い</a:t>
            </a:r>
            <a:r>
              <a:rPr sz="1800" spc="70" dirty="0">
                <a:latin typeface="MS UI Gothic"/>
                <a:cs typeface="MS UI Gothic"/>
              </a:rPr>
              <a:t>た</a:t>
            </a:r>
            <a:r>
              <a:rPr sz="1800" spc="195" dirty="0">
                <a:latin typeface="MS UI Gothic"/>
                <a:cs typeface="MS UI Gothic"/>
              </a:rPr>
              <a:t>だ</a:t>
            </a:r>
            <a:r>
              <a:rPr sz="1800" spc="200" dirty="0">
                <a:latin typeface="MS UI Gothic"/>
                <a:cs typeface="MS UI Gothic"/>
              </a:rPr>
              <a:t>い</a:t>
            </a:r>
            <a:r>
              <a:rPr sz="1800" spc="60" dirty="0">
                <a:latin typeface="MS UI Gothic"/>
                <a:cs typeface="MS UI Gothic"/>
              </a:rPr>
              <a:t>てい</a:t>
            </a:r>
            <a:r>
              <a:rPr sz="1800" spc="55" dirty="0">
                <a:latin typeface="MS UI Gothic"/>
                <a:cs typeface="MS UI Gothic"/>
              </a:rPr>
              <a:t>る</a:t>
            </a:r>
            <a:r>
              <a:rPr sz="1800" spc="75" dirty="0">
                <a:latin typeface="MS UI Gothic"/>
                <a:cs typeface="MS UI Gothic"/>
              </a:rPr>
              <a:t>顧客管理</a:t>
            </a:r>
            <a:r>
              <a:rPr sz="1800" spc="60" dirty="0">
                <a:latin typeface="MS UI Gothic"/>
                <a:cs typeface="MS UI Gothic"/>
              </a:rPr>
              <a:t>シ </a:t>
            </a:r>
            <a:r>
              <a:rPr sz="1800" spc="145" dirty="0">
                <a:latin typeface="MS UI Gothic"/>
                <a:cs typeface="MS UI Gothic"/>
              </a:rPr>
              <a:t>ス</a:t>
            </a:r>
            <a:r>
              <a:rPr sz="1800" spc="155" dirty="0">
                <a:latin typeface="MS UI Gothic"/>
                <a:cs typeface="MS UI Gothic"/>
              </a:rPr>
              <a:t>テ</a:t>
            </a:r>
            <a:r>
              <a:rPr sz="1800" spc="70" dirty="0">
                <a:latin typeface="MS UI Gothic"/>
                <a:cs typeface="MS UI Gothic"/>
              </a:rPr>
              <a:t>ム</a:t>
            </a:r>
            <a:r>
              <a:rPr sz="1800" spc="65" dirty="0">
                <a:latin typeface="MS UI Gothic"/>
                <a:cs typeface="MS UI Gothic"/>
              </a:rPr>
              <a:t>を</a:t>
            </a:r>
            <a:r>
              <a:rPr sz="1800" spc="85" dirty="0">
                <a:latin typeface="MS UI Gothic"/>
                <a:cs typeface="MS UI Gothic"/>
              </a:rPr>
              <a:t>変更</a:t>
            </a:r>
            <a:r>
              <a:rPr sz="1800" spc="70" dirty="0">
                <a:latin typeface="MS UI Gothic"/>
                <a:cs typeface="MS UI Gothic"/>
              </a:rPr>
              <a:t>せ</a:t>
            </a:r>
            <a:r>
              <a:rPr sz="1800" spc="60" dirty="0">
                <a:latin typeface="MS UI Gothic"/>
                <a:cs typeface="MS UI Gothic"/>
              </a:rPr>
              <a:t>ず</a:t>
            </a:r>
            <a:r>
              <a:rPr sz="1800" spc="145" dirty="0">
                <a:latin typeface="MS UI Gothic"/>
                <a:cs typeface="MS UI Gothic"/>
              </a:rPr>
              <a:t>に</a:t>
            </a:r>
            <a:r>
              <a:rPr sz="1800" spc="125" dirty="0">
                <a:latin typeface="MS UI Gothic"/>
                <a:cs typeface="MS UI Gothic"/>
              </a:rPr>
              <a:t>、</a:t>
            </a:r>
            <a:r>
              <a:rPr sz="1800" spc="130" dirty="0">
                <a:latin typeface="MS UI Gothic"/>
                <a:cs typeface="MS UI Gothic"/>
              </a:rPr>
              <a:t>コ</a:t>
            </a:r>
            <a:r>
              <a:rPr sz="1800" spc="150" dirty="0">
                <a:latin typeface="MS UI Gothic"/>
                <a:cs typeface="MS UI Gothic"/>
              </a:rPr>
              <a:t>ールセ</a:t>
            </a:r>
            <a:r>
              <a:rPr sz="1800" spc="125" dirty="0">
                <a:latin typeface="MS UI Gothic"/>
                <a:cs typeface="MS UI Gothic"/>
              </a:rPr>
              <a:t>ン</a:t>
            </a:r>
            <a:r>
              <a:rPr sz="1800" spc="120" dirty="0">
                <a:latin typeface="MS UI Gothic"/>
                <a:cs typeface="MS UI Gothic"/>
              </a:rPr>
              <a:t>タ</a:t>
            </a:r>
            <a:r>
              <a:rPr sz="1800" spc="130" dirty="0">
                <a:latin typeface="MS UI Gothic"/>
                <a:cs typeface="MS UI Gothic"/>
              </a:rPr>
              <a:t>ー</a:t>
            </a:r>
            <a:r>
              <a:rPr sz="1800" spc="140" dirty="0">
                <a:latin typeface="MS UI Gothic"/>
                <a:cs typeface="MS UI Gothic"/>
              </a:rPr>
              <a:t>シス</a:t>
            </a:r>
            <a:r>
              <a:rPr sz="1800" spc="114" dirty="0">
                <a:latin typeface="MS UI Gothic"/>
                <a:cs typeface="MS UI Gothic"/>
              </a:rPr>
              <a:t>テ</a:t>
            </a:r>
            <a:r>
              <a:rPr sz="1800" spc="135" dirty="0">
                <a:latin typeface="MS UI Gothic"/>
                <a:cs typeface="MS UI Gothic"/>
              </a:rPr>
              <a:t>ム</a:t>
            </a:r>
            <a:r>
              <a:rPr sz="1800" spc="80" dirty="0">
                <a:latin typeface="MS UI Gothic"/>
                <a:cs typeface="MS UI Gothic"/>
              </a:rPr>
              <a:t>を</a:t>
            </a:r>
            <a:r>
              <a:rPr sz="1800" spc="85" dirty="0">
                <a:latin typeface="MS UI Gothic"/>
                <a:cs typeface="MS UI Gothic"/>
              </a:rPr>
              <a:t>ご</a:t>
            </a:r>
            <a:r>
              <a:rPr sz="1800" spc="110" dirty="0">
                <a:latin typeface="MS UI Gothic"/>
                <a:cs typeface="MS UI Gothic"/>
              </a:rPr>
              <a:t>利用</a:t>
            </a:r>
            <a:r>
              <a:rPr sz="1800" spc="85" dirty="0">
                <a:latin typeface="MS UI Gothic"/>
                <a:cs typeface="MS UI Gothic"/>
              </a:rPr>
              <a:t>い</a:t>
            </a:r>
            <a:r>
              <a:rPr sz="1800" spc="204" dirty="0">
                <a:latin typeface="MS UI Gothic"/>
                <a:cs typeface="MS UI Gothic"/>
              </a:rPr>
              <a:t>た</a:t>
            </a:r>
            <a:r>
              <a:rPr sz="1800" spc="200" dirty="0">
                <a:latin typeface="MS UI Gothic"/>
                <a:cs typeface="MS UI Gothic"/>
              </a:rPr>
              <a:t>だ</a:t>
            </a:r>
            <a:r>
              <a:rPr sz="1800" spc="95" dirty="0">
                <a:latin typeface="MS UI Gothic"/>
                <a:cs typeface="MS UI Gothic"/>
              </a:rPr>
              <a:t>け</a:t>
            </a:r>
            <a:r>
              <a:rPr sz="1800" spc="90" dirty="0">
                <a:latin typeface="MS UI Gothic"/>
                <a:cs typeface="MS UI Gothic"/>
              </a:rPr>
              <a:t>ま</a:t>
            </a:r>
            <a:r>
              <a:rPr sz="1800" spc="105" dirty="0">
                <a:latin typeface="MS UI Gothic"/>
                <a:cs typeface="MS UI Gothic"/>
              </a:rPr>
              <a:t>す</a:t>
            </a:r>
            <a:r>
              <a:rPr sz="1800" spc="100" dirty="0">
                <a:latin typeface="MS UI Gothic"/>
                <a:cs typeface="MS UI Gothic"/>
              </a:rPr>
              <a:t>。</a:t>
            </a:r>
            <a:r>
              <a:rPr sz="1800" spc="114" dirty="0">
                <a:latin typeface="MS UI Gothic"/>
                <a:cs typeface="MS UI Gothic"/>
              </a:rPr>
              <a:t>もちろん</a:t>
            </a:r>
            <a:r>
              <a:rPr sz="1800" spc="110" dirty="0">
                <a:latin typeface="MS UI Gothic"/>
                <a:cs typeface="MS UI Gothic"/>
              </a:rPr>
              <a:t>ソ</a:t>
            </a:r>
            <a:r>
              <a:rPr sz="1800" spc="100" dirty="0">
                <a:latin typeface="MS UI Gothic"/>
                <a:cs typeface="MS UI Gothic"/>
              </a:rPr>
              <a:t>フ</a:t>
            </a:r>
            <a:r>
              <a:rPr sz="1800" spc="105" dirty="0">
                <a:latin typeface="MS UI Gothic"/>
                <a:cs typeface="MS UI Gothic"/>
              </a:rPr>
              <a:t>ト</a:t>
            </a:r>
            <a:r>
              <a:rPr sz="1800" spc="100" dirty="0">
                <a:latin typeface="MS UI Gothic"/>
                <a:cs typeface="MS UI Gothic"/>
              </a:rPr>
              <a:t>フォ ン</a:t>
            </a:r>
            <a:r>
              <a:rPr sz="1800" spc="110" dirty="0">
                <a:latin typeface="MS UI Gothic"/>
                <a:cs typeface="MS UI Gothic"/>
              </a:rPr>
              <a:t>の</a:t>
            </a:r>
            <a:r>
              <a:rPr sz="1800" spc="135" dirty="0">
                <a:latin typeface="MS UI Gothic"/>
                <a:cs typeface="MS UI Gothic"/>
              </a:rPr>
              <a:t>機能</a:t>
            </a:r>
            <a:r>
              <a:rPr sz="1800" spc="100" dirty="0">
                <a:latin typeface="MS UI Gothic"/>
                <a:cs typeface="MS UI Gothic"/>
              </a:rPr>
              <a:t>だ</a:t>
            </a:r>
            <a:r>
              <a:rPr sz="1800" spc="114" dirty="0">
                <a:latin typeface="MS UI Gothic"/>
                <a:cs typeface="MS UI Gothic"/>
              </a:rPr>
              <a:t>け</a:t>
            </a:r>
            <a:r>
              <a:rPr sz="1800" spc="105" dirty="0">
                <a:latin typeface="MS UI Gothic"/>
                <a:cs typeface="MS UI Gothic"/>
              </a:rPr>
              <a:t>を</a:t>
            </a:r>
            <a:r>
              <a:rPr sz="1800" spc="110" dirty="0">
                <a:latin typeface="MS UI Gothic"/>
                <a:cs typeface="MS UI Gothic"/>
              </a:rPr>
              <a:t>ご</a:t>
            </a:r>
            <a:r>
              <a:rPr sz="1800" spc="140" dirty="0">
                <a:latin typeface="MS UI Gothic"/>
                <a:cs typeface="MS UI Gothic"/>
              </a:rPr>
              <a:t>利用</a:t>
            </a:r>
            <a:r>
              <a:rPr sz="1800" spc="114" dirty="0">
                <a:latin typeface="MS UI Gothic"/>
                <a:cs typeface="MS UI Gothic"/>
              </a:rPr>
              <a:t>い</a:t>
            </a:r>
            <a:r>
              <a:rPr sz="1800" spc="100" dirty="0">
                <a:latin typeface="MS UI Gothic"/>
                <a:cs typeface="MS UI Gothic"/>
              </a:rPr>
              <a:t>た</a:t>
            </a:r>
            <a:r>
              <a:rPr sz="1800" spc="300" dirty="0">
                <a:latin typeface="MS UI Gothic"/>
                <a:cs typeface="MS UI Gothic"/>
              </a:rPr>
              <a:t>だ</a:t>
            </a:r>
            <a:r>
              <a:rPr sz="1800" spc="185" dirty="0">
                <a:latin typeface="MS UI Gothic"/>
                <a:cs typeface="MS UI Gothic"/>
              </a:rPr>
              <a:t>く</a:t>
            </a:r>
            <a:r>
              <a:rPr sz="1800" spc="270" dirty="0">
                <a:latin typeface="MS UI Gothic"/>
                <a:cs typeface="MS UI Gothic"/>
              </a:rPr>
              <a:t>こ</a:t>
            </a:r>
            <a:r>
              <a:rPr sz="1800" spc="250" dirty="0">
                <a:latin typeface="MS UI Gothic"/>
                <a:cs typeface="MS UI Gothic"/>
              </a:rPr>
              <a:t>と</a:t>
            </a:r>
            <a:r>
              <a:rPr sz="1800" spc="55" dirty="0">
                <a:latin typeface="MS UI Gothic"/>
                <a:cs typeface="MS UI Gothic"/>
              </a:rPr>
              <a:t>も</a:t>
            </a:r>
            <a:r>
              <a:rPr sz="1800" spc="75" dirty="0">
                <a:latin typeface="MS UI Gothic"/>
                <a:cs typeface="MS UI Gothic"/>
              </a:rPr>
              <a:t>可能</a:t>
            </a:r>
            <a:r>
              <a:rPr sz="1800" spc="5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す</a:t>
            </a:r>
            <a:r>
              <a:rPr sz="1800" spc="1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8523" y="2325899"/>
            <a:ext cx="2709397" cy="415996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121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30" dirty="0" err="1">
                <a:latin typeface="MS UI Gothic"/>
                <a:cs typeface="MS UI Gothic"/>
              </a:rPr>
              <a:t>BlueBeanCli</a:t>
            </a:r>
            <a:r>
              <a:rPr lang="en-US" sz="3200" b="0" spc="30" dirty="0" err="1">
                <a:latin typeface="MS UI Gothic"/>
                <a:cs typeface="MS UI Gothic"/>
              </a:rPr>
              <a:t>e</a:t>
            </a:r>
            <a:r>
              <a:rPr sz="3200" b="0" spc="30" dirty="0" err="1">
                <a:latin typeface="MS UI Gothic"/>
                <a:cs typeface="MS UI Gothic"/>
              </a:rPr>
              <a:t>nt（</a:t>
            </a:r>
            <a:r>
              <a:rPr sz="3200" b="0" spc="5" dirty="0" err="1">
                <a:latin typeface="MS UI Gothic"/>
                <a:cs typeface="MS UI Gothic"/>
              </a:rPr>
              <a:t>用</a:t>
            </a:r>
            <a:r>
              <a:rPr sz="3200" b="0" spc="-20" dirty="0" err="1">
                <a:latin typeface="MS UI Gothic"/>
                <a:cs typeface="MS UI Gothic"/>
              </a:rPr>
              <a:t>途</a:t>
            </a:r>
            <a:r>
              <a:rPr sz="3200" b="0" spc="5" dirty="0" err="1">
                <a:latin typeface="MS UI Gothic"/>
                <a:cs typeface="MS UI Gothic"/>
              </a:rPr>
              <a:t>設定</a:t>
            </a:r>
            <a:r>
              <a:rPr sz="3200" b="0" spc="-10" dirty="0">
                <a:latin typeface="MS UI Gothic"/>
                <a:cs typeface="MS UI Gothic"/>
              </a:rPr>
              <a:t>①）</a:t>
            </a:r>
            <a:endParaRPr sz="3200" dirty="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5112" y="5099303"/>
            <a:ext cx="8109584" cy="1430020"/>
            <a:chOff x="515112" y="5099303"/>
            <a:chExt cx="8109584" cy="1430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824" y="5109911"/>
              <a:ext cx="8081778" cy="13488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" y="5099303"/>
              <a:ext cx="8109204" cy="14295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6072" y="5157215"/>
              <a:ext cx="7992109" cy="1249680"/>
            </a:xfrm>
            <a:custGeom>
              <a:avLst/>
              <a:gdLst/>
              <a:ahLst/>
              <a:cxnLst/>
              <a:rect l="l" t="t" r="r" b="b"/>
              <a:pathLst>
                <a:path w="7992109" h="1249679">
                  <a:moveTo>
                    <a:pt x="7930133" y="0"/>
                  </a:moveTo>
                  <a:lnTo>
                    <a:pt x="61671" y="0"/>
                  </a:lnTo>
                  <a:lnTo>
                    <a:pt x="37665" y="4839"/>
                  </a:lnTo>
                  <a:lnTo>
                    <a:pt x="18062" y="18049"/>
                  </a:lnTo>
                  <a:lnTo>
                    <a:pt x="4846" y="37665"/>
                  </a:lnTo>
                  <a:lnTo>
                    <a:pt x="0" y="61721"/>
                  </a:lnTo>
                  <a:lnTo>
                    <a:pt x="0" y="1188008"/>
                  </a:lnTo>
                  <a:lnTo>
                    <a:pt x="4846" y="1212014"/>
                  </a:lnTo>
                  <a:lnTo>
                    <a:pt x="18062" y="1231617"/>
                  </a:lnTo>
                  <a:lnTo>
                    <a:pt x="37665" y="1244833"/>
                  </a:lnTo>
                  <a:lnTo>
                    <a:pt x="61671" y="1249679"/>
                  </a:lnTo>
                  <a:lnTo>
                    <a:pt x="7930133" y="1249679"/>
                  </a:lnTo>
                  <a:lnTo>
                    <a:pt x="7954190" y="1244833"/>
                  </a:lnTo>
                  <a:lnTo>
                    <a:pt x="7973806" y="1231617"/>
                  </a:lnTo>
                  <a:lnTo>
                    <a:pt x="7987016" y="1212014"/>
                  </a:lnTo>
                  <a:lnTo>
                    <a:pt x="7991856" y="1188008"/>
                  </a:lnTo>
                  <a:lnTo>
                    <a:pt x="7991856" y="61721"/>
                  </a:lnTo>
                  <a:lnTo>
                    <a:pt x="7987016" y="37665"/>
                  </a:lnTo>
                  <a:lnTo>
                    <a:pt x="7973806" y="18049"/>
                  </a:lnTo>
                  <a:lnTo>
                    <a:pt x="7954190" y="4839"/>
                  </a:lnTo>
                  <a:lnTo>
                    <a:pt x="7930133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5104" y="5229605"/>
            <a:ext cx="77330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15240" algn="ctr">
              <a:lnSpc>
                <a:spcPct val="100000"/>
              </a:lnSpc>
              <a:spcBef>
                <a:spcPts val="100"/>
              </a:spcBef>
            </a:pPr>
            <a:r>
              <a:rPr sz="1800" spc="20" dirty="0" err="1">
                <a:solidFill>
                  <a:srgbClr val="FFFFFF"/>
                </a:solidFill>
                <a:latin typeface="MS UI Gothic"/>
                <a:cs typeface="MS UI Gothic"/>
              </a:rPr>
              <a:t>BlueBean</a:t>
            </a:r>
            <a:r>
              <a:rPr sz="1800" spc="155" dirty="0" err="1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45" dirty="0" err="1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 err="1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 err="1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14" dirty="0" err="1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20" dirty="0" err="1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30" dirty="0" err="1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80" dirty="0" err="1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60" dirty="0" err="1">
                <a:solidFill>
                  <a:srgbClr val="FFFFFF"/>
                </a:solidFill>
                <a:latin typeface="MS UI Gothic"/>
                <a:cs typeface="MS UI Gothic"/>
              </a:rPr>
              <a:t>をご</a:t>
            </a:r>
            <a:r>
              <a:rPr sz="1800" spc="80" dirty="0" err="1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55" dirty="0" err="1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204" dirty="0" err="1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200" dirty="0" err="1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800" spc="70" dirty="0" err="1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800" spc="140" dirty="0" err="1">
                <a:solidFill>
                  <a:srgbClr val="FFFFFF"/>
                </a:solidFill>
                <a:latin typeface="MS UI Gothic"/>
                <a:cs typeface="MS UI Gothic"/>
              </a:rPr>
              <a:t>場合</a:t>
            </a:r>
            <a:r>
              <a:rPr sz="1800" spc="120" dirty="0" err="1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endParaRPr lang="en-US" spc="95" dirty="0">
              <a:solidFill>
                <a:srgbClr val="FFFFFF"/>
              </a:solidFill>
              <a:latin typeface="MS UI Gothic"/>
              <a:cs typeface="MS UI Gothic"/>
            </a:endParaRPr>
          </a:p>
          <a:p>
            <a:pPr marL="21590" marR="15240" algn="ctr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「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ソ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フ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フォ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30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」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を 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お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勧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め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spc="25" dirty="0" err="1">
                <a:solidFill>
                  <a:srgbClr val="FFFFFF"/>
                </a:solidFill>
                <a:latin typeface="MS UI Gothic"/>
                <a:cs typeface="MS UI Gothic"/>
              </a:rPr>
              <a:t>保留や転送</a:t>
            </a:r>
            <a:r>
              <a:rPr sz="1800" spc="15" dirty="0" err="1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800" spc="75" dirty="0" err="1">
                <a:solidFill>
                  <a:srgbClr val="FFFFFF"/>
                </a:solidFill>
                <a:latin typeface="MS UI Gothic"/>
                <a:cs typeface="MS UI Gothic"/>
              </a:rPr>
              <a:t>ど</a:t>
            </a:r>
            <a:r>
              <a:rPr sz="1800" spc="80" dirty="0" err="1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00" dirty="0" err="1">
                <a:solidFill>
                  <a:srgbClr val="FFFFFF"/>
                </a:solidFill>
                <a:latin typeface="MS UI Gothic"/>
                <a:cs typeface="MS UI Gothic"/>
              </a:rPr>
              <a:t>操作</a:t>
            </a:r>
            <a:r>
              <a:rPr sz="1800" spc="85" dirty="0" err="1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r>
              <a:rPr sz="1800" spc="20" dirty="0" err="1">
                <a:solidFill>
                  <a:srgbClr val="FFFFFF"/>
                </a:solidFill>
                <a:latin typeface="MS UI Gothic"/>
                <a:cs typeface="MS UI Gothic"/>
              </a:rPr>
              <a:t>BlueBean</a:t>
            </a:r>
            <a:r>
              <a:rPr sz="1800" spc="110" dirty="0" err="1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 err="1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 err="1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20" dirty="0" err="1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00" dirty="0" err="1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14" dirty="0" err="1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35" dirty="0" err="1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110" dirty="0" err="1">
                <a:solidFill>
                  <a:srgbClr val="FFFFFF"/>
                </a:solidFill>
                <a:latin typeface="MS UI Gothic"/>
                <a:cs typeface="MS UI Gothic"/>
              </a:rPr>
              <a:t>か</a:t>
            </a:r>
            <a:r>
              <a:rPr sz="1800" spc="95" dirty="0" err="1">
                <a:solidFill>
                  <a:srgbClr val="FFFFFF"/>
                </a:solidFill>
                <a:latin typeface="MS UI Gothic"/>
                <a:cs typeface="MS UI Gothic"/>
              </a:rPr>
              <a:t>ら</a:t>
            </a:r>
            <a:r>
              <a:rPr sz="1800" spc="55" dirty="0" err="1">
                <a:solidFill>
                  <a:srgbClr val="FFFFFF"/>
                </a:solidFill>
                <a:latin typeface="MS UI Gothic"/>
                <a:cs typeface="MS UI Gothic"/>
              </a:rPr>
              <a:t>操作可能</a:t>
            </a:r>
            <a:r>
              <a:rPr sz="1800" spc="45" dirty="0" err="1">
                <a:solidFill>
                  <a:srgbClr val="FFFFFF"/>
                </a:solidFill>
                <a:latin typeface="MS UI Gothic"/>
                <a:cs typeface="MS UI Gothic"/>
              </a:rPr>
              <a:t>なの</a:t>
            </a:r>
            <a:r>
              <a:rPr sz="1800" spc="35" dirty="0" err="1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endParaRPr lang="en-US" altLang="en-US" spc="-5" dirty="0">
              <a:solidFill>
                <a:srgbClr val="FFFFFF"/>
              </a:solidFill>
              <a:latin typeface="MS UI Gothic"/>
              <a:cs typeface="MS UI Gothic"/>
            </a:endParaRPr>
          </a:p>
          <a:p>
            <a:pPr marL="12065" marR="5080" algn="ctr">
              <a:lnSpc>
                <a:spcPct val="100000"/>
              </a:lnSpc>
            </a:pPr>
            <a:r>
              <a:rPr lang="ja-JP" altLang="en-US" sz="1800" spc="-5" dirty="0">
                <a:solidFill>
                  <a:srgbClr val="FFFFFF"/>
                </a:solidFill>
                <a:latin typeface="MS UI Gothic"/>
                <a:cs typeface="MS UI Gothic"/>
              </a:rPr>
              <a:t>業務中 </a:t>
            </a:r>
            <a:r>
              <a:rPr lang="ja-JP" altLang="en-US" sz="1800" spc="95" dirty="0">
                <a:solidFill>
                  <a:srgbClr val="FFFFFF"/>
                </a:solidFill>
                <a:latin typeface="MS UI Gothic"/>
                <a:cs typeface="MS UI Gothic"/>
              </a:rPr>
              <a:t>ソ</a:t>
            </a:r>
            <a:r>
              <a:rPr lang="ja-JP" altLang="en-US" sz="1800" spc="85" dirty="0">
                <a:solidFill>
                  <a:srgbClr val="FFFFFF"/>
                </a:solidFill>
                <a:latin typeface="MS UI Gothic"/>
                <a:cs typeface="MS UI Gothic"/>
              </a:rPr>
              <a:t>フ</a:t>
            </a:r>
            <a:r>
              <a:rPr lang="ja-JP" altLang="en-US" sz="1800" spc="9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lang="ja-JP" altLang="en-US" sz="1800" spc="85" dirty="0">
                <a:solidFill>
                  <a:srgbClr val="FFFFFF"/>
                </a:solidFill>
                <a:latin typeface="MS UI Gothic"/>
                <a:cs typeface="MS UI Gothic"/>
              </a:rPr>
              <a:t>フ</a:t>
            </a:r>
            <a:r>
              <a:rPr lang="ja-JP" altLang="en-US" sz="1800" spc="80" dirty="0">
                <a:solidFill>
                  <a:srgbClr val="FFFFFF"/>
                </a:solidFill>
                <a:latin typeface="MS UI Gothic"/>
                <a:cs typeface="MS UI Gothic"/>
              </a:rPr>
              <a:t>ォ</a:t>
            </a:r>
            <a:r>
              <a:rPr lang="ja-JP" altLang="en-US" sz="1800" spc="95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lang="ja-JP" altLang="en-US"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lang="ja-JP" altLang="en-US" sz="1800" spc="125" dirty="0">
                <a:solidFill>
                  <a:srgbClr val="FFFFFF"/>
                </a:solidFill>
                <a:latin typeface="MS UI Gothic"/>
                <a:cs typeface="MS UI Gothic"/>
              </a:rPr>
              <a:t>操作</a:t>
            </a:r>
            <a:r>
              <a:rPr lang="ja-JP" altLang="en-US"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r>
              <a:rPr lang="ja-JP" altLang="en-US" sz="1800" spc="125" dirty="0">
                <a:solidFill>
                  <a:srgbClr val="FFFFFF"/>
                </a:solidFill>
                <a:latin typeface="MS UI Gothic"/>
                <a:cs typeface="MS UI Gothic"/>
              </a:rPr>
              <a:t>必要</a:t>
            </a:r>
            <a:r>
              <a:rPr lang="ja-JP" altLang="en-US"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あ</a:t>
            </a:r>
            <a:r>
              <a:rPr lang="ja-JP" altLang="en-US" sz="1800" spc="80" dirty="0">
                <a:solidFill>
                  <a:srgbClr val="FFFFFF"/>
                </a:solidFill>
                <a:latin typeface="MS UI Gothic"/>
                <a:cs typeface="MS UI Gothic"/>
              </a:rPr>
              <a:t>り</a:t>
            </a:r>
            <a:r>
              <a:rPr lang="ja-JP" altLang="en-US" sz="1800" spc="95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lang="ja-JP" altLang="en-US"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せ</a:t>
            </a:r>
            <a:r>
              <a:rPr lang="ja-JP" altLang="en-US" sz="1800" spc="90" dirty="0">
                <a:solidFill>
                  <a:srgbClr val="FFFFFF"/>
                </a:solidFill>
                <a:latin typeface="MS UI Gothic"/>
                <a:cs typeface="MS UI Gothic"/>
              </a:rPr>
              <a:t>ん</a:t>
            </a:r>
            <a:r>
              <a:rPr lang="ja-JP" altLang="en-US" sz="180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lang="ja-JP" altLang="en-US" sz="1800" dirty="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693" y="859282"/>
            <a:ext cx="730290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err="1">
                <a:latin typeface="Calibri"/>
                <a:cs typeface="Calibri"/>
              </a:rPr>
              <a:t>BlueBean</a:t>
            </a:r>
            <a:r>
              <a:rPr b="1" spc="110" dirty="0" err="1">
                <a:latin typeface="Yu Gothic UI"/>
                <a:cs typeface="Yu Gothic UI"/>
              </a:rPr>
              <a:t>オ</a:t>
            </a:r>
            <a:r>
              <a:rPr b="1" spc="114" dirty="0" err="1">
                <a:latin typeface="Yu Gothic UI"/>
                <a:cs typeface="Yu Gothic UI"/>
              </a:rPr>
              <a:t>ペレ</a:t>
            </a:r>
            <a:r>
              <a:rPr b="1" spc="340" dirty="0" err="1">
                <a:latin typeface="Yu Gothic UI"/>
                <a:cs typeface="Yu Gothic UI"/>
              </a:rPr>
              <a:t>ー</a:t>
            </a:r>
            <a:r>
              <a:rPr b="1" spc="75" dirty="0" err="1">
                <a:latin typeface="Yu Gothic UI"/>
                <a:cs typeface="Yu Gothic UI"/>
              </a:rPr>
              <a:t>タ</a:t>
            </a:r>
            <a:r>
              <a:rPr b="1" spc="340" dirty="0" err="1">
                <a:latin typeface="Yu Gothic UI"/>
                <a:cs typeface="Yu Gothic UI"/>
              </a:rPr>
              <a:t>ー</a:t>
            </a:r>
            <a:r>
              <a:rPr b="1" spc="10" dirty="0" err="1">
                <a:latin typeface="Yu Gothic UI"/>
                <a:cs typeface="Yu Gothic UI"/>
              </a:rPr>
              <a:t>画面</a:t>
            </a:r>
            <a:r>
              <a:rPr b="1" spc="-305" dirty="0" err="1">
                <a:latin typeface="Yu Gothic UI"/>
                <a:cs typeface="Yu Gothic UI"/>
              </a:rPr>
              <a:t>（</a:t>
            </a:r>
            <a:r>
              <a:rPr lang="en-US" altLang="ja-JP" b="1" spc="10" dirty="0" err="1">
                <a:latin typeface="+mj-lt"/>
                <a:cs typeface="Yu Gothic UI"/>
              </a:rPr>
              <a:t>Web</a:t>
            </a:r>
            <a:r>
              <a:rPr lang="ja-JP" altLang="en-US" b="1" spc="-305">
                <a:latin typeface="Yu Gothic UI" panose="020B0500000000000000" pitchFamily="34" charset="-128"/>
                <a:ea typeface="Yu Gothic UI" panose="020B0500000000000000" pitchFamily="34" charset="-128"/>
                <a:cs typeface="Yu Gothic UI"/>
              </a:rPr>
              <a:t>）</a:t>
            </a:r>
            <a:r>
              <a:rPr b="1" spc="-305" dirty="0">
                <a:latin typeface="Yu Gothic UI"/>
                <a:cs typeface="Yu Gothic UI"/>
              </a:rPr>
              <a:t>＋</a:t>
            </a:r>
            <a:r>
              <a:rPr lang="en-US" b="1" spc="-305" dirty="0">
                <a:latin typeface="Yu Gothic UI"/>
                <a:cs typeface="Yu Gothic UI"/>
              </a:rPr>
              <a:t> </a:t>
            </a:r>
            <a:r>
              <a:rPr spc="1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Yu Gothic UI"/>
              </a:rPr>
              <a:t>「</a:t>
            </a:r>
            <a:r>
              <a:rPr b="1" spc="190" dirty="0" err="1">
                <a:latin typeface="Yu Gothic UI"/>
                <a:cs typeface="Yu Gothic UI"/>
              </a:rPr>
              <a:t>ソ</a:t>
            </a:r>
            <a:r>
              <a:rPr b="1" spc="30" dirty="0" err="1">
                <a:latin typeface="Yu Gothic UI"/>
                <a:cs typeface="Yu Gothic UI"/>
              </a:rPr>
              <a:t>フ</a:t>
            </a:r>
            <a:r>
              <a:rPr b="1" spc="45" dirty="0" err="1">
                <a:latin typeface="Yu Gothic UI"/>
                <a:cs typeface="Yu Gothic UI"/>
              </a:rPr>
              <a:t>ト</a:t>
            </a:r>
            <a:r>
              <a:rPr b="1" spc="90" dirty="0" err="1">
                <a:latin typeface="Yu Gothic UI"/>
                <a:cs typeface="Yu Gothic UI"/>
              </a:rPr>
              <a:t>フォ</a:t>
            </a:r>
            <a:r>
              <a:rPr b="1" spc="110" dirty="0" err="1">
                <a:latin typeface="Yu Gothic UI"/>
                <a:cs typeface="Yu Gothic UI"/>
              </a:rPr>
              <a:t>ン</a:t>
            </a:r>
            <a:r>
              <a:rPr b="1" spc="114" dirty="0" err="1">
                <a:latin typeface="Yu Gothic UI"/>
                <a:cs typeface="Yu Gothic UI"/>
              </a:rPr>
              <a:t>と</a:t>
            </a:r>
            <a:r>
              <a:rPr b="1" spc="120" dirty="0" err="1">
                <a:latin typeface="Yu Gothic UI"/>
                <a:cs typeface="Yu Gothic UI"/>
              </a:rPr>
              <a:t>し</a:t>
            </a:r>
            <a:r>
              <a:rPr b="1" spc="75" dirty="0" err="1">
                <a:latin typeface="Yu Gothic UI"/>
                <a:cs typeface="Yu Gothic UI"/>
              </a:rPr>
              <a:t>て</a:t>
            </a:r>
            <a:r>
              <a:rPr b="1" spc="114" dirty="0" err="1">
                <a:latin typeface="Yu Gothic UI"/>
                <a:cs typeface="Yu Gothic UI"/>
              </a:rPr>
              <a:t>利</a:t>
            </a:r>
            <a:r>
              <a:rPr b="1" spc="10" dirty="0" err="1">
                <a:latin typeface="Yu Gothic UI"/>
                <a:cs typeface="Yu Gothic UI"/>
              </a:rPr>
              <a:t>用</a:t>
            </a:r>
            <a:r>
              <a:rPr dirty="0">
                <a:latin typeface="Yu Gothic UI Light" panose="020B0300000000000000" pitchFamily="34" charset="-128"/>
                <a:ea typeface="Yu Gothic UI Light" panose="020B0300000000000000" pitchFamily="34" charset="-128"/>
                <a:cs typeface="Yu Gothic UI"/>
              </a:rPr>
              <a:t>」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2043" y="1557527"/>
            <a:ext cx="8339226" cy="309128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121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30" dirty="0" err="1">
                <a:latin typeface="MS UI Gothic"/>
                <a:cs typeface="MS UI Gothic"/>
              </a:rPr>
              <a:t>BlueBeanCli</a:t>
            </a:r>
            <a:r>
              <a:rPr lang="en-US" sz="3200" b="0" spc="30" dirty="0" err="1">
                <a:latin typeface="MS UI Gothic"/>
                <a:cs typeface="MS UI Gothic"/>
              </a:rPr>
              <a:t>e</a:t>
            </a:r>
            <a:r>
              <a:rPr sz="3200" b="0" spc="30" dirty="0" err="1">
                <a:latin typeface="MS UI Gothic"/>
                <a:cs typeface="MS UI Gothic"/>
              </a:rPr>
              <a:t>nt（</a:t>
            </a:r>
            <a:r>
              <a:rPr sz="3200" b="0" spc="5" dirty="0" err="1">
                <a:latin typeface="MS UI Gothic"/>
                <a:cs typeface="MS UI Gothic"/>
              </a:rPr>
              <a:t>用</a:t>
            </a:r>
            <a:r>
              <a:rPr sz="3200" b="0" spc="-20" dirty="0" err="1">
                <a:latin typeface="MS UI Gothic"/>
                <a:cs typeface="MS UI Gothic"/>
              </a:rPr>
              <a:t>途</a:t>
            </a:r>
            <a:r>
              <a:rPr sz="3200" b="0" spc="5" dirty="0" err="1">
                <a:latin typeface="MS UI Gothic"/>
                <a:cs typeface="MS UI Gothic"/>
              </a:rPr>
              <a:t>設定</a:t>
            </a:r>
            <a:r>
              <a:rPr sz="3200" b="0" spc="-10" dirty="0">
                <a:latin typeface="MS UI Gothic"/>
                <a:cs typeface="MS UI Gothic"/>
              </a:rPr>
              <a:t>②）</a:t>
            </a:r>
            <a:endParaRPr sz="3200" dirty="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2148" y="5109911"/>
            <a:ext cx="8293734" cy="1349375"/>
            <a:chOff x="422148" y="5109911"/>
            <a:chExt cx="8293734" cy="1349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824" y="5109911"/>
              <a:ext cx="8081778" cy="13488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48" y="5236463"/>
              <a:ext cx="8293608" cy="11551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6072" y="5157215"/>
              <a:ext cx="7992109" cy="1249680"/>
            </a:xfrm>
            <a:custGeom>
              <a:avLst/>
              <a:gdLst/>
              <a:ahLst/>
              <a:cxnLst/>
              <a:rect l="l" t="t" r="r" b="b"/>
              <a:pathLst>
                <a:path w="7992109" h="1249679">
                  <a:moveTo>
                    <a:pt x="7930133" y="0"/>
                  </a:moveTo>
                  <a:lnTo>
                    <a:pt x="61671" y="0"/>
                  </a:lnTo>
                  <a:lnTo>
                    <a:pt x="37665" y="4839"/>
                  </a:lnTo>
                  <a:lnTo>
                    <a:pt x="18062" y="18049"/>
                  </a:lnTo>
                  <a:lnTo>
                    <a:pt x="4846" y="37665"/>
                  </a:lnTo>
                  <a:lnTo>
                    <a:pt x="0" y="61721"/>
                  </a:lnTo>
                  <a:lnTo>
                    <a:pt x="0" y="1188008"/>
                  </a:lnTo>
                  <a:lnTo>
                    <a:pt x="4846" y="1212014"/>
                  </a:lnTo>
                  <a:lnTo>
                    <a:pt x="18062" y="1231617"/>
                  </a:lnTo>
                  <a:lnTo>
                    <a:pt x="37665" y="1244833"/>
                  </a:lnTo>
                  <a:lnTo>
                    <a:pt x="61671" y="1249679"/>
                  </a:lnTo>
                  <a:lnTo>
                    <a:pt x="7930133" y="1249679"/>
                  </a:lnTo>
                  <a:lnTo>
                    <a:pt x="7954190" y="1244833"/>
                  </a:lnTo>
                  <a:lnTo>
                    <a:pt x="7973806" y="1231617"/>
                  </a:lnTo>
                  <a:lnTo>
                    <a:pt x="7987016" y="1212014"/>
                  </a:lnTo>
                  <a:lnTo>
                    <a:pt x="7991856" y="1188008"/>
                  </a:lnTo>
                  <a:lnTo>
                    <a:pt x="7991856" y="61721"/>
                  </a:lnTo>
                  <a:lnTo>
                    <a:pt x="7987016" y="37665"/>
                  </a:lnTo>
                  <a:lnTo>
                    <a:pt x="7973806" y="18049"/>
                  </a:lnTo>
                  <a:lnTo>
                    <a:pt x="7954190" y="4839"/>
                  </a:lnTo>
                  <a:lnTo>
                    <a:pt x="7930133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2749" y="5366715"/>
            <a:ext cx="791908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他社</a:t>
            </a: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シ</a:t>
            </a:r>
            <a:r>
              <a:rPr sz="1800" spc="19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テ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ム</a:t>
            </a:r>
            <a:r>
              <a:rPr sz="1800" spc="30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20" dirty="0">
                <a:solidFill>
                  <a:srgbClr val="FFFFFF"/>
                </a:solidFill>
                <a:latin typeface="MS UI Gothic"/>
                <a:cs typeface="MS UI Gothic"/>
              </a:rPr>
              <a:t>BlueBean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連携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170" dirty="0">
                <a:solidFill>
                  <a:srgbClr val="FFFFFF"/>
                </a:solidFill>
                <a:latin typeface="MS UI Gothic"/>
                <a:cs typeface="MS UI Gothic"/>
              </a:rPr>
              <a:t>てご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204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200" dirty="0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こ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も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そ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場合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endParaRPr sz="1800" dirty="0">
              <a:latin typeface="MS UI Gothic"/>
              <a:cs typeface="MS UI Gothic"/>
            </a:endParaRPr>
          </a:p>
          <a:p>
            <a:pPr marL="78105">
              <a:lnSpc>
                <a:spcPct val="100000"/>
              </a:lnSpc>
            </a:pP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「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ソ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フ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フォ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及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びオ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15" dirty="0">
                <a:solidFill>
                  <a:srgbClr val="FFFFFF"/>
                </a:solidFill>
                <a:latin typeface="MS UI Gothic"/>
                <a:cs typeface="MS UI Gothic"/>
              </a:rPr>
              <a:t>」</a:t>
            </a:r>
            <a:r>
              <a:rPr sz="1800" spc="2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ご</a:t>
            </a:r>
            <a:r>
              <a:rPr sz="1800" spc="140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最適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顧客</a:t>
            </a:r>
            <a:endParaRPr sz="1800" dirty="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情報は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他社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シ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テ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ム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確認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電話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操作</a:t>
            </a:r>
            <a:r>
              <a:rPr sz="1800" spc="5" dirty="0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r>
              <a:rPr sz="1800" spc="15" dirty="0">
                <a:solidFill>
                  <a:srgbClr val="FFFFFF"/>
                </a:solidFill>
                <a:latin typeface="MS UI Gothic"/>
                <a:cs typeface="MS UI Gothic"/>
              </a:rPr>
              <a:t>BlueBeanClient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85" dirty="0">
                <a:solidFill>
                  <a:srgbClr val="FFFFFF"/>
                </a:solidFill>
                <a:latin typeface="MS UI Gothic"/>
                <a:cs typeface="MS UI Gothic"/>
              </a:rPr>
              <a:t>行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っ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140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204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200" dirty="0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き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693" y="859282"/>
            <a:ext cx="593130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Yu Gothic UI"/>
                <a:cs typeface="Yu Gothic UI"/>
              </a:rPr>
              <a:t>他社</a:t>
            </a:r>
            <a:r>
              <a:rPr sz="1800" b="1" spc="100" dirty="0">
                <a:latin typeface="Yu Gothic UI"/>
                <a:cs typeface="Yu Gothic UI"/>
              </a:rPr>
              <a:t>シ</a:t>
            </a:r>
            <a:r>
              <a:rPr sz="1800" b="1" spc="175" dirty="0">
                <a:latin typeface="Yu Gothic UI"/>
                <a:cs typeface="Yu Gothic UI"/>
              </a:rPr>
              <a:t>ス</a:t>
            </a:r>
            <a:r>
              <a:rPr sz="1800" b="1" spc="120" dirty="0">
                <a:latin typeface="Yu Gothic UI"/>
                <a:cs typeface="Yu Gothic UI"/>
              </a:rPr>
              <a:t>テ</a:t>
            </a:r>
            <a:r>
              <a:rPr sz="1800" b="1" spc="185" dirty="0">
                <a:latin typeface="Yu Gothic UI"/>
                <a:cs typeface="Yu Gothic UI"/>
              </a:rPr>
              <a:t>ム</a:t>
            </a:r>
            <a:r>
              <a:rPr sz="1800" b="1" spc="10" dirty="0">
                <a:latin typeface="Yu Gothic UI"/>
                <a:cs typeface="Yu Gothic UI"/>
              </a:rPr>
              <a:t>＋</a:t>
            </a:r>
            <a:r>
              <a:rPr sz="1800" b="1" spc="190" dirty="0">
                <a:latin typeface="Yu Gothic UI"/>
                <a:cs typeface="Yu Gothic UI"/>
              </a:rPr>
              <a:t>ソ</a:t>
            </a:r>
            <a:r>
              <a:rPr sz="1800" b="1" spc="30" dirty="0">
                <a:latin typeface="Yu Gothic UI"/>
                <a:cs typeface="Yu Gothic UI"/>
              </a:rPr>
              <a:t>フ</a:t>
            </a:r>
            <a:r>
              <a:rPr sz="1800" b="1" spc="45" dirty="0">
                <a:latin typeface="Yu Gothic UI"/>
                <a:cs typeface="Yu Gothic UI"/>
              </a:rPr>
              <a:t>ト</a:t>
            </a:r>
            <a:r>
              <a:rPr sz="1800" b="1" spc="55" dirty="0">
                <a:latin typeface="Yu Gothic UI"/>
                <a:cs typeface="Yu Gothic UI"/>
              </a:rPr>
              <a:t>フ</a:t>
            </a:r>
            <a:r>
              <a:rPr sz="1800" b="1" spc="70" dirty="0">
                <a:latin typeface="Yu Gothic UI"/>
                <a:cs typeface="Yu Gothic UI"/>
              </a:rPr>
              <a:t>ォ</a:t>
            </a:r>
            <a:r>
              <a:rPr sz="1800" b="1" spc="175" dirty="0">
                <a:latin typeface="Yu Gothic UI"/>
                <a:cs typeface="Yu Gothic UI"/>
              </a:rPr>
              <a:t>ン</a:t>
            </a:r>
            <a:r>
              <a:rPr sz="1800" b="1" spc="10" dirty="0">
                <a:latin typeface="Yu Gothic UI"/>
                <a:cs typeface="Yu Gothic UI"/>
              </a:rPr>
              <a:t>及</a:t>
            </a:r>
            <a:r>
              <a:rPr sz="1800" b="1" spc="85" dirty="0">
                <a:latin typeface="Yu Gothic UI"/>
                <a:cs typeface="Yu Gothic UI"/>
              </a:rPr>
              <a:t>び</a:t>
            </a:r>
            <a:r>
              <a:rPr sz="1800" b="1" spc="100" dirty="0">
                <a:latin typeface="Yu Gothic UI"/>
                <a:cs typeface="Yu Gothic UI"/>
              </a:rPr>
              <a:t>オ</a:t>
            </a:r>
            <a:r>
              <a:rPr sz="1800" b="1" spc="125" dirty="0">
                <a:latin typeface="Yu Gothic UI"/>
                <a:cs typeface="Yu Gothic UI"/>
              </a:rPr>
              <a:t>ペレ</a:t>
            </a:r>
            <a:r>
              <a:rPr sz="1800" b="1" spc="340" dirty="0">
                <a:latin typeface="Yu Gothic UI"/>
                <a:cs typeface="Yu Gothic UI"/>
              </a:rPr>
              <a:t>ー</a:t>
            </a:r>
            <a:r>
              <a:rPr sz="1800" b="1" spc="75" dirty="0">
                <a:latin typeface="Yu Gothic UI"/>
                <a:cs typeface="Yu Gothic UI"/>
              </a:rPr>
              <a:t>タ</a:t>
            </a:r>
            <a:r>
              <a:rPr sz="1800" b="1" spc="340" dirty="0">
                <a:latin typeface="Yu Gothic UI"/>
                <a:cs typeface="Yu Gothic UI"/>
              </a:rPr>
              <a:t>ー</a:t>
            </a:r>
            <a:r>
              <a:rPr sz="1800" b="1" spc="10" dirty="0">
                <a:latin typeface="Yu Gothic UI"/>
                <a:cs typeface="Yu Gothic UI"/>
              </a:rPr>
              <a:t>画面</a:t>
            </a:r>
            <a:r>
              <a:rPr sz="1800" b="1" spc="114" dirty="0">
                <a:latin typeface="Yu Gothic UI"/>
                <a:cs typeface="Yu Gothic UI"/>
              </a:rPr>
              <a:t>と</a:t>
            </a:r>
            <a:r>
              <a:rPr sz="1800" b="1" spc="120" dirty="0">
                <a:latin typeface="Yu Gothic UI"/>
                <a:cs typeface="Yu Gothic UI"/>
              </a:rPr>
              <a:t>し</a:t>
            </a:r>
            <a:r>
              <a:rPr sz="1800" b="1" spc="75" dirty="0">
                <a:latin typeface="Yu Gothic UI"/>
                <a:cs typeface="Yu Gothic UI"/>
              </a:rPr>
              <a:t>て</a:t>
            </a:r>
            <a:r>
              <a:rPr sz="1800" b="1" spc="114" dirty="0">
                <a:latin typeface="Yu Gothic UI"/>
                <a:cs typeface="Yu Gothic UI"/>
              </a:rPr>
              <a:t>利</a:t>
            </a:r>
            <a:r>
              <a:rPr sz="1800" b="1" dirty="0">
                <a:latin typeface="Yu Gothic UI"/>
                <a:cs typeface="Yu Gothic UI"/>
              </a:rPr>
              <a:t>用</a:t>
            </a:r>
            <a:endParaRPr sz="1800" dirty="0">
              <a:latin typeface="Yu Gothic UI"/>
              <a:cs typeface="Yu Gothic U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160" y="1618488"/>
            <a:ext cx="7092696" cy="353720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121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30" dirty="0" err="1">
                <a:latin typeface="MS UI Gothic"/>
                <a:cs typeface="MS UI Gothic"/>
              </a:rPr>
              <a:t>BlueBeanCli</a:t>
            </a:r>
            <a:r>
              <a:rPr lang="en-US" sz="3200" b="0" spc="30" dirty="0" err="1">
                <a:latin typeface="MS UI Gothic"/>
                <a:cs typeface="MS UI Gothic"/>
              </a:rPr>
              <a:t>e</a:t>
            </a:r>
            <a:r>
              <a:rPr sz="3200" b="0" spc="30" dirty="0" err="1">
                <a:latin typeface="MS UI Gothic"/>
                <a:cs typeface="MS UI Gothic"/>
              </a:rPr>
              <a:t>nt（</a:t>
            </a:r>
            <a:r>
              <a:rPr sz="3200" b="0" spc="5" dirty="0" err="1">
                <a:latin typeface="MS UI Gothic"/>
                <a:cs typeface="MS UI Gothic"/>
              </a:rPr>
              <a:t>用</a:t>
            </a:r>
            <a:r>
              <a:rPr sz="3200" b="0" spc="-20" dirty="0" err="1">
                <a:latin typeface="MS UI Gothic"/>
                <a:cs typeface="MS UI Gothic"/>
              </a:rPr>
              <a:t>途</a:t>
            </a:r>
            <a:r>
              <a:rPr sz="3200" b="0" spc="5" dirty="0" err="1">
                <a:latin typeface="MS UI Gothic"/>
                <a:cs typeface="MS UI Gothic"/>
              </a:rPr>
              <a:t>設定</a:t>
            </a:r>
            <a:r>
              <a:rPr sz="3200" b="0" spc="-10" dirty="0">
                <a:latin typeface="MS UI Gothic"/>
                <a:cs typeface="MS UI Gothic"/>
              </a:rPr>
              <a:t>③）</a:t>
            </a:r>
            <a:endParaRPr sz="3200" dirty="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1395" y="5099303"/>
            <a:ext cx="8136890" cy="1430020"/>
            <a:chOff x="501395" y="5099303"/>
            <a:chExt cx="8136890" cy="1430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824" y="5109911"/>
              <a:ext cx="8081778" cy="13488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395" y="5099303"/>
              <a:ext cx="8136635" cy="14295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6071" y="5157215"/>
              <a:ext cx="7992109" cy="1249680"/>
            </a:xfrm>
            <a:custGeom>
              <a:avLst/>
              <a:gdLst/>
              <a:ahLst/>
              <a:cxnLst/>
              <a:rect l="l" t="t" r="r" b="b"/>
              <a:pathLst>
                <a:path w="7992109" h="1249679">
                  <a:moveTo>
                    <a:pt x="7930133" y="0"/>
                  </a:moveTo>
                  <a:lnTo>
                    <a:pt x="61671" y="0"/>
                  </a:lnTo>
                  <a:lnTo>
                    <a:pt x="37665" y="4839"/>
                  </a:lnTo>
                  <a:lnTo>
                    <a:pt x="18062" y="18049"/>
                  </a:lnTo>
                  <a:lnTo>
                    <a:pt x="4846" y="37665"/>
                  </a:lnTo>
                  <a:lnTo>
                    <a:pt x="0" y="61721"/>
                  </a:lnTo>
                  <a:lnTo>
                    <a:pt x="0" y="1188008"/>
                  </a:lnTo>
                  <a:lnTo>
                    <a:pt x="4846" y="1212014"/>
                  </a:lnTo>
                  <a:lnTo>
                    <a:pt x="18062" y="1231617"/>
                  </a:lnTo>
                  <a:lnTo>
                    <a:pt x="37665" y="1244833"/>
                  </a:lnTo>
                  <a:lnTo>
                    <a:pt x="61671" y="1249679"/>
                  </a:lnTo>
                  <a:lnTo>
                    <a:pt x="7930133" y="1249679"/>
                  </a:lnTo>
                  <a:lnTo>
                    <a:pt x="7954190" y="1244833"/>
                  </a:lnTo>
                  <a:lnTo>
                    <a:pt x="7973806" y="1231617"/>
                  </a:lnTo>
                  <a:lnTo>
                    <a:pt x="7987016" y="1212014"/>
                  </a:lnTo>
                  <a:lnTo>
                    <a:pt x="7991856" y="1188008"/>
                  </a:lnTo>
                  <a:lnTo>
                    <a:pt x="7991856" y="61721"/>
                  </a:lnTo>
                  <a:lnTo>
                    <a:pt x="7987016" y="37665"/>
                  </a:lnTo>
                  <a:lnTo>
                    <a:pt x="7973806" y="18049"/>
                  </a:lnTo>
                  <a:lnTo>
                    <a:pt x="7954190" y="4839"/>
                  </a:lnTo>
                  <a:lnTo>
                    <a:pt x="7930133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1692" y="5229605"/>
            <a:ext cx="77603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他社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シス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テ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ム</a:t>
            </a:r>
            <a:r>
              <a:rPr sz="1800" spc="305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20" dirty="0">
                <a:solidFill>
                  <a:srgbClr val="FFFFFF"/>
                </a:solidFill>
                <a:latin typeface="MS UI Gothic"/>
                <a:cs typeface="MS UI Gothic"/>
              </a:rPr>
              <a:t>BlueBean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連携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ハ</a:t>
            </a:r>
            <a:r>
              <a:rPr sz="1800" spc="-35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-40" dirty="0">
                <a:solidFill>
                  <a:srgbClr val="FFFFFF"/>
                </a:solidFill>
                <a:latin typeface="MS UI Gothic"/>
                <a:cs typeface="MS UI Gothic"/>
              </a:rPr>
              <a:t>ド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フォ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-10" dirty="0">
                <a:solidFill>
                  <a:srgbClr val="FFFFFF"/>
                </a:solidFill>
                <a:latin typeface="MS UI Gothic"/>
                <a:cs typeface="MS UI Gothic"/>
              </a:rPr>
              <a:t>（IP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電話機</a:t>
            </a:r>
            <a:r>
              <a:rPr sz="1800" spc="25" dirty="0">
                <a:solidFill>
                  <a:srgbClr val="FFFFFF"/>
                </a:solidFill>
                <a:latin typeface="MS UI Gothic"/>
                <a:cs typeface="MS UI Gothic"/>
              </a:rPr>
              <a:t>）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をご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る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場合</a:t>
            </a: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r>
              <a:rPr sz="1800" spc="2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endParaRPr sz="1800" dirty="0">
              <a:latin typeface="MS UI Gothic"/>
              <a:cs typeface="MS UI Gothic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「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25" dirty="0">
                <a:solidFill>
                  <a:srgbClr val="FFFFFF"/>
                </a:solidFill>
                <a:latin typeface="MS UI Gothic"/>
                <a:cs typeface="MS UI Gothic"/>
              </a:rPr>
              <a:t>」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便利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です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電話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操作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はハー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ド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フォ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85" dirty="0">
                <a:solidFill>
                  <a:srgbClr val="FFFFFF"/>
                </a:solidFill>
                <a:latin typeface="MS UI Gothic"/>
                <a:cs typeface="MS UI Gothic"/>
              </a:rPr>
              <a:t>行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っ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140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210" dirty="0">
                <a:solidFill>
                  <a:srgbClr val="FFFFFF"/>
                </a:solidFill>
                <a:latin typeface="MS UI Gothic"/>
                <a:cs typeface="MS UI Gothic"/>
              </a:rPr>
              <a:t>た 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だき</a:t>
            </a: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受付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や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休憩操作を</a:t>
            </a:r>
            <a:r>
              <a:rPr sz="1800" spc="15" dirty="0">
                <a:solidFill>
                  <a:srgbClr val="FFFFFF"/>
                </a:solidFill>
                <a:latin typeface="MS UI Gothic"/>
                <a:cs typeface="MS UI Gothic"/>
              </a:rPr>
              <a:t>BlueBeanClient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85" dirty="0">
                <a:solidFill>
                  <a:srgbClr val="FFFFFF"/>
                </a:solidFill>
                <a:latin typeface="MS UI Gothic"/>
                <a:cs typeface="MS UI Gothic"/>
              </a:rPr>
              <a:t>行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っ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140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204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200" dirty="0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800" spc="130" dirty="0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800" spc="175" dirty="0">
                <a:solidFill>
                  <a:srgbClr val="FFFFFF"/>
                </a:solidFill>
                <a:latin typeface="MS UI Gothic"/>
                <a:cs typeface="MS UI Gothic"/>
              </a:rPr>
              <a:t>こ</a:t>
            </a:r>
            <a:r>
              <a:rPr sz="1800" spc="16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21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7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20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3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実 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績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ポー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反映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さ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れ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693" y="859282"/>
            <a:ext cx="577890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Yu Gothic UI"/>
                <a:cs typeface="Yu Gothic UI"/>
              </a:rPr>
              <a:t>他社</a:t>
            </a:r>
            <a:r>
              <a:rPr sz="1800" b="1" spc="100" dirty="0">
                <a:latin typeface="Yu Gothic UI"/>
                <a:cs typeface="Yu Gothic UI"/>
              </a:rPr>
              <a:t>シ</a:t>
            </a:r>
            <a:r>
              <a:rPr sz="1800" b="1" spc="175" dirty="0">
                <a:latin typeface="Yu Gothic UI"/>
                <a:cs typeface="Yu Gothic UI"/>
              </a:rPr>
              <a:t>ス</a:t>
            </a:r>
            <a:r>
              <a:rPr sz="1800" b="1" spc="120" dirty="0">
                <a:latin typeface="Yu Gothic UI"/>
                <a:cs typeface="Yu Gothic UI"/>
              </a:rPr>
              <a:t>テ</a:t>
            </a:r>
            <a:r>
              <a:rPr sz="1800" b="1" spc="185" dirty="0">
                <a:latin typeface="Yu Gothic UI"/>
                <a:cs typeface="Yu Gothic UI"/>
              </a:rPr>
              <a:t>ム</a:t>
            </a:r>
            <a:r>
              <a:rPr sz="1800" b="1" spc="10" dirty="0">
                <a:latin typeface="Yu Gothic UI"/>
                <a:cs typeface="Yu Gothic UI"/>
              </a:rPr>
              <a:t>＋</a:t>
            </a:r>
            <a:r>
              <a:rPr sz="1800" b="1" spc="260" dirty="0">
                <a:latin typeface="Yu Gothic UI"/>
                <a:cs typeface="Yu Gothic UI"/>
              </a:rPr>
              <a:t>ハ</a:t>
            </a:r>
            <a:r>
              <a:rPr sz="1800" b="1" spc="340" dirty="0">
                <a:latin typeface="Yu Gothic UI"/>
                <a:cs typeface="Yu Gothic UI"/>
              </a:rPr>
              <a:t>ー</a:t>
            </a:r>
            <a:r>
              <a:rPr sz="1800" b="1" spc="-125" dirty="0">
                <a:latin typeface="Yu Gothic UI"/>
                <a:cs typeface="Yu Gothic UI"/>
              </a:rPr>
              <a:t>ド</a:t>
            </a:r>
            <a:r>
              <a:rPr sz="1800" b="1" spc="55" dirty="0">
                <a:latin typeface="Yu Gothic UI"/>
                <a:cs typeface="Yu Gothic UI"/>
              </a:rPr>
              <a:t>フ</a:t>
            </a:r>
            <a:r>
              <a:rPr sz="1800" b="1" spc="70" dirty="0">
                <a:latin typeface="Yu Gothic UI"/>
                <a:cs typeface="Yu Gothic UI"/>
              </a:rPr>
              <a:t>ォ</a:t>
            </a:r>
            <a:r>
              <a:rPr sz="1800" b="1" spc="175" dirty="0">
                <a:latin typeface="Yu Gothic UI"/>
                <a:cs typeface="Yu Gothic UI"/>
              </a:rPr>
              <a:t>ン</a:t>
            </a:r>
            <a:r>
              <a:rPr sz="1800" b="1" spc="10" dirty="0">
                <a:latin typeface="Yu Gothic UI"/>
                <a:cs typeface="Yu Gothic UI"/>
              </a:rPr>
              <a:t>＋「</a:t>
            </a:r>
            <a:r>
              <a:rPr sz="1800" b="1" spc="100" dirty="0">
                <a:latin typeface="Yu Gothic UI"/>
                <a:cs typeface="Yu Gothic UI"/>
              </a:rPr>
              <a:t>オ</a:t>
            </a:r>
            <a:r>
              <a:rPr sz="1800" b="1" spc="125" dirty="0">
                <a:latin typeface="Yu Gothic UI"/>
                <a:cs typeface="Yu Gothic UI"/>
              </a:rPr>
              <a:t>ペ</a:t>
            </a:r>
            <a:r>
              <a:rPr sz="1800" b="1" spc="240" dirty="0">
                <a:latin typeface="Yu Gothic UI"/>
                <a:cs typeface="Yu Gothic UI"/>
              </a:rPr>
              <a:t>レ</a:t>
            </a:r>
            <a:r>
              <a:rPr sz="1800" b="1" spc="220" dirty="0">
                <a:latin typeface="Yu Gothic UI"/>
                <a:cs typeface="Yu Gothic UI"/>
              </a:rPr>
              <a:t>ー</a:t>
            </a:r>
            <a:r>
              <a:rPr sz="1800" b="1" spc="75" dirty="0">
                <a:latin typeface="Yu Gothic UI"/>
                <a:cs typeface="Yu Gothic UI"/>
              </a:rPr>
              <a:t>タ</a:t>
            </a:r>
            <a:r>
              <a:rPr sz="1800" b="1" spc="340" dirty="0">
                <a:latin typeface="Yu Gothic UI"/>
                <a:cs typeface="Yu Gothic UI"/>
              </a:rPr>
              <a:t>ー</a:t>
            </a:r>
            <a:r>
              <a:rPr sz="1800" b="1" spc="10" dirty="0">
                <a:latin typeface="Yu Gothic UI"/>
                <a:cs typeface="Yu Gothic UI"/>
              </a:rPr>
              <a:t>画面</a:t>
            </a:r>
            <a:r>
              <a:rPr sz="1800" b="1" spc="114" dirty="0">
                <a:latin typeface="Yu Gothic UI"/>
                <a:cs typeface="Yu Gothic UI"/>
              </a:rPr>
              <a:t>と</a:t>
            </a:r>
            <a:r>
              <a:rPr sz="1800" b="1" spc="120" dirty="0">
                <a:latin typeface="Yu Gothic UI"/>
                <a:cs typeface="Yu Gothic UI"/>
              </a:rPr>
              <a:t>し</a:t>
            </a:r>
            <a:r>
              <a:rPr sz="1800" b="1" spc="75" dirty="0">
                <a:latin typeface="Yu Gothic UI"/>
                <a:cs typeface="Yu Gothic UI"/>
              </a:rPr>
              <a:t>て</a:t>
            </a:r>
            <a:r>
              <a:rPr sz="1800" b="1" spc="114" dirty="0">
                <a:latin typeface="Yu Gothic UI"/>
                <a:cs typeface="Yu Gothic UI"/>
              </a:rPr>
              <a:t>利</a:t>
            </a:r>
            <a:r>
              <a:rPr sz="1800" b="1" spc="10" dirty="0">
                <a:latin typeface="Yu Gothic UI"/>
                <a:cs typeface="Yu Gothic UI"/>
              </a:rPr>
              <a:t>用</a:t>
            </a:r>
            <a:r>
              <a:rPr sz="1800" b="1" dirty="0">
                <a:latin typeface="Yu Gothic UI"/>
                <a:cs typeface="Yu Gothic UI"/>
              </a:rPr>
              <a:t>」</a:t>
            </a:r>
            <a:endParaRPr sz="1800" dirty="0">
              <a:latin typeface="Yu Gothic UI"/>
              <a:cs typeface="Yu Gothic U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085" y="1560575"/>
            <a:ext cx="8865270" cy="33130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2048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65" dirty="0">
                <a:latin typeface="MS UI Gothic"/>
                <a:cs typeface="MS UI Gothic"/>
              </a:rPr>
              <a:t>CRM</a:t>
            </a:r>
            <a:r>
              <a:rPr sz="3200" b="0" dirty="0">
                <a:latin typeface="MS UI Gothic"/>
                <a:cs typeface="MS UI Gothic"/>
              </a:rPr>
              <a:t>機能①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7147" y="101853"/>
            <a:ext cx="32810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C2C89"/>
                </a:solidFill>
                <a:latin typeface="MS UI Gothic"/>
                <a:cs typeface="MS UI Gothic"/>
              </a:rPr>
              <a:t>顧客情報管理機能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6830" y="1392174"/>
            <a:ext cx="1804670" cy="32512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400" dirty="0">
                <a:latin typeface="MS UI Gothic"/>
                <a:cs typeface="MS UI Gothic"/>
              </a:rPr>
              <a:t>顧客連絡先検索機能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6282" y="1139189"/>
            <a:ext cx="1987550" cy="32512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95"/>
              </a:spcBef>
            </a:pPr>
            <a:r>
              <a:rPr sz="1400" spc="30" dirty="0">
                <a:latin typeface="MS UI Gothic"/>
                <a:cs typeface="MS UI Gothic"/>
              </a:rPr>
              <a:t>顧客情報インポート機能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7994" y="3912870"/>
            <a:ext cx="2342515" cy="32512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0"/>
              </a:spcBef>
            </a:pPr>
            <a:r>
              <a:rPr sz="1400" spc="25" dirty="0">
                <a:latin typeface="MS UI Gothic"/>
                <a:cs typeface="MS UI Gothic"/>
              </a:rPr>
              <a:t>架電禁止情報インポート機能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7109" y="4701032"/>
            <a:ext cx="198882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40" dirty="0">
                <a:latin typeface="MS UI Gothic"/>
                <a:cs typeface="MS UI Gothic"/>
              </a:rPr>
              <a:t>•</a:t>
            </a:r>
            <a:r>
              <a:rPr sz="1100" spc="195" dirty="0">
                <a:latin typeface="MS UI Gothic"/>
                <a:cs typeface="MS UI Gothic"/>
              </a:rPr>
              <a:t>全</a:t>
            </a:r>
            <a:r>
              <a:rPr sz="1100" spc="155" dirty="0">
                <a:latin typeface="MS UI Gothic"/>
                <a:cs typeface="MS UI Gothic"/>
              </a:rPr>
              <a:t>ての</a:t>
            </a:r>
            <a:r>
              <a:rPr sz="1100" spc="55" dirty="0">
                <a:latin typeface="MS UI Gothic"/>
                <a:cs typeface="MS UI Gothic"/>
              </a:rPr>
              <a:t>入力項目</a:t>
            </a:r>
            <a:r>
              <a:rPr sz="1100" spc="45" dirty="0">
                <a:latin typeface="MS UI Gothic"/>
                <a:cs typeface="MS UI Gothic"/>
              </a:rPr>
              <a:t>か</a:t>
            </a:r>
            <a:r>
              <a:rPr sz="1100" spc="30" dirty="0">
                <a:latin typeface="MS UI Gothic"/>
                <a:cs typeface="MS UI Gothic"/>
              </a:rPr>
              <a:t>ら</a:t>
            </a:r>
            <a:r>
              <a:rPr sz="1100" spc="45" dirty="0">
                <a:latin typeface="MS UI Gothic"/>
                <a:cs typeface="MS UI Gothic"/>
              </a:rPr>
              <a:t>検索</a:t>
            </a:r>
            <a:r>
              <a:rPr sz="1100" spc="25" dirty="0">
                <a:latin typeface="MS UI Gothic"/>
                <a:cs typeface="MS UI Gothic"/>
              </a:rPr>
              <a:t>が</a:t>
            </a:r>
            <a:r>
              <a:rPr sz="1100" dirty="0">
                <a:latin typeface="MS UI Gothic"/>
                <a:cs typeface="MS UI Gothic"/>
              </a:rPr>
              <a:t>可能</a:t>
            </a:r>
            <a:endParaRPr sz="11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100" spc="20" dirty="0">
                <a:latin typeface="MS UI Gothic"/>
                <a:cs typeface="MS UI Gothic"/>
              </a:rPr>
              <a:t>•</a:t>
            </a:r>
            <a:r>
              <a:rPr sz="1100" spc="100" dirty="0">
                <a:latin typeface="MS UI Gothic"/>
                <a:cs typeface="MS UI Gothic"/>
              </a:rPr>
              <a:t>検索項目</a:t>
            </a:r>
            <a:r>
              <a:rPr sz="1100" spc="80" dirty="0">
                <a:latin typeface="MS UI Gothic"/>
                <a:cs typeface="MS UI Gothic"/>
              </a:rPr>
              <a:t>の</a:t>
            </a:r>
            <a:r>
              <a:rPr sz="1100" spc="60" dirty="0">
                <a:latin typeface="MS UI Gothic"/>
                <a:cs typeface="MS UI Gothic"/>
              </a:rPr>
              <a:t>カ</a:t>
            </a:r>
            <a:r>
              <a:rPr sz="1100" spc="125" dirty="0">
                <a:latin typeface="MS UI Gothic"/>
                <a:cs typeface="MS UI Gothic"/>
              </a:rPr>
              <a:t>ス</a:t>
            </a:r>
            <a:r>
              <a:rPr sz="1100" spc="105" dirty="0">
                <a:latin typeface="MS UI Gothic"/>
                <a:cs typeface="MS UI Gothic"/>
              </a:rPr>
              <a:t>タ</a:t>
            </a:r>
            <a:r>
              <a:rPr sz="1100" spc="95" dirty="0">
                <a:latin typeface="MS UI Gothic"/>
                <a:cs typeface="MS UI Gothic"/>
              </a:rPr>
              <a:t>マ</a:t>
            </a:r>
            <a:r>
              <a:rPr sz="1100" spc="90" dirty="0">
                <a:latin typeface="MS UI Gothic"/>
                <a:cs typeface="MS UI Gothic"/>
              </a:rPr>
              <a:t>イ</a:t>
            </a:r>
            <a:r>
              <a:rPr sz="1100" spc="100" dirty="0">
                <a:latin typeface="MS UI Gothic"/>
                <a:cs typeface="MS UI Gothic"/>
              </a:rPr>
              <a:t>ズ</a:t>
            </a:r>
            <a:r>
              <a:rPr sz="1100" dirty="0">
                <a:latin typeface="MS UI Gothic"/>
                <a:cs typeface="MS UI Gothic"/>
              </a:rPr>
              <a:t>可能</a:t>
            </a:r>
            <a:endParaRPr sz="1100">
              <a:latin typeface="MS UI Gothic"/>
              <a:cs typeface="MS UI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1836420"/>
            <a:ext cx="4701540" cy="263651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289803" y="1597152"/>
            <a:ext cx="3569335" cy="1854835"/>
            <a:chOff x="5289803" y="1597152"/>
            <a:chExt cx="3569335" cy="185483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9803" y="1597152"/>
              <a:ext cx="3514344" cy="17007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984491" y="2901696"/>
              <a:ext cx="1874520" cy="550545"/>
            </a:xfrm>
            <a:custGeom>
              <a:avLst/>
              <a:gdLst/>
              <a:ahLst/>
              <a:cxnLst/>
              <a:rect l="l" t="t" r="r" b="b"/>
              <a:pathLst>
                <a:path w="1874520" h="550545">
                  <a:moveTo>
                    <a:pt x="1874520" y="0"/>
                  </a:moveTo>
                  <a:lnTo>
                    <a:pt x="0" y="0"/>
                  </a:lnTo>
                  <a:lnTo>
                    <a:pt x="0" y="550163"/>
                  </a:lnTo>
                  <a:lnTo>
                    <a:pt x="1874520" y="550163"/>
                  </a:lnTo>
                  <a:lnTo>
                    <a:pt x="187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65009" y="2940557"/>
            <a:ext cx="170624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indent="-64135">
              <a:lnSpc>
                <a:spcPct val="100000"/>
              </a:lnSpc>
              <a:spcBef>
                <a:spcPts val="95"/>
              </a:spcBef>
              <a:buSzPct val="90000"/>
              <a:buChar char="•"/>
              <a:tabLst>
                <a:tab pos="76835" algn="l"/>
              </a:tabLst>
            </a:pPr>
            <a:r>
              <a:rPr sz="1000" spc="5" dirty="0">
                <a:latin typeface="MS UI Gothic"/>
                <a:cs typeface="MS UI Gothic"/>
              </a:rPr>
              <a:t>顧客情報を</a:t>
            </a:r>
            <a:r>
              <a:rPr sz="1000" spc="100" dirty="0">
                <a:latin typeface="MS UI Gothic"/>
                <a:cs typeface="MS UI Gothic"/>
              </a:rPr>
              <a:t>リス</a:t>
            </a:r>
            <a:r>
              <a:rPr sz="1000" spc="-90" dirty="0">
                <a:latin typeface="MS UI Gothic"/>
                <a:cs typeface="MS UI Gothic"/>
              </a:rPr>
              <a:t>ト</a:t>
            </a:r>
            <a:r>
              <a:rPr sz="1000" spc="114" dirty="0">
                <a:latin typeface="MS UI Gothic"/>
                <a:cs typeface="MS UI Gothic"/>
              </a:rPr>
              <a:t>か</a:t>
            </a:r>
            <a:r>
              <a:rPr sz="1000" spc="20" dirty="0">
                <a:latin typeface="MS UI Gothic"/>
                <a:cs typeface="MS UI Gothic"/>
              </a:rPr>
              <a:t>ら取込可能</a:t>
            </a:r>
            <a:endParaRPr sz="1000">
              <a:latin typeface="MS UI Gothic"/>
              <a:cs typeface="MS UI Gothic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sz="1000" spc="95" dirty="0">
                <a:latin typeface="MS UI Gothic"/>
                <a:cs typeface="MS UI Gothic"/>
              </a:rPr>
              <a:t>ス</a:t>
            </a:r>
            <a:r>
              <a:rPr sz="1000" spc="75" dirty="0">
                <a:latin typeface="MS UI Gothic"/>
                <a:cs typeface="MS UI Gothic"/>
              </a:rPr>
              <a:t>ケ</a:t>
            </a:r>
            <a:r>
              <a:rPr sz="1000" spc="30" dirty="0">
                <a:latin typeface="MS UI Gothic"/>
                <a:cs typeface="MS UI Gothic"/>
              </a:rPr>
              <a:t>ジ</a:t>
            </a:r>
            <a:r>
              <a:rPr sz="1000" spc="60" dirty="0">
                <a:latin typeface="MS UI Gothic"/>
                <a:cs typeface="MS UI Gothic"/>
              </a:rPr>
              <a:t>ュ</a:t>
            </a:r>
            <a:r>
              <a:rPr sz="1000" spc="75" dirty="0">
                <a:latin typeface="MS UI Gothic"/>
                <a:cs typeface="MS UI Gothic"/>
              </a:rPr>
              <a:t>ールに</a:t>
            </a:r>
            <a:r>
              <a:rPr sz="1000" spc="105" dirty="0">
                <a:latin typeface="MS UI Gothic"/>
                <a:cs typeface="MS UI Gothic"/>
              </a:rPr>
              <a:t>よ</a:t>
            </a:r>
            <a:r>
              <a:rPr sz="1000" spc="10" dirty="0">
                <a:latin typeface="MS UI Gothic"/>
                <a:cs typeface="MS UI Gothic"/>
              </a:rPr>
              <a:t>る</a:t>
            </a:r>
            <a:r>
              <a:rPr sz="1000" spc="15" dirty="0">
                <a:latin typeface="MS UI Gothic"/>
                <a:cs typeface="MS UI Gothic"/>
              </a:rPr>
              <a:t>取込</a:t>
            </a:r>
            <a:r>
              <a:rPr sz="1000" spc="25" dirty="0">
                <a:latin typeface="MS UI Gothic"/>
                <a:cs typeface="MS UI Gothic"/>
              </a:rPr>
              <a:t>可</a:t>
            </a:r>
            <a:r>
              <a:rPr sz="1000" spc="-5" dirty="0">
                <a:latin typeface="MS UI Gothic"/>
                <a:cs typeface="MS UI Gothic"/>
              </a:rPr>
              <a:t>能</a:t>
            </a:r>
            <a:endParaRPr sz="1000">
              <a:latin typeface="MS UI Gothic"/>
              <a:cs typeface="MS UI Gothic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sz="1000" spc="5" dirty="0">
                <a:latin typeface="MS UI Gothic"/>
                <a:cs typeface="MS UI Gothic"/>
              </a:rPr>
              <a:t>業務毎の取込可能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96384" y="4323588"/>
            <a:ext cx="3921760" cy="2293620"/>
            <a:chOff x="4596384" y="4323588"/>
            <a:chExt cx="3921760" cy="229362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9616" y="4323588"/>
              <a:ext cx="3208019" cy="229362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596384" y="5719572"/>
              <a:ext cx="2127885" cy="548640"/>
            </a:xfrm>
            <a:custGeom>
              <a:avLst/>
              <a:gdLst/>
              <a:ahLst/>
              <a:cxnLst/>
              <a:rect l="l" t="t" r="r" b="b"/>
              <a:pathLst>
                <a:path w="2127884" h="548639">
                  <a:moveTo>
                    <a:pt x="2127504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2127504" y="548639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675759" y="5758383"/>
            <a:ext cx="196088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indent="-64135">
              <a:lnSpc>
                <a:spcPct val="100000"/>
              </a:lnSpc>
              <a:spcBef>
                <a:spcPts val="95"/>
              </a:spcBef>
              <a:buSzPct val="90000"/>
              <a:buChar char="•"/>
              <a:tabLst>
                <a:tab pos="76835" algn="l"/>
              </a:tabLst>
            </a:pPr>
            <a:r>
              <a:rPr sz="1000" spc="5" dirty="0">
                <a:latin typeface="MS UI Gothic"/>
                <a:cs typeface="MS UI Gothic"/>
              </a:rPr>
              <a:t>架電禁止顧客を</a:t>
            </a:r>
            <a:r>
              <a:rPr sz="1000" spc="100" dirty="0">
                <a:latin typeface="MS UI Gothic"/>
                <a:cs typeface="MS UI Gothic"/>
              </a:rPr>
              <a:t>リス</a:t>
            </a:r>
            <a:r>
              <a:rPr sz="1000" spc="-90" dirty="0">
                <a:latin typeface="MS UI Gothic"/>
                <a:cs typeface="MS UI Gothic"/>
              </a:rPr>
              <a:t>ト</a:t>
            </a:r>
            <a:r>
              <a:rPr sz="1000" spc="114" dirty="0">
                <a:latin typeface="MS UI Gothic"/>
                <a:cs typeface="MS UI Gothic"/>
              </a:rPr>
              <a:t>か</a:t>
            </a:r>
            <a:r>
              <a:rPr sz="1000" spc="40" dirty="0">
                <a:latin typeface="MS UI Gothic"/>
                <a:cs typeface="MS UI Gothic"/>
              </a:rPr>
              <a:t>ら取</a:t>
            </a:r>
            <a:r>
              <a:rPr sz="1000" spc="50" dirty="0">
                <a:latin typeface="MS UI Gothic"/>
                <a:cs typeface="MS UI Gothic"/>
              </a:rPr>
              <a:t>込</a:t>
            </a:r>
            <a:r>
              <a:rPr sz="1000" spc="-5" dirty="0">
                <a:latin typeface="MS UI Gothic"/>
                <a:cs typeface="MS UI Gothic"/>
              </a:rPr>
              <a:t>可能</a:t>
            </a:r>
            <a:endParaRPr sz="1000">
              <a:latin typeface="MS UI Gothic"/>
              <a:cs typeface="MS UI Gothic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sz="1000" spc="95" dirty="0">
                <a:latin typeface="MS UI Gothic"/>
                <a:cs typeface="MS UI Gothic"/>
              </a:rPr>
              <a:t>ス</a:t>
            </a:r>
            <a:r>
              <a:rPr sz="1000" spc="75" dirty="0">
                <a:latin typeface="MS UI Gothic"/>
                <a:cs typeface="MS UI Gothic"/>
              </a:rPr>
              <a:t>ケ</a:t>
            </a:r>
            <a:r>
              <a:rPr sz="1000" spc="30" dirty="0">
                <a:latin typeface="MS UI Gothic"/>
                <a:cs typeface="MS UI Gothic"/>
              </a:rPr>
              <a:t>ジ</a:t>
            </a:r>
            <a:r>
              <a:rPr sz="1000" spc="60" dirty="0">
                <a:latin typeface="MS UI Gothic"/>
                <a:cs typeface="MS UI Gothic"/>
              </a:rPr>
              <a:t>ュ</a:t>
            </a:r>
            <a:r>
              <a:rPr sz="1000" spc="75" dirty="0">
                <a:latin typeface="MS UI Gothic"/>
                <a:cs typeface="MS UI Gothic"/>
              </a:rPr>
              <a:t>ールに</a:t>
            </a:r>
            <a:r>
              <a:rPr sz="1000" spc="105" dirty="0">
                <a:latin typeface="MS UI Gothic"/>
                <a:cs typeface="MS UI Gothic"/>
              </a:rPr>
              <a:t>よ</a:t>
            </a:r>
            <a:r>
              <a:rPr sz="1000" spc="10" dirty="0">
                <a:latin typeface="MS UI Gothic"/>
                <a:cs typeface="MS UI Gothic"/>
              </a:rPr>
              <a:t>る</a:t>
            </a:r>
            <a:r>
              <a:rPr sz="1000" spc="15" dirty="0">
                <a:latin typeface="MS UI Gothic"/>
                <a:cs typeface="MS UI Gothic"/>
              </a:rPr>
              <a:t>取込</a:t>
            </a:r>
            <a:r>
              <a:rPr sz="1000" spc="25" dirty="0">
                <a:latin typeface="MS UI Gothic"/>
                <a:cs typeface="MS UI Gothic"/>
              </a:rPr>
              <a:t>可</a:t>
            </a:r>
            <a:r>
              <a:rPr sz="1000" spc="-5" dirty="0">
                <a:latin typeface="MS UI Gothic"/>
                <a:cs typeface="MS UI Gothic"/>
              </a:rPr>
              <a:t>能</a:t>
            </a:r>
            <a:endParaRPr sz="1000">
              <a:latin typeface="MS UI Gothic"/>
              <a:cs typeface="MS UI Gothic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sz="1000" spc="5" dirty="0">
                <a:latin typeface="MS UI Gothic"/>
                <a:cs typeface="MS UI Gothic"/>
              </a:rPr>
              <a:t>業務毎の取込可能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5665" y="1681733"/>
            <a:ext cx="4204970" cy="2758440"/>
            <a:chOff x="375665" y="1681733"/>
            <a:chExt cx="4204970" cy="2758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715" y="1700783"/>
              <a:ext cx="4166616" cy="27203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5190" y="1691258"/>
              <a:ext cx="4185920" cy="2739390"/>
            </a:xfrm>
            <a:custGeom>
              <a:avLst/>
              <a:gdLst/>
              <a:ahLst/>
              <a:cxnLst/>
              <a:rect l="l" t="t" r="r" b="b"/>
              <a:pathLst>
                <a:path w="4185920" h="2739390">
                  <a:moveTo>
                    <a:pt x="0" y="2739390"/>
                  </a:moveTo>
                  <a:lnTo>
                    <a:pt x="4185666" y="2739390"/>
                  </a:lnTo>
                  <a:lnTo>
                    <a:pt x="4185666" y="0"/>
                  </a:lnTo>
                  <a:lnTo>
                    <a:pt x="0" y="0"/>
                  </a:lnTo>
                  <a:lnTo>
                    <a:pt x="0" y="2739390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2048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65" dirty="0">
                <a:latin typeface="MS UI Gothic"/>
                <a:cs typeface="MS UI Gothic"/>
              </a:rPr>
              <a:t>CRM</a:t>
            </a:r>
            <a:r>
              <a:rPr sz="3200" b="0" dirty="0">
                <a:latin typeface="MS UI Gothic"/>
                <a:cs typeface="MS UI Gothic"/>
              </a:rPr>
              <a:t>機能②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7147" y="101853"/>
            <a:ext cx="37592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2C2C89"/>
                </a:solidFill>
                <a:latin typeface="MS UI Gothic"/>
                <a:cs typeface="MS UI Gothic"/>
              </a:rPr>
              <a:t>顧客情報レポート機能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12614" y="1701545"/>
            <a:ext cx="4175760" cy="2738755"/>
            <a:chOff x="4912614" y="1701545"/>
            <a:chExt cx="4175760" cy="27387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9964" y="1720595"/>
              <a:ext cx="4100309" cy="27005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922139" y="1711070"/>
              <a:ext cx="4156710" cy="2719705"/>
            </a:xfrm>
            <a:custGeom>
              <a:avLst/>
              <a:gdLst/>
              <a:ahLst/>
              <a:cxnLst/>
              <a:rect l="l" t="t" r="r" b="b"/>
              <a:pathLst>
                <a:path w="4156709" h="2719704">
                  <a:moveTo>
                    <a:pt x="0" y="2719578"/>
                  </a:moveTo>
                  <a:lnTo>
                    <a:pt x="4156710" y="2719578"/>
                  </a:lnTo>
                  <a:lnTo>
                    <a:pt x="4156710" y="0"/>
                  </a:lnTo>
                  <a:lnTo>
                    <a:pt x="0" y="0"/>
                  </a:lnTo>
                  <a:lnTo>
                    <a:pt x="0" y="2719578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5477" y="1255013"/>
            <a:ext cx="1659889" cy="32321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400" spc="15" dirty="0">
                <a:latin typeface="MS UI Gothic"/>
                <a:cs typeface="MS UI Gothic"/>
              </a:rPr>
              <a:t>表形式レポート</a:t>
            </a:r>
            <a:r>
              <a:rPr sz="1400" dirty="0">
                <a:latin typeface="MS UI Gothic"/>
                <a:cs typeface="MS UI Gothic"/>
              </a:rPr>
              <a:t>機能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28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32426" y="1291589"/>
            <a:ext cx="1481455" cy="32321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90"/>
              </a:spcBef>
            </a:pPr>
            <a:r>
              <a:rPr sz="1400" spc="20" dirty="0">
                <a:latin typeface="MS UI Gothic"/>
                <a:cs typeface="MS UI Gothic"/>
              </a:rPr>
              <a:t>集計レポート</a:t>
            </a:r>
            <a:r>
              <a:rPr sz="1400" dirty="0">
                <a:latin typeface="MS UI Gothic"/>
                <a:cs typeface="MS UI Gothic"/>
              </a:rPr>
              <a:t>機能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168" y="5061026"/>
            <a:ext cx="74358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UI Gothic"/>
                <a:cs typeface="MS UI Gothic"/>
              </a:rPr>
              <a:t>顧客</a:t>
            </a:r>
            <a:r>
              <a:rPr sz="1800" spc="-10" dirty="0">
                <a:latin typeface="MS UI Gothic"/>
                <a:cs typeface="MS UI Gothic"/>
              </a:rPr>
              <a:t>情</a:t>
            </a:r>
            <a:r>
              <a:rPr sz="1800" spc="65" dirty="0">
                <a:latin typeface="MS UI Gothic"/>
                <a:cs typeface="MS UI Gothic"/>
              </a:rPr>
              <a:t>報の</a:t>
            </a:r>
            <a:r>
              <a:rPr sz="1800" spc="60" dirty="0">
                <a:latin typeface="MS UI Gothic"/>
                <a:cs typeface="MS UI Gothic"/>
              </a:rPr>
              <a:t>抽</a:t>
            </a:r>
            <a:r>
              <a:rPr sz="1800" spc="110" dirty="0">
                <a:latin typeface="MS UI Gothic"/>
                <a:cs typeface="MS UI Gothic"/>
              </a:rPr>
              <a:t>出</a:t>
            </a:r>
            <a:r>
              <a:rPr sz="1800" spc="80" dirty="0">
                <a:latin typeface="MS UI Gothic"/>
                <a:cs typeface="MS UI Gothic"/>
              </a:rPr>
              <a:t>が</a:t>
            </a:r>
            <a:r>
              <a:rPr sz="1800" spc="45" dirty="0">
                <a:latin typeface="MS UI Gothic"/>
                <a:cs typeface="MS UI Gothic"/>
              </a:rPr>
              <a:t>出来</a:t>
            </a:r>
            <a:r>
              <a:rPr sz="1800" spc="20" dirty="0">
                <a:latin typeface="MS UI Gothic"/>
                <a:cs typeface="MS UI Gothic"/>
              </a:rPr>
              <a:t>ま</a:t>
            </a:r>
            <a:r>
              <a:rPr sz="1800" spc="25" dirty="0">
                <a:latin typeface="MS UI Gothic"/>
                <a:cs typeface="MS UI Gothic"/>
              </a:rPr>
              <a:t>す。全対応の履歴</a:t>
            </a:r>
            <a:r>
              <a:rPr sz="1800" spc="80" dirty="0">
                <a:latin typeface="MS UI Gothic"/>
                <a:cs typeface="MS UI Gothic"/>
              </a:rPr>
              <a:t>と最新の対応</a:t>
            </a:r>
            <a:r>
              <a:rPr sz="1800" spc="70" dirty="0">
                <a:latin typeface="MS UI Gothic"/>
                <a:cs typeface="MS UI Gothic"/>
              </a:rPr>
              <a:t>記録</a:t>
            </a:r>
            <a:r>
              <a:rPr sz="1800" spc="45" dirty="0">
                <a:latin typeface="MS UI Gothic"/>
                <a:cs typeface="MS UI Gothic"/>
              </a:rPr>
              <a:t>の</a:t>
            </a:r>
            <a:r>
              <a:rPr sz="1800" spc="70" dirty="0">
                <a:latin typeface="MS UI Gothic"/>
                <a:cs typeface="MS UI Gothic"/>
              </a:rPr>
              <a:t>抽出</a:t>
            </a:r>
            <a:r>
              <a:rPr sz="1800" spc="45" dirty="0">
                <a:latin typeface="MS UI Gothic"/>
                <a:cs typeface="MS UI Gothic"/>
              </a:rPr>
              <a:t>が</a:t>
            </a:r>
            <a:r>
              <a:rPr sz="1800" dirty="0">
                <a:latin typeface="MS UI Gothic"/>
                <a:cs typeface="MS UI Gothic"/>
              </a:rPr>
              <a:t>出来、</a:t>
            </a:r>
            <a:endParaRPr sz="1800">
              <a:latin typeface="MS UI Gothic"/>
              <a:cs typeface="MS UI Gothic"/>
            </a:endParaRPr>
          </a:p>
          <a:p>
            <a:pPr marL="12700" marR="2874010">
              <a:lnSpc>
                <a:spcPct val="100000"/>
              </a:lnSpc>
              <a:spcBef>
                <a:spcPts val="5"/>
              </a:spcBef>
            </a:pPr>
            <a:r>
              <a:rPr sz="1800" spc="60" dirty="0">
                <a:latin typeface="MS UI Gothic"/>
                <a:cs typeface="MS UI Gothic"/>
              </a:rPr>
              <a:t>一覧表示と</a:t>
            </a:r>
            <a:r>
              <a:rPr sz="1800" spc="55" dirty="0">
                <a:latin typeface="MS UI Gothic"/>
                <a:cs typeface="MS UI Gothic"/>
              </a:rPr>
              <a:t>集計形式の</a:t>
            </a:r>
            <a:r>
              <a:rPr sz="1800" spc="40" dirty="0">
                <a:latin typeface="MS UI Gothic"/>
                <a:cs typeface="MS UI Gothic"/>
              </a:rPr>
              <a:t>２</a:t>
            </a:r>
            <a:r>
              <a:rPr sz="1800" spc="120" dirty="0">
                <a:latin typeface="MS UI Gothic"/>
                <a:cs typeface="MS UI Gothic"/>
              </a:rPr>
              <a:t>種類から</a:t>
            </a:r>
            <a:r>
              <a:rPr sz="1800" spc="25" dirty="0">
                <a:latin typeface="MS UI Gothic"/>
                <a:cs typeface="MS UI Gothic"/>
              </a:rPr>
              <a:t>選択が可能。 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100" dirty="0">
                <a:latin typeface="MS UI Gothic"/>
                <a:cs typeface="MS UI Gothic"/>
              </a:rPr>
              <a:t>ずれ</a:t>
            </a:r>
            <a:r>
              <a:rPr sz="1800" spc="85" dirty="0">
                <a:latin typeface="MS UI Gothic"/>
                <a:cs typeface="MS UI Gothic"/>
              </a:rPr>
              <a:t>も</a:t>
            </a:r>
            <a:r>
              <a:rPr sz="1800" spc="-55" dirty="0">
                <a:latin typeface="MS UI Gothic"/>
                <a:cs typeface="MS UI Gothic"/>
              </a:rPr>
              <a:t>CSV</a:t>
            </a:r>
            <a:r>
              <a:rPr sz="1800" spc="105" dirty="0">
                <a:latin typeface="MS UI Gothic"/>
                <a:cs typeface="MS UI Gothic"/>
              </a:rPr>
              <a:t>で</a:t>
            </a:r>
            <a:r>
              <a:rPr sz="1800" spc="140" dirty="0">
                <a:latin typeface="MS UI Gothic"/>
                <a:cs typeface="MS UI Gothic"/>
              </a:rPr>
              <a:t>の</a:t>
            </a:r>
            <a:r>
              <a:rPr sz="1800" spc="125" dirty="0">
                <a:latin typeface="MS UI Gothic"/>
                <a:cs typeface="MS UI Gothic"/>
              </a:rPr>
              <a:t>ダ</a:t>
            </a:r>
            <a:r>
              <a:rPr sz="1800" spc="130" dirty="0">
                <a:latin typeface="MS UI Gothic"/>
                <a:cs typeface="MS UI Gothic"/>
              </a:rPr>
              <a:t>ウン</a:t>
            </a:r>
            <a:r>
              <a:rPr sz="1800" spc="125" dirty="0">
                <a:latin typeface="MS UI Gothic"/>
                <a:cs typeface="MS UI Gothic"/>
              </a:rPr>
              <a:t>ロ</a:t>
            </a:r>
            <a:r>
              <a:rPr sz="1800" spc="140" dirty="0">
                <a:latin typeface="MS UI Gothic"/>
                <a:cs typeface="MS UI Gothic"/>
              </a:rPr>
              <a:t>ー</a:t>
            </a:r>
            <a:r>
              <a:rPr sz="1800" spc="114" dirty="0">
                <a:latin typeface="MS UI Gothic"/>
                <a:cs typeface="MS UI Gothic"/>
              </a:rPr>
              <a:t>ド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可能</a:t>
            </a:r>
            <a:r>
              <a:rPr sz="1800" spc="6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す</a:t>
            </a:r>
            <a:r>
              <a:rPr sz="1800" spc="1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5310" y="3057398"/>
            <a:ext cx="2545080" cy="2905760"/>
            <a:chOff x="3115310" y="3057398"/>
            <a:chExt cx="2545080" cy="290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8010" y="3070098"/>
              <a:ext cx="2519172" cy="28803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28010" y="3070098"/>
              <a:ext cx="2519680" cy="2880360"/>
            </a:xfrm>
            <a:custGeom>
              <a:avLst/>
              <a:gdLst/>
              <a:ahLst/>
              <a:cxnLst/>
              <a:rect l="l" t="t" r="r" b="b"/>
              <a:pathLst>
                <a:path w="2519679" h="2880360">
                  <a:moveTo>
                    <a:pt x="0" y="2880360"/>
                  </a:moveTo>
                  <a:lnTo>
                    <a:pt x="2519172" y="2880360"/>
                  </a:lnTo>
                  <a:lnTo>
                    <a:pt x="2519172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25400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5660" y="3486912"/>
              <a:ext cx="1977389" cy="231114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080757" y="3057398"/>
            <a:ext cx="1656080" cy="2905760"/>
            <a:chOff x="7080757" y="3057398"/>
            <a:chExt cx="1656080" cy="29057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3457" y="3070098"/>
              <a:ext cx="1630679" cy="28803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093457" y="3070098"/>
              <a:ext cx="1630680" cy="2880360"/>
            </a:xfrm>
            <a:custGeom>
              <a:avLst/>
              <a:gdLst/>
              <a:ahLst/>
              <a:cxnLst/>
              <a:rect l="l" t="t" r="r" b="b"/>
              <a:pathLst>
                <a:path w="1630679" h="2880360">
                  <a:moveTo>
                    <a:pt x="0" y="2880360"/>
                  </a:moveTo>
                  <a:lnTo>
                    <a:pt x="1630679" y="2880360"/>
                  </a:lnTo>
                  <a:lnTo>
                    <a:pt x="1630679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84302" y="3057398"/>
            <a:ext cx="1320800" cy="2905760"/>
            <a:chOff x="384302" y="3057398"/>
            <a:chExt cx="1320800" cy="290576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002" y="3070098"/>
              <a:ext cx="1295399" cy="28803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7002" y="3070098"/>
              <a:ext cx="1295400" cy="2880360"/>
            </a:xfrm>
            <a:custGeom>
              <a:avLst/>
              <a:gdLst/>
              <a:ahLst/>
              <a:cxnLst/>
              <a:rect l="l" t="t" r="r" b="b"/>
              <a:pathLst>
                <a:path w="1295400" h="2880360">
                  <a:moveTo>
                    <a:pt x="0" y="122174"/>
                  </a:moveTo>
                  <a:lnTo>
                    <a:pt x="9598" y="74634"/>
                  </a:lnTo>
                  <a:lnTo>
                    <a:pt x="35775" y="35798"/>
                  </a:lnTo>
                  <a:lnTo>
                    <a:pt x="74602" y="9606"/>
                  </a:lnTo>
                  <a:lnTo>
                    <a:pt x="122148" y="0"/>
                  </a:lnTo>
                  <a:lnTo>
                    <a:pt x="1173226" y="0"/>
                  </a:lnTo>
                  <a:lnTo>
                    <a:pt x="1220765" y="9606"/>
                  </a:lnTo>
                  <a:lnTo>
                    <a:pt x="1259601" y="35798"/>
                  </a:lnTo>
                  <a:lnTo>
                    <a:pt x="1285793" y="74634"/>
                  </a:lnTo>
                  <a:lnTo>
                    <a:pt x="1295399" y="122174"/>
                  </a:lnTo>
                  <a:lnTo>
                    <a:pt x="1295399" y="2758211"/>
                  </a:lnTo>
                  <a:lnTo>
                    <a:pt x="1285793" y="2805757"/>
                  </a:lnTo>
                  <a:lnTo>
                    <a:pt x="1259601" y="2844584"/>
                  </a:lnTo>
                  <a:lnTo>
                    <a:pt x="1220765" y="2870761"/>
                  </a:lnTo>
                  <a:lnTo>
                    <a:pt x="1173226" y="2880360"/>
                  </a:lnTo>
                  <a:lnTo>
                    <a:pt x="122148" y="2880360"/>
                  </a:lnTo>
                  <a:lnTo>
                    <a:pt x="74602" y="2870761"/>
                  </a:lnTo>
                  <a:lnTo>
                    <a:pt x="35775" y="2844584"/>
                  </a:lnTo>
                  <a:lnTo>
                    <a:pt x="9598" y="2805757"/>
                  </a:lnTo>
                  <a:lnTo>
                    <a:pt x="0" y="2758211"/>
                  </a:lnTo>
                  <a:lnTo>
                    <a:pt x="0" y="122174"/>
                  </a:lnTo>
                  <a:close/>
                </a:path>
              </a:pathLst>
            </a:custGeom>
            <a:ln w="254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208300" y="4832560"/>
            <a:ext cx="862330" cy="550545"/>
          </a:xfrm>
          <a:custGeom>
            <a:avLst/>
            <a:gdLst/>
            <a:ahLst/>
            <a:cxnLst/>
            <a:rect l="l" t="t" r="r" b="b"/>
            <a:pathLst>
              <a:path w="862329" h="550545">
                <a:moveTo>
                  <a:pt x="665941" y="0"/>
                </a:moveTo>
                <a:lnTo>
                  <a:pt x="0" y="549822"/>
                </a:lnTo>
                <a:lnTo>
                  <a:pt x="309604" y="550302"/>
                </a:lnTo>
                <a:lnTo>
                  <a:pt x="359102" y="547505"/>
                </a:lnTo>
                <a:lnTo>
                  <a:pt x="408089" y="541849"/>
                </a:lnTo>
                <a:lnTo>
                  <a:pt x="456413" y="533384"/>
                </a:lnTo>
                <a:lnTo>
                  <a:pt x="503921" y="522162"/>
                </a:lnTo>
                <a:lnTo>
                  <a:pt x="550459" y="508233"/>
                </a:lnTo>
                <a:lnTo>
                  <a:pt x="595875" y="491647"/>
                </a:lnTo>
                <a:lnTo>
                  <a:pt x="640016" y="472457"/>
                </a:lnTo>
                <a:lnTo>
                  <a:pt x="682729" y="450712"/>
                </a:lnTo>
                <a:lnTo>
                  <a:pt x="723860" y="426463"/>
                </a:lnTo>
                <a:lnTo>
                  <a:pt x="763257" y="399761"/>
                </a:lnTo>
                <a:lnTo>
                  <a:pt x="800767" y="370657"/>
                </a:lnTo>
                <a:lnTo>
                  <a:pt x="830794" y="332436"/>
                </a:lnTo>
                <a:lnTo>
                  <a:pt x="850934" y="290998"/>
                </a:lnTo>
                <a:lnTo>
                  <a:pt x="861309" y="247641"/>
                </a:lnTo>
                <a:lnTo>
                  <a:pt x="862039" y="203666"/>
                </a:lnTo>
                <a:lnTo>
                  <a:pt x="853244" y="160370"/>
                </a:lnTo>
                <a:lnTo>
                  <a:pt x="835045" y="119052"/>
                </a:lnTo>
                <a:lnTo>
                  <a:pt x="807563" y="81011"/>
                </a:lnTo>
                <a:lnTo>
                  <a:pt x="770917" y="47547"/>
                </a:lnTo>
                <a:lnTo>
                  <a:pt x="721536" y="18489"/>
                </a:lnTo>
                <a:lnTo>
                  <a:pt x="665941" y="0"/>
                </a:lnTo>
                <a:close/>
              </a:path>
            </a:pathLst>
          </a:custGeom>
          <a:solidFill>
            <a:srgbClr val="DCD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692401" y="3064573"/>
            <a:ext cx="5394960" cy="2816860"/>
            <a:chOff x="1692401" y="3064573"/>
            <a:chExt cx="5394960" cy="281686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2525" y="3690259"/>
              <a:ext cx="1214577" cy="6623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752524" y="3690259"/>
              <a:ext cx="1214755" cy="662940"/>
            </a:xfrm>
            <a:custGeom>
              <a:avLst/>
              <a:gdLst/>
              <a:ahLst/>
              <a:cxnLst/>
              <a:rect l="l" t="t" r="r" b="b"/>
              <a:pathLst>
                <a:path w="1214754" h="662939">
                  <a:moveTo>
                    <a:pt x="460917" y="662316"/>
                  </a:moveTo>
                  <a:lnTo>
                    <a:pt x="1214577" y="250917"/>
                  </a:lnTo>
                  <a:lnTo>
                    <a:pt x="747423" y="0"/>
                  </a:lnTo>
                  <a:lnTo>
                    <a:pt x="0" y="408484"/>
                  </a:lnTo>
                  <a:lnTo>
                    <a:pt x="33439" y="443174"/>
                  </a:lnTo>
                  <a:lnTo>
                    <a:pt x="68935" y="475739"/>
                  </a:lnTo>
                  <a:lnTo>
                    <a:pt x="106367" y="506113"/>
                  </a:lnTo>
                  <a:lnTo>
                    <a:pt x="145617" y="534230"/>
                  </a:lnTo>
                  <a:lnTo>
                    <a:pt x="186564" y="560025"/>
                  </a:lnTo>
                  <a:lnTo>
                    <a:pt x="229089" y="583431"/>
                  </a:lnTo>
                  <a:lnTo>
                    <a:pt x="273073" y="604384"/>
                  </a:lnTo>
                  <a:lnTo>
                    <a:pt x="318396" y="622817"/>
                  </a:lnTo>
                  <a:lnTo>
                    <a:pt x="364938" y="638664"/>
                  </a:lnTo>
                  <a:lnTo>
                    <a:pt x="412580" y="651861"/>
                  </a:lnTo>
                  <a:lnTo>
                    <a:pt x="461203" y="662340"/>
                  </a:lnTo>
                </a:path>
              </a:pathLst>
            </a:custGeom>
            <a:ln w="85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52801" y="4097549"/>
              <a:ext cx="460927" cy="12850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52800" y="4097550"/>
              <a:ext cx="461009" cy="1285240"/>
            </a:xfrm>
            <a:custGeom>
              <a:avLst/>
              <a:gdLst/>
              <a:ahLst/>
              <a:cxnLst/>
              <a:rect l="l" t="t" r="r" b="b"/>
              <a:pathLst>
                <a:path w="461010" h="1285239">
                  <a:moveTo>
                    <a:pt x="460927" y="255049"/>
                  </a:moveTo>
                  <a:lnTo>
                    <a:pt x="412219" y="244628"/>
                  </a:lnTo>
                  <a:lnTo>
                    <a:pt x="364504" y="231450"/>
                  </a:lnTo>
                  <a:lnTo>
                    <a:pt x="317906" y="215583"/>
                  </a:lnTo>
                  <a:lnTo>
                    <a:pt x="272546" y="197096"/>
                  </a:lnTo>
                  <a:lnTo>
                    <a:pt x="228548" y="176056"/>
                  </a:lnTo>
                  <a:lnTo>
                    <a:pt x="186033" y="152530"/>
                  </a:lnTo>
                  <a:lnTo>
                    <a:pt x="145124" y="126588"/>
                  </a:lnTo>
                  <a:lnTo>
                    <a:pt x="105944" y="98295"/>
                  </a:lnTo>
                  <a:lnTo>
                    <a:pt x="68614" y="67721"/>
                  </a:lnTo>
                  <a:lnTo>
                    <a:pt x="33259" y="34933"/>
                  </a:lnTo>
                  <a:lnTo>
                    <a:pt x="0" y="0"/>
                  </a:lnTo>
                  <a:lnTo>
                    <a:pt x="0" y="1050406"/>
                  </a:lnTo>
                  <a:lnTo>
                    <a:pt x="33878" y="1083522"/>
                  </a:lnTo>
                  <a:lnTo>
                    <a:pt x="69728" y="1114467"/>
                  </a:lnTo>
                  <a:lnTo>
                    <a:pt x="107429" y="1143179"/>
                  </a:lnTo>
                  <a:lnTo>
                    <a:pt x="146857" y="1169597"/>
                  </a:lnTo>
                  <a:lnTo>
                    <a:pt x="187890" y="1193657"/>
                  </a:lnTo>
                  <a:lnTo>
                    <a:pt x="230405" y="1215298"/>
                  </a:lnTo>
                  <a:lnTo>
                    <a:pt x="274280" y="1234457"/>
                  </a:lnTo>
                  <a:lnTo>
                    <a:pt x="319392" y="1251071"/>
                  </a:lnTo>
                  <a:lnTo>
                    <a:pt x="365619" y="1265079"/>
                  </a:lnTo>
                  <a:lnTo>
                    <a:pt x="412838" y="1276418"/>
                  </a:lnTo>
                  <a:lnTo>
                    <a:pt x="460927" y="1285026"/>
                  </a:lnTo>
                  <a:lnTo>
                    <a:pt x="460641" y="255025"/>
                  </a:lnTo>
                </a:path>
              </a:pathLst>
            </a:custGeom>
            <a:ln w="8572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13442" y="3941176"/>
              <a:ext cx="753659" cy="144023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213442" y="3941177"/>
              <a:ext cx="753745" cy="1440815"/>
            </a:xfrm>
            <a:custGeom>
              <a:avLst/>
              <a:gdLst/>
              <a:ahLst/>
              <a:cxnLst/>
              <a:rect l="l" t="t" r="r" b="b"/>
              <a:pathLst>
                <a:path w="753745" h="1440814">
                  <a:moveTo>
                    <a:pt x="0" y="411398"/>
                  </a:moveTo>
                  <a:lnTo>
                    <a:pt x="0" y="1440236"/>
                  </a:lnTo>
                  <a:lnTo>
                    <a:pt x="753659" y="1032878"/>
                  </a:lnTo>
                  <a:lnTo>
                    <a:pt x="753659" y="0"/>
                  </a:lnTo>
                  <a:lnTo>
                    <a:pt x="0" y="411398"/>
                  </a:lnTo>
                  <a:close/>
                </a:path>
              </a:pathLst>
            </a:custGeom>
            <a:ln w="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52524" y="3690211"/>
              <a:ext cx="1214755" cy="1692910"/>
            </a:xfrm>
            <a:custGeom>
              <a:avLst/>
              <a:gdLst/>
              <a:ahLst/>
              <a:cxnLst/>
              <a:rect l="l" t="t" r="r" b="b"/>
              <a:pathLst>
                <a:path w="1214754" h="1692910">
                  <a:moveTo>
                    <a:pt x="1214577" y="250941"/>
                  </a:moveTo>
                  <a:lnTo>
                    <a:pt x="747423" y="0"/>
                  </a:lnTo>
                  <a:lnTo>
                    <a:pt x="0" y="408484"/>
                  </a:lnTo>
                  <a:lnTo>
                    <a:pt x="276" y="1457697"/>
                  </a:lnTo>
                  <a:lnTo>
                    <a:pt x="34154" y="1490815"/>
                  </a:lnTo>
                  <a:lnTo>
                    <a:pt x="70004" y="1521762"/>
                  </a:lnTo>
                  <a:lnTo>
                    <a:pt x="107705" y="1550476"/>
                  </a:lnTo>
                  <a:lnTo>
                    <a:pt x="147133" y="1576895"/>
                  </a:lnTo>
                  <a:lnTo>
                    <a:pt x="188166" y="1600957"/>
                  </a:lnTo>
                  <a:lnTo>
                    <a:pt x="230681" y="1622598"/>
                  </a:lnTo>
                  <a:lnTo>
                    <a:pt x="274556" y="1641758"/>
                  </a:lnTo>
                  <a:lnTo>
                    <a:pt x="319669" y="1658373"/>
                  </a:lnTo>
                  <a:lnTo>
                    <a:pt x="365895" y="1672381"/>
                  </a:lnTo>
                  <a:lnTo>
                    <a:pt x="413114" y="1683720"/>
                  </a:lnTo>
                  <a:lnTo>
                    <a:pt x="461203" y="1692328"/>
                  </a:lnTo>
                  <a:lnTo>
                    <a:pt x="1214577" y="1283820"/>
                  </a:lnTo>
                  <a:lnTo>
                    <a:pt x="1214577" y="250941"/>
                  </a:lnTo>
                  <a:close/>
                </a:path>
              </a:pathLst>
            </a:custGeom>
            <a:ln w="357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7674" y="4734711"/>
              <a:ext cx="73888" cy="928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23384" y="4730421"/>
              <a:ext cx="82469" cy="10144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27266" y="4947786"/>
              <a:ext cx="311785" cy="286385"/>
            </a:xfrm>
            <a:custGeom>
              <a:avLst/>
              <a:gdLst/>
              <a:ahLst/>
              <a:cxnLst/>
              <a:rect l="l" t="t" r="r" b="b"/>
              <a:pathLst>
                <a:path w="311785" h="286385">
                  <a:moveTo>
                    <a:pt x="0" y="0"/>
                  </a:moveTo>
                  <a:lnTo>
                    <a:pt x="40591" y="31454"/>
                  </a:lnTo>
                  <a:lnTo>
                    <a:pt x="82680" y="60169"/>
                  </a:lnTo>
                  <a:lnTo>
                    <a:pt x="126149" y="86084"/>
                  </a:lnTo>
                  <a:lnTo>
                    <a:pt x="170878" y="109135"/>
                  </a:lnTo>
                  <a:lnTo>
                    <a:pt x="216748" y="129260"/>
                  </a:lnTo>
                  <a:lnTo>
                    <a:pt x="263638" y="146396"/>
                  </a:lnTo>
                  <a:lnTo>
                    <a:pt x="311430" y="160480"/>
                  </a:lnTo>
                </a:path>
                <a:path w="311785" h="286385">
                  <a:moveTo>
                    <a:pt x="0" y="62735"/>
                  </a:moveTo>
                  <a:lnTo>
                    <a:pt x="40591" y="94188"/>
                  </a:lnTo>
                  <a:lnTo>
                    <a:pt x="82680" y="122901"/>
                  </a:lnTo>
                  <a:lnTo>
                    <a:pt x="126149" y="148812"/>
                  </a:lnTo>
                  <a:lnTo>
                    <a:pt x="170878" y="171861"/>
                  </a:lnTo>
                  <a:lnTo>
                    <a:pt x="216748" y="191985"/>
                  </a:lnTo>
                  <a:lnTo>
                    <a:pt x="263638" y="209124"/>
                  </a:lnTo>
                  <a:lnTo>
                    <a:pt x="311430" y="223215"/>
                  </a:lnTo>
                </a:path>
                <a:path w="311785" h="286385">
                  <a:moveTo>
                    <a:pt x="0" y="125470"/>
                  </a:moveTo>
                  <a:lnTo>
                    <a:pt x="40591" y="156923"/>
                  </a:lnTo>
                  <a:lnTo>
                    <a:pt x="82680" y="185636"/>
                  </a:lnTo>
                  <a:lnTo>
                    <a:pt x="126149" y="211547"/>
                  </a:lnTo>
                  <a:lnTo>
                    <a:pt x="170878" y="234596"/>
                  </a:lnTo>
                  <a:lnTo>
                    <a:pt x="216748" y="254720"/>
                  </a:lnTo>
                  <a:lnTo>
                    <a:pt x="263638" y="271858"/>
                  </a:lnTo>
                  <a:lnTo>
                    <a:pt x="311430" y="285949"/>
                  </a:lnTo>
                </a:path>
              </a:pathLst>
            </a:custGeom>
            <a:ln w="143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14538" y="4295667"/>
              <a:ext cx="337185" cy="189230"/>
            </a:xfrm>
            <a:custGeom>
              <a:avLst/>
              <a:gdLst/>
              <a:ahLst/>
              <a:cxnLst/>
              <a:rect l="l" t="t" r="r" b="b"/>
              <a:pathLst>
                <a:path w="337185" h="189229">
                  <a:moveTo>
                    <a:pt x="13392" y="0"/>
                  </a:moveTo>
                  <a:lnTo>
                    <a:pt x="6850" y="286"/>
                  </a:lnTo>
                  <a:lnTo>
                    <a:pt x="966" y="6280"/>
                  </a:lnTo>
                  <a:lnTo>
                    <a:pt x="0" y="9074"/>
                  </a:lnTo>
                  <a:lnTo>
                    <a:pt x="1002" y="18627"/>
                  </a:lnTo>
                  <a:lnTo>
                    <a:pt x="5110" y="24692"/>
                  </a:lnTo>
                  <a:lnTo>
                    <a:pt x="11371" y="28131"/>
                  </a:lnTo>
                  <a:lnTo>
                    <a:pt x="50694" y="59062"/>
                  </a:lnTo>
                  <a:lnTo>
                    <a:pt x="91978" y="87447"/>
                  </a:lnTo>
                  <a:lnTo>
                    <a:pt x="135079" y="113213"/>
                  </a:lnTo>
                  <a:lnTo>
                    <a:pt x="179854" y="136287"/>
                  </a:lnTo>
                  <a:lnTo>
                    <a:pt x="226161" y="156594"/>
                  </a:lnTo>
                  <a:lnTo>
                    <a:pt x="273858" y="174060"/>
                  </a:lnTo>
                  <a:lnTo>
                    <a:pt x="322801" y="188612"/>
                  </a:lnTo>
                  <a:lnTo>
                    <a:pt x="331395" y="186797"/>
                  </a:lnTo>
                  <a:lnTo>
                    <a:pt x="336798" y="178797"/>
                  </a:lnTo>
                  <a:lnTo>
                    <a:pt x="333513" y="165113"/>
                  </a:lnTo>
                  <a:lnTo>
                    <a:pt x="328824" y="160695"/>
                  </a:lnTo>
                  <a:lnTo>
                    <a:pt x="322801" y="159429"/>
                  </a:lnTo>
                  <a:lnTo>
                    <a:pt x="274861" y="145423"/>
                  </a:lnTo>
                  <a:lnTo>
                    <a:pt x="228131" y="128546"/>
                  </a:lnTo>
                  <a:lnTo>
                    <a:pt x="182754" y="108871"/>
                  </a:lnTo>
                  <a:lnTo>
                    <a:pt x="138871" y="86471"/>
                  </a:lnTo>
                  <a:lnTo>
                    <a:pt x="96624" y="61415"/>
                  </a:lnTo>
                  <a:lnTo>
                    <a:pt x="56153" y="33778"/>
                  </a:lnTo>
                  <a:lnTo>
                    <a:pt x="17600" y="3629"/>
                  </a:lnTo>
                  <a:lnTo>
                    <a:pt x="133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14538" y="4295667"/>
              <a:ext cx="337185" cy="189230"/>
            </a:xfrm>
            <a:custGeom>
              <a:avLst/>
              <a:gdLst/>
              <a:ahLst/>
              <a:cxnLst/>
              <a:rect l="l" t="t" r="r" b="b"/>
              <a:pathLst>
                <a:path w="337185" h="189229">
                  <a:moveTo>
                    <a:pt x="11371" y="28131"/>
                  </a:moveTo>
                  <a:lnTo>
                    <a:pt x="50694" y="59062"/>
                  </a:lnTo>
                  <a:lnTo>
                    <a:pt x="91978" y="87447"/>
                  </a:lnTo>
                  <a:lnTo>
                    <a:pt x="135079" y="113213"/>
                  </a:lnTo>
                  <a:lnTo>
                    <a:pt x="179854" y="136287"/>
                  </a:lnTo>
                  <a:lnTo>
                    <a:pt x="226161" y="156594"/>
                  </a:lnTo>
                  <a:lnTo>
                    <a:pt x="273858" y="174060"/>
                  </a:lnTo>
                  <a:lnTo>
                    <a:pt x="322801" y="188612"/>
                  </a:lnTo>
                  <a:lnTo>
                    <a:pt x="331395" y="186797"/>
                  </a:lnTo>
                  <a:lnTo>
                    <a:pt x="336798" y="178797"/>
                  </a:lnTo>
                  <a:lnTo>
                    <a:pt x="334870" y="170749"/>
                  </a:lnTo>
                  <a:lnTo>
                    <a:pt x="333513" y="165113"/>
                  </a:lnTo>
                  <a:lnTo>
                    <a:pt x="328824" y="160695"/>
                  </a:lnTo>
                  <a:lnTo>
                    <a:pt x="322801" y="159429"/>
                  </a:lnTo>
                  <a:lnTo>
                    <a:pt x="274861" y="145423"/>
                  </a:lnTo>
                  <a:lnTo>
                    <a:pt x="228131" y="128546"/>
                  </a:lnTo>
                  <a:lnTo>
                    <a:pt x="182754" y="108871"/>
                  </a:lnTo>
                  <a:lnTo>
                    <a:pt x="138871" y="86471"/>
                  </a:lnTo>
                  <a:lnTo>
                    <a:pt x="96624" y="61415"/>
                  </a:lnTo>
                  <a:lnTo>
                    <a:pt x="56153" y="33778"/>
                  </a:lnTo>
                  <a:lnTo>
                    <a:pt x="17600" y="3629"/>
                  </a:lnTo>
                  <a:lnTo>
                    <a:pt x="13392" y="0"/>
                  </a:lnTo>
                  <a:lnTo>
                    <a:pt x="6850" y="286"/>
                  </a:lnTo>
                  <a:lnTo>
                    <a:pt x="2989" y="4226"/>
                  </a:lnTo>
                  <a:lnTo>
                    <a:pt x="966" y="6280"/>
                  </a:lnTo>
                  <a:lnTo>
                    <a:pt x="0" y="9074"/>
                  </a:lnTo>
                  <a:lnTo>
                    <a:pt x="338" y="11868"/>
                  </a:lnTo>
                  <a:lnTo>
                    <a:pt x="1002" y="18627"/>
                  </a:lnTo>
                  <a:lnTo>
                    <a:pt x="5110" y="24692"/>
                  </a:lnTo>
                  <a:lnTo>
                    <a:pt x="11371" y="28131"/>
                  </a:lnTo>
                  <a:close/>
                </a:path>
              </a:pathLst>
            </a:custGeom>
            <a:ln w="85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14705" y="4387894"/>
              <a:ext cx="94950" cy="5961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914704" y="4387894"/>
              <a:ext cx="95250" cy="59690"/>
            </a:xfrm>
            <a:custGeom>
              <a:avLst/>
              <a:gdLst/>
              <a:ahLst/>
              <a:cxnLst/>
              <a:rect l="l" t="t" r="r" b="b"/>
              <a:pathLst>
                <a:path w="95250" h="59689">
                  <a:moveTo>
                    <a:pt x="94950" y="58413"/>
                  </a:moveTo>
                  <a:lnTo>
                    <a:pt x="76937" y="24709"/>
                  </a:lnTo>
                  <a:lnTo>
                    <a:pt x="53537" y="4782"/>
                  </a:lnTo>
                  <a:lnTo>
                    <a:pt x="27486" y="0"/>
                  </a:lnTo>
                  <a:lnTo>
                    <a:pt x="1520" y="11726"/>
                  </a:lnTo>
                  <a:lnTo>
                    <a:pt x="0" y="26960"/>
                  </a:lnTo>
                  <a:lnTo>
                    <a:pt x="9931" y="40819"/>
                  </a:lnTo>
                  <a:lnTo>
                    <a:pt x="29529" y="51803"/>
                  </a:lnTo>
                  <a:lnTo>
                    <a:pt x="57007" y="58413"/>
                  </a:lnTo>
                  <a:lnTo>
                    <a:pt x="66437" y="59313"/>
                  </a:lnTo>
                  <a:lnTo>
                    <a:pt x="75979" y="59613"/>
                  </a:lnTo>
                  <a:lnTo>
                    <a:pt x="85520" y="59313"/>
                  </a:lnTo>
                  <a:lnTo>
                    <a:pt x="94950" y="58413"/>
                  </a:lnTo>
                  <a:close/>
                </a:path>
              </a:pathLst>
            </a:custGeom>
            <a:ln w="33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27267" y="4409483"/>
              <a:ext cx="311430" cy="24215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827266" y="4425532"/>
              <a:ext cx="311785" cy="180975"/>
            </a:xfrm>
            <a:custGeom>
              <a:avLst/>
              <a:gdLst/>
              <a:ahLst/>
              <a:cxnLst/>
              <a:rect l="l" t="t" r="r" b="b"/>
              <a:pathLst>
                <a:path w="311785" h="180975">
                  <a:moveTo>
                    <a:pt x="0" y="0"/>
                  </a:moveTo>
                  <a:lnTo>
                    <a:pt x="0" y="20418"/>
                  </a:lnTo>
                  <a:lnTo>
                    <a:pt x="39170" y="51562"/>
                  </a:lnTo>
                  <a:lnTo>
                    <a:pt x="80364" y="80097"/>
                  </a:lnTo>
                  <a:lnTo>
                    <a:pt x="123433" y="105943"/>
                  </a:lnTo>
                  <a:lnTo>
                    <a:pt x="168224" y="129025"/>
                  </a:lnTo>
                  <a:lnTo>
                    <a:pt x="214588" y="149263"/>
                  </a:lnTo>
                  <a:lnTo>
                    <a:pt x="262374" y="166580"/>
                  </a:lnTo>
                  <a:lnTo>
                    <a:pt x="311430" y="180898"/>
                  </a:lnTo>
                  <a:lnTo>
                    <a:pt x="311430" y="160456"/>
                  </a:lnTo>
                  <a:lnTo>
                    <a:pt x="262786" y="145292"/>
                  </a:lnTo>
                  <a:lnTo>
                    <a:pt x="215323" y="127434"/>
                  </a:lnTo>
                  <a:lnTo>
                    <a:pt x="169162" y="106948"/>
                  </a:lnTo>
                  <a:lnTo>
                    <a:pt x="124426" y="83896"/>
                  </a:lnTo>
                  <a:lnTo>
                    <a:pt x="81239" y="58345"/>
                  </a:lnTo>
                  <a:lnTo>
                    <a:pt x="39722" y="30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27266" y="4408027"/>
              <a:ext cx="311785" cy="242570"/>
            </a:xfrm>
            <a:custGeom>
              <a:avLst/>
              <a:gdLst/>
              <a:ahLst/>
              <a:cxnLst/>
              <a:rect l="l" t="t" r="r" b="b"/>
              <a:pathLst>
                <a:path w="311785" h="242570">
                  <a:moveTo>
                    <a:pt x="0" y="0"/>
                  </a:moveTo>
                  <a:lnTo>
                    <a:pt x="0" y="81696"/>
                  </a:lnTo>
                  <a:lnTo>
                    <a:pt x="39720" y="112055"/>
                  </a:lnTo>
                  <a:lnTo>
                    <a:pt x="81236" y="140042"/>
                  </a:lnTo>
                  <a:lnTo>
                    <a:pt x="124423" y="165593"/>
                  </a:lnTo>
                  <a:lnTo>
                    <a:pt x="169159" y="188644"/>
                  </a:lnTo>
                  <a:lnTo>
                    <a:pt x="215321" y="209131"/>
                  </a:lnTo>
                  <a:lnTo>
                    <a:pt x="262786" y="226989"/>
                  </a:lnTo>
                  <a:lnTo>
                    <a:pt x="311430" y="242153"/>
                  </a:lnTo>
                </a:path>
              </a:pathLst>
            </a:custGeom>
            <a:ln w="85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27266" y="4410940"/>
              <a:ext cx="311785" cy="242570"/>
            </a:xfrm>
            <a:custGeom>
              <a:avLst/>
              <a:gdLst/>
              <a:ahLst/>
              <a:cxnLst/>
              <a:rect l="l" t="t" r="r" b="b"/>
              <a:pathLst>
                <a:path w="311785" h="242570">
                  <a:moveTo>
                    <a:pt x="311430" y="242177"/>
                  </a:moveTo>
                  <a:lnTo>
                    <a:pt x="311430" y="160480"/>
                  </a:lnTo>
                  <a:lnTo>
                    <a:pt x="262908" y="145056"/>
                  </a:lnTo>
                  <a:lnTo>
                    <a:pt x="215539" y="127031"/>
                  </a:lnTo>
                  <a:lnTo>
                    <a:pt x="169437" y="106466"/>
                  </a:lnTo>
                  <a:lnTo>
                    <a:pt x="124717" y="83420"/>
                  </a:lnTo>
                  <a:lnTo>
                    <a:pt x="81495" y="57953"/>
                  </a:lnTo>
                  <a:lnTo>
                    <a:pt x="39884" y="30126"/>
                  </a:lnTo>
                  <a:lnTo>
                    <a:pt x="0" y="0"/>
                  </a:lnTo>
                </a:path>
              </a:pathLst>
            </a:custGeom>
            <a:ln w="85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92402" y="4165091"/>
              <a:ext cx="5394960" cy="690880"/>
            </a:xfrm>
            <a:custGeom>
              <a:avLst/>
              <a:gdLst/>
              <a:ahLst/>
              <a:cxnLst/>
              <a:rect l="l" t="t" r="r" b="b"/>
              <a:pathLst>
                <a:path w="5394959" h="690879">
                  <a:moveTo>
                    <a:pt x="2016252" y="633222"/>
                  </a:moveTo>
                  <a:lnTo>
                    <a:pt x="1978152" y="614172"/>
                  </a:lnTo>
                  <a:lnTo>
                    <a:pt x="1901952" y="576072"/>
                  </a:lnTo>
                  <a:lnTo>
                    <a:pt x="1901952" y="614172"/>
                  </a:lnTo>
                  <a:lnTo>
                    <a:pt x="0" y="614172"/>
                  </a:lnTo>
                  <a:lnTo>
                    <a:pt x="0" y="652272"/>
                  </a:lnTo>
                  <a:lnTo>
                    <a:pt x="1901952" y="652272"/>
                  </a:lnTo>
                  <a:lnTo>
                    <a:pt x="1901952" y="690372"/>
                  </a:lnTo>
                  <a:lnTo>
                    <a:pt x="1978152" y="652272"/>
                  </a:lnTo>
                  <a:lnTo>
                    <a:pt x="2016252" y="633222"/>
                  </a:lnTo>
                  <a:close/>
                </a:path>
                <a:path w="5394959" h="690879">
                  <a:moveTo>
                    <a:pt x="2016252" y="38100"/>
                  </a:moveTo>
                  <a:lnTo>
                    <a:pt x="114300" y="38100"/>
                  </a:lnTo>
                  <a:lnTo>
                    <a:pt x="114300" y="0"/>
                  </a:ln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2016252" y="76200"/>
                  </a:lnTo>
                  <a:lnTo>
                    <a:pt x="2016252" y="38100"/>
                  </a:lnTo>
                  <a:close/>
                </a:path>
                <a:path w="5394959" h="690879">
                  <a:moveTo>
                    <a:pt x="5394960" y="633222"/>
                  </a:moveTo>
                  <a:lnTo>
                    <a:pt x="5356860" y="614172"/>
                  </a:lnTo>
                  <a:lnTo>
                    <a:pt x="5280660" y="576072"/>
                  </a:lnTo>
                  <a:lnTo>
                    <a:pt x="5280660" y="614172"/>
                  </a:lnTo>
                  <a:lnTo>
                    <a:pt x="3311652" y="614172"/>
                  </a:lnTo>
                  <a:lnTo>
                    <a:pt x="3311652" y="652272"/>
                  </a:lnTo>
                  <a:lnTo>
                    <a:pt x="5280660" y="652272"/>
                  </a:lnTo>
                  <a:lnTo>
                    <a:pt x="5280660" y="690372"/>
                  </a:lnTo>
                  <a:lnTo>
                    <a:pt x="5356860" y="652272"/>
                  </a:lnTo>
                  <a:lnTo>
                    <a:pt x="5394960" y="633222"/>
                  </a:lnTo>
                  <a:close/>
                </a:path>
                <a:path w="5394959" h="690879">
                  <a:moveTo>
                    <a:pt x="5394960" y="38100"/>
                  </a:moveTo>
                  <a:lnTo>
                    <a:pt x="3425952" y="38100"/>
                  </a:lnTo>
                  <a:lnTo>
                    <a:pt x="3425952" y="0"/>
                  </a:lnTo>
                  <a:lnTo>
                    <a:pt x="3311652" y="57150"/>
                  </a:lnTo>
                  <a:lnTo>
                    <a:pt x="3425952" y="114300"/>
                  </a:lnTo>
                  <a:lnTo>
                    <a:pt x="3425952" y="76200"/>
                  </a:lnTo>
                  <a:lnTo>
                    <a:pt x="5394960" y="76200"/>
                  </a:lnTo>
                  <a:lnTo>
                    <a:pt x="5394960" y="3810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91009" y="3064573"/>
              <a:ext cx="1091564" cy="28167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41969" y="3064573"/>
              <a:ext cx="945261" cy="274510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06951" y="3749052"/>
              <a:ext cx="1126248" cy="51814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51731" y="3736822"/>
              <a:ext cx="835164" cy="614197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56946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55" dirty="0">
                <a:latin typeface="MS UI Gothic"/>
                <a:cs typeface="MS UI Gothic"/>
              </a:rPr>
              <a:t>BlueBean（</a:t>
            </a:r>
            <a:r>
              <a:rPr sz="3200" b="0" spc="250" dirty="0">
                <a:latin typeface="MS UI Gothic"/>
                <a:cs typeface="MS UI Gothic"/>
              </a:rPr>
              <a:t>ブ</a:t>
            </a:r>
            <a:r>
              <a:rPr sz="3200" b="0" spc="270" dirty="0">
                <a:latin typeface="MS UI Gothic"/>
                <a:cs typeface="MS UI Gothic"/>
              </a:rPr>
              <a:t>ル</a:t>
            </a:r>
            <a:r>
              <a:rPr sz="3200" b="0" spc="254" dirty="0">
                <a:latin typeface="MS UI Gothic"/>
                <a:cs typeface="MS UI Gothic"/>
              </a:rPr>
              <a:t>ー</a:t>
            </a:r>
            <a:r>
              <a:rPr sz="3200" b="0" spc="260" dirty="0">
                <a:latin typeface="MS UI Gothic"/>
                <a:cs typeface="MS UI Gothic"/>
              </a:rPr>
              <a:t>ビ</a:t>
            </a:r>
            <a:r>
              <a:rPr sz="3200" b="0" spc="300" dirty="0">
                <a:latin typeface="MS UI Gothic"/>
                <a:cs typeface="MS UI Gothic"/>
              </a:rPr>
              <a:t>ー</a:t>
            </a:r>
            <a:r>
              <a:rPr sz="3200" b="0" spc="265" dirty="0">
                <a:latin typeface="MS UI Gothic"/>
                <a:cs typeface="MS UI Gothic"/>
              </a:rPr>
              <a:t>ン</a:t>
            </a:r>
            <a:r>
              <a:rPr sz="3200" b="0" spc="215" dirty="0">
                <a:latin typeface="MS UI Gothic"/>
                <a:cs typeface="MS UI Gothic"/>
              </a:rPr>
              <a:t>）</a:t>
            </a:r>
            <a:r>
              <a:rPr sz="3200" b="0" spc="340" dirty="0">
                <a:latin typeface="MS UI Gothic"/>
                <a:cs typeface="MS UI Gothic"/>
              </a:rPr>
              <a:t>に</a:t>
            </a:r>
            <a:r>
              <a:rPr sz="3200" b="0" spc="325" dirty="0">
                <a:latin typeface="MS UI Gothic"/>
                <a:cs typeface="MS UI Gothic"/>
              </a:rPr>
              <a:t>つい</a:t>
            </a:r>
            <a:r>
              <a:rPr sz="3200" b="0" spc="315" dirty="0">
                <a:latin typeface="MS UI Gothic"/>
                <a:cs typeface="MS UI Gothic"/>
              </a:rPr>
              <a:t>て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8540" y="948944"/>
            <a:ext cx="783844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145">
              <a:lnSpc>
                <a:spcPct val="100000"/>
              </a:lnSpc>
              <a:spcBef>
                <a:spcPts val="100"/>
              </a:spcBef>
            </a:pPr>
            <a:r>
              <a:rPr sz="1600" spc="120" dirty="0">
                <a:latin typeface="MS UI Gothic"/>
                <a:cs typeface="MS UI Gothic"/>
              </a:rPr>
              <a:t>クラ</a:t>
            </a:r>
            <a:r>
              <a:rPr sz="1600" spc="130" dirty="0">
                <a:latin typeface="MS UI Gothic"/>
                <a:cs typeface="MS UI Gothic"/>
              </a:rPr>
              <a:t>ウ</a:t>
            </a:r>
            <a:r>
              <a:rPr sz="1600" spc="125" dirty="0">
                <a:latin typeface="MS UI Gothic"/>
                <a:cs typeface="MS UI Gothic"/>
              </a:rPr>
              <a:t>ド</a:t>
            </a:r>
            <a:r>
              <a:rPr sz="1600" spc="-35" dirty="0">
                <a:latin typeface="MS UI Gothic"/>
                <a:cs typeface="MS UI Gothic"/>
              </a:rPr>
              <a:t>CTI</a:t>
            </a:r>
            <a:r>
              <a:rPr sz="1600" spc="145" dirty="0">
                <a:latin typeface="MS UI Gothic"/>
                <a:cs typeface="MS UI Gothic"/>
              </a:rPr>
              <a:t>コ</a:t>
            </a:r>
            <a:r>
              <a:rPr sz="1600" spc="105" dirty="0">
                <a:latin typeface="MS UI Gothic"/>
                <a:cs typeface="MS UI Gothic"/>
              </a:rPr>
              <a:t>ー</a:t>
            </a:r>
            <a:r>
              <a:rPr sz="1600" spc="114" dirty="0">
                <a:latin typeface="MS UI Gothic"/>
                <a:cs typeface="MS UI Gothic"/>
              </a:rPr>
              <a:t>ル</a:t>
            </a:r>
            <a:r>
              <a:rPr sz="1600" spc="105" dirty="0">
                <a:latin typeface="MS UI Gothic"/>
                <a:cs typeface="MS UI Gothic"/>
              </a:rPr>
              <a:t>セ</a:t>
            </a:r>
            <a:r>
              <a:rPr sz="1600" spc="185" dirty="0">
                <a:latin typeface="MS UI Gothic"/>
                <a:cs typeface="MS UI Gothic"/>
              </a:rPr>
              <a:t>ン</a:t>
            </a:r>
            <a:r>
              <a:rPr sz="1600" spc="190" dirty="0">
                <a:latin typeface="MS UI Gothic"/>
                <a:cs typeface="MS UI Gothic"/>
              </a:rPr>
              <a:t>タ</a:t>
            </a:r>
            <a:r>
              <a:rPr sz="1600" spc="65" dirty="0">
                <a:latin typeface="MS UI Gothic"/>
                <a:cs typeface="MS UI Gothic"/>
              </a:rPr>
              <a:t>ー</a:t>
            </a:r>
            <a:r>
              <a:rPr sz="1600" spc="75" dirty="0">
                <a:latin typeface="MS UI Gothic"/>
                <a:cs typeface="MS UI Gothic"/>
              </a:rPr>
              <a:t>シ</a:t>
            </a:r>
            <a:r>
              <a:rPr sz="1600" spc="125" dirty="0">
                <a:latin typeface="MS UI Gothic"/>
                <a:cs typeface="MS UI Gothic"/>
              </a:rPr>
              <a:t>ス</a:t>
            </a:r>
            <a:r>
              <a:rPr sz="1600" spc="145" dirty="0">
                <a:latin typeface="MS UI Gothic"/>
                <a:cs typeface="MS UI Gothic"/>
              </a:rPr>
              <a:t>テ</a:t>
            </a:r>
            <a:r>
              <a:rPr sz="1600" spc="105" dirty="0">
                <a:latin typeface="MS UI Gothic"/>
                <a:cs typeface="MS UI Gothic"/>
              </a:rPr>
              <a:t>ム</a:t>
            </a:r>
            <a:r>
              <a:rPr sz="1600" spc="10" dirty="0">
                <a:latin typeface="MS UI Gothic"/>
                <a:cs typeface="MS UI Gothic"/>
              </a:rPr>
              <a:t>「</a:t>
            </a:r>
            <a:r>
              <a:rPr sz="1800" spc="20" dirty="0">
                <a:solidFill>
                  <a:srgbClr val="27A9D4"/>
                </a:solidFill>
                <a:latin typeface="MS UI Gothic"/>
                <a:cs typeface="MS UI Gothic"/>
              </a:rPr>
              <a:t>BlueBean</a:t>
            </a:r>
            <a:r>
              <a:rPr sz="1600" spc="-5" dirty="0">
                <a:latin typeface="MS UI Gothic"/>
                <a:cs typeface="MS UI Gothic"/>
              </a:rPr>
              <a:t>」</a:t>
            </a:r>
            <a:r>
              <a:rPr sz="1600" spc="105" dirty="0">
                <a:latin typeface="MS UI Gothic"/>
                <a:cs typeface="MS UI Gothic"/>
              </a:rPr>
              <a:t>は</a:t>
            </a:r>
            <a:r>
              <a:rPr sz="1600" spc="100" dirty="0">
                <a:latin typeface="MS UI Gothic"/>
                <a:cs typeface="MS UI Gothic"/>
              </a:rPr>
              <a:t>オ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85" dirty="0">
                <a:latin typeface="MS UI Gothic"/>
                <a:cs typeface="MS UI Gothic"/>
              </a:rPr>
              <a:t>プ</a:t>
            </a:r>
            <a:r>
              <a:rPr sz="1600" spc="190" dirty="0">
                <a:latin typeface="MS UI Gothic"/>
                <a:cs typeface="MS UI Gothic"/>
              </a:rPr>
              <a:t>ン</a:t>
            </a:r>
            <a:r>
              <a:rPr sz="1600" spc="85" dirty="0">
                <a:latin typeface="MS UI Gothic"/>
                <a:cs typeface="MS UI Gothic"/>
              </a:rPr>
              <a:t>ソ</a:t>
            </a:r>
            <a:r>
              <a:rPr sz="1600" spc="105" dirty="0">
                <a:latin typeface="MS UI Gothic"/>
                <a:cs typeface="MS UI Gothic"/>
              </a:rPr>
              <a:t>ー</a:t>
            </a:r>
            <a:r>
              <a:rPr sz="1600" spc="145" dirty="0">
                <a:latin typeface="MS UI Gothic"/>
                <a:cs typeface="MS UI Gothic"/>
              </a:rPr>
              <a:t>ス</a:t>
            </a:r>
            <a:r>
              <a:rPr sz="1600" spc="160" dirty="0">
                <a:latin typeface="MS UI Gothic"/>
                <a:cs typeface="MS UI Gothic"/>
              </a:rPr>
              <a:t>ソ</a:t>
            </a:r>
            <a:r>
              <a:rPr sz="1600" spc="50" dirty="0">
                <a:latin typeface="MS UI Gothic"/>
                <a:cs typeface="MS UI Gothic"/>
              </a:rPr>
              <a:t>フ</a:t>
            </a:r>
            <a:r>
              <a:rPr sz="1600" spc="65" dirty="0">
                <a:latin typeface="MS UI Gothic"/>
                <a:cs typeface="MS UI Gothic"/>
              </a:rPr>
              <a:t>ト</a:t>
            </a:r>
            <a:r>
              <a:rPr sz="1600" spc="210" dirty="0">
                <a:latin typeface="MS UI Gothic"/>
                <a:cs typeface="MS UI Gothic"/>
              </a:rPr>
              <a:t>ウ</a:t>
            </a:r>
            <a:r>
              <a:rPr sz="1600" spc="170" dirty="0">
                <a:latin typeface="MS UI Gothic"/>
                <a:cs typeface="MS UI Gothic"/>
              </a:rPr>
              <a:t>ェ</a:t>
            </a:r>
            <a:r>
              <a:rPr sz="1600" spc="240" dirty="0">
                <a:latin typeface="MS UI Gothic"/>
                <a:cs typeface="MS UI Gothic"/>
              </a:rPr>
              <a:t>ア</a:t>
            </a:r>
            <a:r>
              <a:rPr sz="1600" spc="-40" dirty="0">
                <a:latin typeface="MS UI Gothic"/>
                <a:cs typeface="MS UI Gothic"/>
              </a:rPr>
              <a:t>PBX</a:t>
            </a:r>
            <a:r>
              <a:rPr sz="1600" spc="165" dirty="0">
                <a:latin typeface="MS UI Gothic"/>
                <a:cs typeface="MS UI Gothic"/>
              </a:rPr>
              <a:t>の</a:t>
            </a:r>
            <a:r>
              <a:rPr sz="1600" spc="10" dirty="0">
                <a:latin typeface="MS UI Gothic"/>
                <a:cs typeface="MS UI Gothic"/>
              </a:rPr>
              <a:t>Asterisk</a:t>
            </a:r>
            <a:r>
              <a:rPr sz="1600" spc="95" dirty="0">
                <a:latin typeface="MS UI Gothic"/>
                <a:cs typeface="MS UI Gothic"/>
              </a:rPr>
              <a:t>を </a:t>
            </a:r>
            <a:r>
              <a:rPr sz="1600" spc="155" dirty="0">
                <a:latin typeface="MS UI Gothic"/>
                <a:cs typeface="MS UI Gothic"/>
              </a:rPr>
              <a:t>ベー</a:t>
            </a:r>
            <a:r>
              <a:rPr sz="1600" spc="145" dirty="0">
                <a:latin typeface="MS UI Gothic"/>
                <a:cs typeface="MS UI Gothic"/>
              </a:rPr>
              <a:t>ス</a:t>
            </a:r>
            <a:r>
              <a:rPr sz="1600" spc="120" dirty="0">
                <a:latin typeface="MS UI Gothic"/>
                <a:cs typeface="MS UI Gothic"/>
              </a:rPr>
              <a:t>と</a:t>
            </a:r>
            <a:r>
              <a:rPr sz="1600" spc="140" dirty="0">
                <a:latin typeface="MS UI Gothic"/>
                <a:cs typeface="MS UI Gothic"/>
              </a:rPr>
              <a:t>し</a:t>
            </a:r>
            <a:r>
              <a:rPr sz="1600" spc="150" dirty="0">
                <a:latin typeface="MS UI Gothic"/>
                <a:cs typeface="MS UI Gothic"/>
              </a:rPr>
              <a:t>て</a:t>
            </a:r>
            <a:r>
              <a:rPr sz="1600" spc="55" dirty="0">
                <a:latin typeface="MS UI Gothic"/>
                <a:cs typeface="MS UI Gothic"/>
              </a:rPr>
              <a:t>開発</a:t>
            </a:r>
            <a:r>
              <a:rPr sz="1600" spc="40" dirty="0">
                <a:latin typeface="MS UI Gothic"/>
                <a:cs typeface="MS UI Gothic"/>
              </a:rPr>
              <a:t>し</a:t>
            </a:r>
            <a:r>
              <a:rPr sz="1600" spc="45" dirty="0">
                <a:latin typeface="MS UI Gothic"/>
                <a:cs typeface="MS UI Gothic"/>
              </a:rPr>
              <a:t>た</a:t>
            </a:r>
            <a:r>
              <a:rPr sz="1600" spc="65" dirty="0">
                <a:latin typeface="MS UI Gothic"/>
                <a:cs typeface="MS UI Gothic"/>
              </a:rPr>
              <a:t>総</a:t>
            </a:r>
            <a:r>
              <a:rPr sz="1600" spc="5" dirty="0">
                <a:latin typeface="MS UI Gothic"/>
                <a:cs typeface="MS UI Gothic"/>
              </a:rPr>
              <a:t>合</a:t>
            </a:r>
            <a:r>
              <a:rPr sz="1600" spc="145" dirty="0">
                <a:latin typeface="MS UI Gothic"/>
                <a:cs typeface="MS UI Gothic"/>
              </a:rPr>
              <a:t>コ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ル</a:t>
            </a:r>
            <a:r>
              <a:rPr sz="1600" spc="105" dirty="0">
                <a:latin typeface="MS UI Gothic"/>
                <a:cs typeface="MS UI Gothic"/>
              </a:rPr>
              <a:t>セ</a:t>
            </a:r>
            <a:r>
              <a:rPr sz="1600" spc="185" dirty="0">
                <a:latin typeface="MS UI Gothic"/>
                <a:cs typeface="MS UI Gothic"/>
              </a:rPr>
              <a:t>ン</a:t>
            </a:r>
            <a:r>
              <a:rPr sz="1600" spc="190" dirty="0">
                <a:latin typeface="MS UI Gothic"/>
                <a:cs typeface="MS UI Gothic"/>
              </a:rPr>
              <a:t>タ</a:t>
            </a:r>
            <a:r>
              <a:rPr sz="1600" spc="65" dirty="0">
                <a:latin typeface="MS UI Gothic"/>
                <a:cs typeface="MS UI Gothic"/>
              </a:rPr>
              <a:t>ー</a:t>
            </a:r>
            <a:r>
              <a:rPr sz="1600" spc="75" dirty="0">
                <a:latin typeface="MS UI Gothic"/>
                <a:cs typeface="MS UI Gothic"/>
              </a:rPr>
              <a:t>シ</a:t>
            </a:r>
            <a:r>
              <a:rPr sz="1600" spc="125" dirty="0">
                <a:latin typeface="MS UI Gothic"/>
                <a:cs typeface="MS UI Gothic"/>
              </a:rPr>
              <a:t>ス</a:t>
            </a:r>
            <a:r>
              <a:rPr sz="1600" spc="145" dirty="0">
                <a:latin typeface="MS UI Gothic"/>
                <a:cs typeface="MS UI Gothic"/>
              </a:rPr>
              <a:t>テ</a:t>
            </a:r>
            <a:r>
              <a:rPr sz="1600" spc="120" dirty="0">
                <a:latin typeface="MS UI Gothic"/>
                <a:cs typeface="MS UI Gothic"/>
              </a:rPr>
              <a:t>ム</a:t>
            </a:r>
            <a:r>
              <a:rPr sz="1600" spc="105" dirty="0">
                <a:latin typeface="MS UI Gothic"/>
                <a:cs typeface="MS UI Gothic"/>
              </a:rPr>
              <a:t>で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</a:t>
            </a:r>
            <a:endParaRPr sz="1600" dirty="0">
              <a:latin typeface="MS UI Gothic"/>
              <a:cs typeface="MS UI Gothic"/>
            </a:endParaRPr>
          </a:p>
          <a:p>
            <a:pPr marL="12700" marR="64135">
              <a:lnSpc>
                <a:spcPts val="1920"/>
              </a:lnSpc>
              <a:spcBef>
                <a:spcPts val="60"/>
              </a:spcBef>
            </a:pPr>
            <a:r>
              <a:rPr sz="1600" spc="-55" dirty="0">
                <a:latin typeface="MS UI Gothic"/>
                <a:cs typeface="MS UI Gothic"/>
              </a:rPr>
              <a:t>PBX</a:t>
            </a:r>
            <a:r>
              <a:rPr sz="1600" spc="80" dirty="0">
                <a:latin typeface="MS UI Gothic"/>
                <a:cs typeface="MS UI Gothic"/>
              </a:rPr>
              <a:t>機能</a:t>
            </a:r>
            <a:r>
              <a:rPr sz="1600" spc="65" dirty="0">
                <a:latin typeface="MS UI Gothic"/>
                <a:cs typeface="MS UI Gothic"/>
              </a:rPr>
              <a:t>は</a:t>
            </a:r>
            <a:r>
              <a:rPr sz="1600" spc="60" dirty="0">
                <a:latin typeface="MS UI Gothic"/>
                <a:cs typeface="MS UI Gothic"/>
              </a:rPr>
              <a:t>も</a:t>
            </a:r>
            <a:r>
              <a:rPr sz="1600" spc="70" dirty="0">
                <a:latin typeface="MS UI Gothic"/>
                <a:cs typeface="MS UI Gothic"/>
              </a:rPr>
              <a:t>ち</a:t>
            </a:r>
            <a:r>
              <a:rPr sz="1600" spc="165" dirty="0">
                <a:latin typeface="MS UI Gothic"/>
                <a:cs typeface="MS UI Gothic"/>
              </a:rPr>
              <a:t>ろ</a:t>
            </a:r>
            <a:r>
              <a:rPr sz="1600" spc="95" dirty="0">
                <a:latin typeface="MS UI Gothic"/>
                <a:cs typeface="MS UI Gothic"/>
              </a:rPr>
              <a:t>ん</a:t>
            </a:r>
            <a:r>
              <a:rPr sz="1600" spc="-10" dirty="0">
                <a:latin typeface="MS UI Gothic"/>
                <a:cs typeface="MS UI Gothic"/>
              </a:rPr>
              <a:t>、</a:t>
            </a:r>
            <a:r>
              <a:rPr sz="1600" dirty="0">
                <a:latin typeface="MS UI Gothic"/>
                <a:cs typeface="MS UI Gothic"/>
              </a:rPr>
              <a:t>独</a:t>
            </a:r>
            <a:r>
              <a:rPr sz="1600" spc="-5" dirty="0">
                <a:latin typeface="MS UI Gothic"/>
                <a:cs typeface="MS UI Gothic"/>
              </a:rPr>
              <a:t>自開</a:t>
            </a:r>
            <a:r>
              <a:rPr sz="1600" spc="5" dirty="0">
                <a:latin typeface="MS UI Gothic"/>
                <a:cs typeface="MS UI Gothic"/>
              </a:rPr>
              <a:t>発</a:t>
            </a:r>
            <a:r>
              <a:rPr sz="1600" spc="190" dirty="0">
                <a:latin typeface="MS UI Gothic"/>
                <a:cs typeface="MS UI Gothic"/>
              </a:rPr>
              <a:t>の</a:t>
            </a:r>
            <a:r>
              <a:rPr sz="1600" spc="-35" dirty="0">
                <a:latin typeface="MS UI Gothic"/>
                <a:cs typeface="MS UI Gothic"/>
              </a:rPr>
              <a:t>CTI</a:t>
            </a:r>
            <a:r>
              <a:rPr sz="1600" spc="-10" dirty="0">
                <a:latin typeface="MS UI Gothic"/>
                <a:cs typeface="MS UI Gothic"/>
              </a:rPr>
              <a:t>、</a:t>
            </a:r>
            <a:r>
              <a:rPr sz="1600" spc="-30" dirty="0">
                <a:latin typeface="MS UI Gothic"/>
                <a:cs typeface="MS UI Gothic"/>
              </a:rPr>
              <a:t>CRM</a:t>
            </a:r>
            <a:r>
              <a:rPr sz="1600" spc="30" dirty="0">
                <a:latin typeface="MS UI Gothic"/>
                <a:cs typeface="MS UI Gothic"/>
              </a:rPr>
              <a:t>機能</a:t>
            </a:r>
            <a:r>
              <a:rPr sz="1600" spc="20" dirty="0">
                <a:latin typeface="MS UI Gothic"/>
                <a:cs typeface="MS UI Gothic"/>
              </a:rPr>
              <a:t>を</a:t>
            </a:r>
            <a:r>
              <a:rPr sz="1600" spc="175" dirty="0">
                <a:latin typeface="MS UI Gothic"/>
                <a:cs typeface="MS UI Gothic"/>
              </a:rPr>
              <a:t>パ</a:t>
            </a:r>
            <a:r>
              <a:rPr sz="1600" spc="295" dirty="0">
                <a:latin typeface="MS UI Gothic"/>
                <a:cs typeface="MS UI Gothic"/>
              </a:rPr>
              <a:t>ッ</a:t>
            </a:r>
            <a:r>
              <a:rPr sz="1600" spc="140" dirty="0">
                <a:latin typeface="MS UI Gothic"/>
                <a:cs typeface="MS UI Gothic"/>
              </a:rPr>
              <a:t>ケ</a:t>
            </a:r>
            <a:r>
              <a:rPr sz="1600" spc="50" dirty="0">
                <a:latin typeface="MS UI Gothic"/>
                <a:cs typeface="MS UI Gothic"/>
              </a:rPr>
              <a:t>ー</a:t>
            </a:r>
            <a:r>
              <a:rPr sz="1600" spc="60" dirty="0">
                <a:latin typeface="MS UI Gothic"/>
                <a:cs typeface="MS UI Gothic"/>
              </a:rPr>
              <a:t>ジ</a:t>
            </a:r>
            <a:r>
              <a:rPr sz="1600" spc="145" dirty="0">
                <a:latin typeface="MS UI Gothic"/>
                <a:cs typeface="MS UI Gothic"/>
              </a:rPr>
              <a:t>ン</a:t>
            </a:r>
            <a:r>
              <a:rPr sz="1600" spc="170" dirty="0">
                <a:latin typeface="MS UI Gothic"/>
                <a:cs typeface="MS UI Gothic"/>
              </a:rPr>
              <a:t>グ</a:t>
            </a:r>
            <a:r>
              <a:rPr sz="1600" spc="40" dirty="0">
                <a:latin typeface="MS UI Gothic"/>
                <a:cs typeface="MS UI Gothic"/>
              </a:rPr>
              <a:t>し</a:t>
            </a:r>
            <a:r>
              <a:rPr sz="1600" spc="45" dirty="0">
                <a:latin typeface="MS UI Gothic"/>
                <a:cs typeface="MS UI Gothic"/>
              </a:rPr>
              <a:t>、</a:t>
            </a:r>
            <a:r>
              <a:rPr sz="1600" spc="165" dirty="0">
                <a:latin typeface="MS UI Gothic"/>
                <a:cs typeface="MS UI Gothic"/>
              </a:rPr>
              <a:t>ワ</a:t>
            </a:r>
            <a:r>
              <a:rPr sz="1600" spc="175" dirty="0">
                <a:latin typeface="MS UI Gothic"/>
                <a:cs typeface="MS UI Gothic"/>
              </a:rPr>
              <a:t>ン</a:t>
            </a:r>
            <a:r>
              <a:rPr sz="1600" spc="5" dirty="0">
                <a:latin typeface="MS UI Gothic"/>
                <a:cs typeface="MS UI Gothic"/>
              </a:rPr>
              <a:t>ス</a:t>
            </a:r>
            <a:r>
              <a:rPr sz="1600" spc="25" dirty="0">
                <a:latin typeface="MS UI Gothic"/>
                <a:cs typeface="MS UI Gothic"/>
              </a:rPr>
              <a:t>ト</a:t>
            </a:r>
            <a:r>
              <a:rPr sz="1600" spc="295" dirty="0">
                <a:latin typeface="MS UI Gothic"/>
                <a:cs typeface="MS UI Gothic"/>
              </a:rPr>
              <a:t>ッ</a:t>
            </a:r>
            <a:r>
              <a:rPr sz="1600" spc="195" dirty="0">
                <a:latin typeface="MS UI Gothic"/>
                <a:cs typeface="MS UI Gothic"/>
              </a:rPr>
              <a:t>プ</a:t>
            </a:r>
            <a:r>
              <a:rPr sz="1600" spc="105" dirty="0">
                <a:latin typeface="MS UI Gothic"/>
                <a:cs typeface="MS UI Gothic"/>
              </a:rPr>
              <a:t>で</a:t>
            </a:r>
            <a:r>
              <a:rPr sz="1600" spc="145" dirty="0">
                <a:latin typeface="MS UI Gothic"/>
                <a:cs typeface="MS UI Gothic"/>
              </a:rPr>
              <a:t>コ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ル</a:t>
            </a:r>
            <a:r>
              <a:rPr sz="1600" spc="105" dirty="0">
                <a:latin typeface="MS UI Gothic"/>
                <a:cs typeface="MS UI Gothic"/>
              </a:rPr>
              <a:t>セ</a:t>
            </a:r>
            <a:r>
              <a:rPr sz="1600" spc="180" dirty="0">
                <a:latin typeface="MS UI Gothic"/>
                <a:cs typeface="MS UI Gothic"/>
              </a:rPr>
              <a:t>ン タ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70" dirty="0">
                <a:latin typeface="MS UI Gothic"/>
                <a:cs typeface="MS UI Gothic"/>
              </a:rPr>
              <a:t>業務</a:t>
            </a:r>
            <a:r>
              <a:rPr sz="1600" spc="60" dirty="0">
                <a:latin typeface="MS UI Gothic"/>
                <a:cs typeface="MS UI Gothic"/>
              </a:rPr>
              <a:t>に</a:t>
            </a:r>
            <a:r>
              <a:rPr sz="1600" spc="10" dirty="0">
                <a:latin typeface="MS UI Gothic"/>
                <a:cs typeface="MS UI Gothic"/>
              </a:rPr>
              <a:t>必要</a:t>
            </a:r>
            <a:r>
              <a:rPr sz="1600" dirty="0">
                <a:latin typeface="MS UI Gothic"/>
                <a:cs typeface="MS UI Gothic"/>
              </a:rPr>
              <a:t>な</a:t>
            </a:r>
            <a:r>
              <a:rPr sz="1600" spc="30" dirty="0">
                <a:latin typeface="MS UI Gothic"/>
                <a:cs typeface="MS UI Gothic"/>
              </a:rPr>
              <a:t>機能</a:t>
            </a:r>
            <a:r>
              <a:rPr sz="1600" spc="20" dirty="0">
                <a:latin typeface="MS UI Gothic"/>
                <a:cs typeface="MS UI Gothic"/>
              </a:rPr>
              <a:t>を</a:t>
            </a:r>
            <a:r>
              <a:rPr sz="1600" spc="50" dirty="0">
                <a:latin typeface="MS UI Gothic"/>
                <a:cs typeface="MS UI Gothic"/>
              </a:rPr>
              <a:t>提供</a:t>
            </a:r>
            <a:r>
              <a:rPr sz="1600" spc="35" dirty="0">
                <a:latin typeface="MS UI Gothic"/>
                <a:cs typeface="MS UI Gothic"/>
              </a:rPr>
              <a:t>し</a:t>
            </a:r>
            <a:r>
              <a:rPr sz="1600" spc="50" dirty="0">
                <a:latin typeface="MS UI Gothic"/>
                <a:cs typeface="MS UI Gothic"/>
              </a:rPr>
              <a:t>ま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</a:t>
            </a:r>
            <a:endParaRPr sz="1600" dirty="0">
              <a:latin typeface="MS UI Gothic"/>
              <a:cs typeface="MS UI Gothic"/>
            </a:endParaRPr>
          </a:p>
          <a:p>
            <a:pPr marL="12700" marR="5080">
              <a:lnSpc>
                <a:spcPts val="1920"/>
              </a:lnSpc>
            </a:pPr>
            <a:r>
              <a:rPr sz="1600" spc="65" dirty="0">
                <a:latin typeface="MS UI Gothic"/>
                <a:cs typeface="MS UI Gothic"/>
              </a:rPr>
              <a:t>また</a:t>
            </a:r>
            <a:r>
              <a:rPr sz="1600" spc="55" dirty="0">
                <a:latin typeface="MS UI Gothic"/>
                <a:cs typeface="MS UI Gothic"/>
              </a:rPr>
              <a:t>、</a:t>
            </a:r>
            <a:r>
              <a:rPr sz="1600" spc="85" dirty="0">
                <a:latin typeface="MS UI Gothic"/>
                <a:cs typeface="MS UI Gothic"/>
              </a:rPr>
              <a:t>月額</a:t>
            </a:r>
            <a:r>
              <a:rPr lang="en-US" altLang="ja-JP" sz="1600" spc="55" dirty="0">
                <a:latin typeface="MS UI Gothic"/>
                <a:cs typeface="MS UI Gothic"/>
              </a:rPr>
              <a:t>2.5</a:t>
            </a:r>
            <a:r>
              <a:rPr sz="1600" spc="85" dirty="0">
                <a:latin typeface="MS UI Gothic"/>
                <a:cs typeface="MS UI Gothic"/>
              </a:rPr>
              <a:t>万円</a:t>
            </a:r>
            <a:r>
              <a:rPr sz="1600" spc="70" dirty="0">
                <a:latin typeface="MS UI Gothic"/>
                <a:cs typeface="MS UI Gothic"/>
              </a:rPr>
              <a:t>か</a:t>
            </a:r>
            <a:r>
              <a:rPr sz="1600" spc="65" dirty="0">
                <a:latin typeface="MS UI Gothic"/>
                <a:cs typeface="MS UI Gothic"/>
              </a:rPr>
              <a:t>ら</a:t>
            </a:r>
            <a:r>
              <a:rPr sz="1600" spc="-5" dirty="0">
                <a:latin typeface="MS UI Gothic"/>
                <a:cs typeface="MS UI Gothic"/>
              </a:rPr>
              <a:t>導入可</a:t>
            </a:r>
            <a:r>
              <a:rPr sz="1600" spc="5" dirty="0">
                <a:latin typeface="MS UI Gothic"/>
                <a:cs typeface="MS UI Gothic"/>
              </a:rPr>
              <a:t>能</a:t>
            </a:r>
            <a:r>
              <a:rPr sz="1600" spc="35" dirty="0">
                <a:latin typeface="MS UI Gothic"/>
                <a:cs typeface="MS UI Gothic"/>
              </a:rPr>
              <a:t>な</a:t>
            </a:r>
            <a:r>
              <a:rPr sz="1600" spc="160" dirty="0">
                <a:latin typeface="MS UI Gothic"/>
                <a:cs typeface="MS UI Gothic"/>
              </a:rPr>
              <a:t>た</a:t>
            </a:r>
            <a:r>
              <a:rPr sz="1600" spc="185" dirty="0">
                <a:latin typeface="MS UI Gothic"/>
                <a:cs typeface="MS UI Gothic"/>
              </a:rPr>
              <a:t>め</a:t>
            </a:r>
            <a:r>
              <a:rPr sz="1600" dirty="0">
                <a:latin typeface="MS UI Gothic"/>
                <a:cs typeface="MS UI Gothic"/>
              </a:rPr>
              <a:t>、</a:t>
            </a:r>
            <a:r>
              <a:rPr sz="1600" spc="155" dirty="0">
                <a:latin typeface="MS UI Gothic"/>
                <a:cs typeface="MS UI Gothic"/>
              </a:rPr>
              <a:t>コ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35" dirty="0">
                <a:latin typeface="MS UI Gothic"/>
                <a:cs typeface="MS UI Gothic"/>
              </a:rPr>
              <a:t>ルセ</a:t>
            </a:r>
            <a:r>
              <a:rPr sz="1600" spc="185" dirty="0">
                <a:latin typeface="MS UI Gothic"/>
                <a:cs typeface="MS UI Gothic"/>
              </a:rPr>
              <a:t>ン</a:t>
            </a:r>
            <a:r>
              <a:rPr sz="1600" spc="190" dirty="0">
                <a:latin typeface="MS UI Gothic"/>
                <a:cs typeface="MS UI Gothic"/>
              </a:rPr>
              <a:t>タ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45" dirty="0">
                <a:latin typeface="MS UI Gothic"/>
                <a:cs typeface="MS UI Gothic"/>
              </a:rPr>
              <a:t>の</a:t>
            </a:r>
            <a:r>
              <a:rPr sz="1600" spc="55" dirty="0">
                <a:latin typeface="MS UI Gothic"/>
                <a:cs typeface="MS UI Gothic"/>
              </a:rPr>
              <a:t>新</a:t>
            </a:r>
            <a:r>
              <a:rPr sz="1600" spc="60" dirty="0">
                <a:latin typeface="MS UI Gothic"/>
                <a:cs typeface="MS UI Gothic"/>
              </a:rPr>
              <a:t>規</a:t>
            </a:r>
            <a:r>
              <a:rPr sz="1600" spc="30" dirty="0">
                <a:latin typeface="MS UI Gothic"/>
                <a:cs typeface="MS UI Gothic"/>
              </a:rPr>
              <a:t>開設</a:t>
            </a:r>
            <a:r>
              <a:rPr sz="1600" spc="40" dirty="0">
                <a:latin typeface="MS UI Gothic"/>
                <a:cs typeface="MS UI Gothic"/>
              </a:rPr>
              <a:t>や</a:t>
            </a:r>
            <a:r>
              <a:rPr sz="1600" spc="-10" dirty="0">
                <a:latin typeface="MS UI Gothic"/>
                <a:cs typeface="MS UI Gothic"/>
              </a:rPr>
              <a:t>、既</a:t>
            </a:r>
            <a:r>
              <a:rPr sz="1600" dirty="0">
                <a:latin typeface="MS UI Gothic"/>
                <a:cs typeface="MS UI Gothic"/>
              </a:rPr>
              <a:t>存</a:t>
            </a:r>
            <a:r>
              <a:rPr sz="1600" spc="155" dirty="0">
                <a:latin typeface="MS UI Gothic"/>
                <a:cs typeface="MS UI Gothic"/>
              </a:rPr>
              <a:t>コ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ル</a:t>
            </a:r>
            <a:r>
              <a:rPr sz="1600" spc="95" dirty="0">
                <a:latin typeface="MS UI Gothic"/>
                <a:cs typeface="MS UI Gothic"/>
              </a:rPr>
              <a:t>セ</a:t>
            </a:r>
            <a:r>
              <a:rPr sz="1600" spc="190" dirty="0">
                <a:latin typeface="MS UI Gothic"/>
                <a:cs typeface="MS UI Gothic"/>
              </a:rPr>
              <a:t>ン</a:t>
            </a:r>
            <a:r>
              <a:rPr sz="1600" spc="180" dirty="0">
                <a:latin typeface="MS UI Gothic"/>
                <a:cs typeface="MS UI Gothic"/>
              </a:rPr>
              <a:t>タ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の</a:t>
            </a:r>
            <a:r>
              <a:rPr sz="1600" spc="155" dirty="0">
                <a:latin typeface="MS UI Gothic"/>
                <a:cs typeface="MS UI Gothic"/>
              </a:rPr>
              <a:t>コ </a:t>
            </a:r>
            <a:r>
              <a:rPr sz="1600" spc="5" dirty="0">
                <a:latin typeface="MS UI Gothic"/>
                <a:cs typeface="MS UI Gothic"/>
              </a:rPr>
              <a:t>ス</a:t>
            </a:r>
            <a:r>
              <a:rPr sz="1600" spc="10" dirty="0">
                <a:latin typeface="MS UI Gothic"/>
                <a:cs typeface="MS UI Gothic"/>
              </a:rPr>
              <a:t>ト</a:t>
            </a:r>
            <a:r>
              <a:rPr sz="1600" spc="30" dirty="0">
                <a:latin typeface="MS UI Gothic"/>
                <a:cs typeface="MS UI Gothic"/>
              </a:rPr>
              <a:t>削減</a:t>
            </a:r>
            <a:r>
              <a:rPr sz="1600" spc="20" dirty="0">
                <a:latin typeface="MS UI Gothic"/>
                <a:cs typeface="MS UI Gothic"/>
              </a:rPr>
              <a:t>、</a:t>
            </a:r>
            <a:r>
              <a:rPr sz="1600" spc="30" dirty="0">
                <a:latin typeface="MS UI Gothic"/>
                <a:cs typeface="MS UI Gothic"/>
              </a:rPr>
              <a:t>自社</a:t>
            </a:r>
            <a:r>
              <a:rPr sz="1600" spc="15" dirty="0">
                <a:latin typeface="MS UI Gothic"/>
                <a:cs typeface="MS UI Gothic"/>
              </a:rPr>
              <a:t>ア</a:t>
            </a:r>
            <a:r>
              <a:rPr sz="1600" spc="90" dirty="0">
                <a:latin typeface="MS UI Gothic"/>
                <a:cs typeface="MS UI Gothic"/>
              </a:rPr>
              <a:t>ウ</a:t>
            </a:r>
            <a:r>
              <a:rPr sz="1600" spc="85" dirty="0">
                <a:latin typeface="MS UI Gothic"/>
                <a:cs typeface="MS UI Gothic"/>
              </a:rPr>
              <a:t>ト</a:t>
            </a:r>
            <a:r>
              <a:rPr sz="1600" spc="100" dirty="0">
                <a:latin typeface="MS UI Gothic"/>
                <a:cs typeface="MS UI Gothic"/>
              </a:rPr>
              <a:t>バ</a:t>
            </a:r>
            <a:r>
              <a:rPr sz="1600" spc="105" dirty="0">
                <a:latin typeface="MS UI Gothic"/>
                <a:cs typeface="MS UI Gothic"/>
              </a:rPr>
              <a:t>ウ</a:t>
            </a:r>
            <a:r>
              <a:rPr sz="1600" spc="30" dirty="0">
                <a:latin typeface="MS UI Gothic"/>
                <a:cs typeface="MS UI Gothic"/>
              </a:rPr>
              <a:t>ン</a:t>
            </a:r>
            <a:r>
              <a:rPr sz="1600" spc="40" dirty="0">
                <a:latin typeface="MS UI Gothic"/>
                <a:cs typeface="MS UI Gothic"/>
              </a:rPr>
              <a:t>ド</a:t>
            </a:r>
            <a:r>
              <a:rPr sz="1600" spc="155" dirty="0">
                <a:latin typeface="MS UI Gothic"/>
                <a:cs typeface="MS UI Gothic"/>
              </a:rPr>
              <a:t>コ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ル</a:t>
            </a:r>
            <a:r>
              <a:rPr sz="1600" spc="95" dirty="0">
                <a:latin typeface="MS UI Gothic"/>
                <a:cs typeface="MS UI Gothic"/>
              </a:rPr>
              <a:t>セ</a:t>
            </a:r>
            <a:r>
              <a:rPr sz="1600" spc="190" dirty="0">
                <a:latin typeface="MS UI Gothic"/>
                <a:cs typeface="MS UI Gothic"/>
              </a:rPr>
              <a:t>ン</a:t>
            </a:r>
            <a:r>
              <a:rPr sz="1600" spc="180" dirty="0">
                <a:latin typeface="MS UI Gothic"/>
                <a:cs typeface="MS UI Gothic"/>
              </a:rPr>
              <a:t>タ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の</a:t>
            </a:r>
            <a:r>
              <a:rPr sz="1600" spc="-5" dirty="0">
                <a:latin typeface="MS UI Gothic"/>
                <a:cs typeface="MS UI Gothic"/>
              </a:rPr>
              <a:t>開</a:t>
            </a:r>
            <a:r>
              <a:rPr sz="1600" spc="5" dirty="0">
                <a:latin typeface="MS UI Gothic"/>
                <a:cs typeface="MS UI Gothic"/>
              </a:rPr>
              <a:t>設</a:t>
            </a:r>
            <a:r>
              <a:rPr sz="1600" spc="70" dirty="0">
                <a:latin typeface="MS UI Gothic"/>
                <a:cs typeface="MS UI Gothic"/>
              </a:rPr>
              <a:t>が</a:t>
            </a:r>
            <a:r>
              <a:rPr sz="1600" spc="95" dirty="0">
                <a:latin typeface="MS UI Gothic"/>
                <a:cs typeface="MS UI Gothic"/>
              </a:rPr>
              <a:t>容</a:t>
            </a:r>
            <a:r>
              <a:rPr sz="1600" spc="50" dirty="0">
                <a:latin typeface="MS UI Gothic"/>
                <a:cs typeface="MS UI Gothic"/>
              </a:rPr>
              <a:t>易</a:t>
            </a:r>
            <a:r>
              <a:rPr sz="1600" spc="40" dirty="0">
                <a:latin typeface="MS UI Gothic"/>
                <a:cs typeface="MS UI Gothic"/>
              </a:rPr>
              <a:t>に</a:t>
            </a:r>
            <a:r>
              <a:rPr sz="1600" spc="50" dirty="0">
                <a:latin typeface="MS UI Gothic"/>
                <a:cs typeface="MS UI Gothic"/>
              </a:rPr>
              <a:t>可</a:t>
            </a:r>
            <a:r>
              <a:rPr sz="1600" spc="60" dirty="0">
                <a:latin typeface="MS UI Gothic"/>
                <a:cs typeface="MS UI Gothic"/>
              </a:rPr>
              <a:t>能</a:t>
            </a:r>
            <a:r>
              <a:rPr sz="1600" spc="105" dirty="0">
                <a:latin typeface="MS UI Gothic"/>
                <a:cs typeface="MS UI Gothic"/>
              </a:rPr>
              <a:t>で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</a:t>
            </a:r>
            <a:endParaRPr sz="1600" dirty="0">
              <a:latin typeface="MS UI Gothic"/>
              <a:cs typeface="MS UI Gothic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531524" y="3581172"/>
            <a:ext cx="775335" cy="824865"/>
            <a:chOff x="7531524" y="3581172"/>
            <a:chExt cx="775335" cy="824865"/>
          </a:xfrm>
        </p:grpSpPr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55776" y="4266462"/>
              <a:ext cx="215589" cy="13280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59435" y="4090319"/>
              <a:ext cx="286643" cy="19978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559435" y="4090319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20" h="200025">
                  <a:moveTo>
                    <a:pt x="286614" y="156248"/>
                  </a:moveTo>
                  <a:lnTo>
                    <a:pt x="271534" y="193468"/>
                  </a:lnTo>
                  <a:lnTo>
                    <a:pt x="249637" y="199786"/>
                  </a:lnTo>
                  <a:lnTo>
                    <a:pt x="249637" y="179194"/>
                  </a:lnTo>
                  <a:lnTo>
                    <a:pt x="246030" y="164994"/>
                  </a:lnTo>
                  <a:lnTo>
                    <a:pt x="240023" y="151760"/>
                  </a:lnTo>
                  <a:lnTo>
                    <a:pt x="231785" y="139792"/>
                  </a:lnTo>
                  <a:lnTo>
                    <a:pt x="221485" y="129393"/>
                  </a:lnTo>
                  <a:lnTo>
                    <a:pt x="47266" y="28010"/>
                  </a:lnTo>
                  <a:lnTo>
                    <a:pt x="34004" y="29635"/>
                  </a:lnTo>
                  <a:lnTo>
                    <a:pt x="21459" y="33843"/>
                  </a:lnTo>
                  <a:lnTo>
                    <a:pt x="10001" y="40468"/>
                  </a:lnTo>
                  <a:lnTo>
                    <a:pt x="0" y="49343"/>
                  </a:lnTo>
                  <a:lnTo>
                    <a:pt x="4927" y="36695"/>
                  </a:lnTo>
                  <a:lnTo>
                    <a:pt x="12509" y="25647"/>
                  </a:lnTo>
                  <a:lnTo>
                    <a:pt x="22391" y="16607"/>
                  </a:lnTo>
                  <a:lnTo>
                    <a:pt x="34222" y="9983"/>
                  </a:lnTo>
                  <a:lnTo>
                    <a:pt x="257099" y="110930"/>
                  </a:lnTo>
                  <a:lnTo>
                    <a:pt x="281578" y="143496"/>
                  </a:lnTo>
                  <a:lnTo>
                    <a:pt x="286614" y="156248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54905" y="4224196"/>
              <a:ext cx="154167" cy="17514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654905" y="4224196"/>
              <a:ext cx="154305" cy="175260"/>
            </a:xfrm>
            <a:custGeom>
              <a:avLst/>
              <a:gdLst/>
              <a:ahLst/>
              <a:cxnLst/>
              <a:rect l="l" t="t" r="r" b="b"/>
              <a:pathLst>
                <a:path w="154304" h="175260">
                  <a:moveTo>
                    <a:pt x="154167" y="88565"/>
                  </a:moveTo>
                  <a:lnTo>
                    <a:pt x="10275" y="171022"/>
                  </a:lnTo>
                  <a:lnTo>
                    <a:pt x="7193" y="173132"/>
                  </a:lnTo>
                  <a:lnTo>
                    <a:pt x="3683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959" y="12395"/>
                  </a:lnTo>
                  <a:lnTo>
                    <a:pt x="92497" y="0"/>
                  </a:lnTo>
                  <a:lnTo>
                    <a:pt x="154167" y="65910"/>
                  </a:lnTo>
                  <a:lnTo>
                    <a:pt x="154167" y="88565"/>
                  </a:lnTo>
                  <a:close/>
                </a:path>
              </a:pathLst>
            </a:custGeom>
            <a:ln w="5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07558" y="4154173"/>
              <a:ext cx="139844" cy="8241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607558" y="4154173"/>
              <a:ext cx="140335" cy="82550"/>
            </a:xfrm>
            <a:custGeom>
              <a:avLst/>
              <a:gdLst/>
              <a:ahLst/>
              <a:cxnLst/>
              <a:rect l="l" t="t" r="r" b="b"/>
              <a:pathLst>
                <a:path w="140334" h="82550">
                  <a:moveTo>
                    <a:pt x="22676" y="0"/>
                  </a:moveTo>
                  <a:lnTo>
                    <a:pt x="139844" y="70022"/>
                  </a:lnTo>
                  <a:lnTo>
                    <a:pt x="118306" y="82418"/>
                  </a:lnTo>
                  <a:lnTo>
                    <a:pt x="90104" y="66048"/>
                  </a:lnTo>
                  <a:lnTo>
                    <a:pt x="89647" y="48704"/>
                  </a:lnTo>
                  <a:lnTo>
                    <a:pt x="72786" y="39556"/>
                  </a:lnTo>
                  <a:lnTo>
                    <a:pt x="72714" y="55861"/>
                  </a:lnTo>
                  <a:lnTo>
                    <a:pt x="40030" y="36816"/>
                  </a:lnTo>
                  <a:lnTo>
                    <a:pt x="40080" y="19879"/>
                  </a:lnTo>
                  <a:lnTo>
                    <a:pt x="23626" y="10702"/>
                  </a:lnTo>
                  <a:lnTo>
                    <a:pt x="23568" y="27814"/>
                  </a:lnTo>
                  <a:lnTo>
                    <a:pt x="0" y="13493"/>
                  </a:lnTo>
                  <a:lnTo>
                    <a:pt x="22676" y="0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59391" y="4118330"/>
              <a:ext cx="249681" cy="17253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559391" y="4118330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90" h="172720">
                  <a:moveTo>
                    <a:pt x="188011" y="105866"/>
                  </a:moveTo>
                  <a:lnTo>
                    <a:pt x="195401" y="131813"/>
                  </a:lnTo>
                  <a:lnTo>
                    <a:pt x="195792" y="154461"/>
                  </a:lnTo>
                  <a:lnTo>
                    <a:pt x="207385" y="163680"/>
                  </a:lnTo>
                  <a:lnTo>
                    <a:pt x="220634" y="169769"/>
                  </a:lnTo>
                  <a:lnTo>
                    <a:pt x="234935" y="172533"/>
                  </a:lnTo>
                  <a:lnTo>
                    <a:pt x="249681" y="171776"/>
                  </a:lnTo>
                  <a:lnTo>
                    <a:pt x="249681" y="151184"/>
                  </a:lnTo>
                  <a:lnTo>
                    <a:pt x="246028" y="137004"/>
                  </a:lnTo>
                  <a:lnTo>
                    <a:pt x="240008" y="123782"/>
                  </a:lnTo>
                  <a:lnTo>
                    <a:pt x="231787" y="111810"/>
                  </a:lnTo>
                  <a:lnTo>
                    <a:pt x="221529" y="101382"/>
                  </a:lnTo>
                  <a:lnTo>
                    <a:pt x="47311" y="0"/>
                  </a:lnTo>
                  <a:lnTo>
                    <a:pt x="34048" y="1624"/>
                  </a:lnTo>
                  <a:lnTo>
                    <a:pt x="21504" y="5832"/>
                  </a:lnTo>
                  <a:lnTo>
                    <a:pt x="10045" y="12457"/>
                  </a:lnTo>
                  <a:lnTo>
                    <a:pt x="44" y="21333"/>
                  </a:lnTo>
                  <a:lnTo>
                    <a:pt x="16286" y="59914"/>
                  </a:lnTo>
                  <a:lnTo>
                    <a:pt x="38137" y="67065"/>
                  </a:lnTo>
                  <a:lnTo>
                    <a:pt x="48166" y="49336"/>
                  </a:lnTo>
                  <a:lnTo>
                    <a:pt x="70843" y="35843"/>
                  </a:lnTo>
                  <a:lnTo>
                    <a:pt x="188011" y="105866"/>
                  </a:lnTo>
                  <a:close/>
                </a:path>
              </a:pathLst>
            </a:custGeom>
            <a:ln w="5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37731" y="4164876"/>
              <a:ext cx="188134" cy="18908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537731" y="4164876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5" h="189229">
                  <a:moveTo>
                    <a:pt x="0" y="121110"/>
                  </a:moveTo>
                  <a:lnTo>
                    <a:pt x="117174" y="189081"/>
                  </a:lnTo>
                  <a:lnTo>
                    <a:pt x="188134" y="71715"/>
                  </a:lnTo>
                  <a:lnTo>
                    <a:pt x="159931" y="55345"/>
                  </a:lnTo>
                  <a:lnTo>
                    <a:pt x="159474" y="38001"/>
                  </a:lnTo>
                  <a:lnTo>
                    <a:pt x="142614" y="28853"/>
                  </a:lnTo>
                  <a:lnTo>
                    <a:pt x="142541" y="45158"/>
                  </a:lnTo>
                  <a:lnTo>
                    <a:pt x="109857" y="26114"/>
                  </a:lnTo>
                  <a:lnTo>
                    <a:pt x="109908" y="9176"/>
                  </a:lnTo>
                  <a:lnTo>
                    <a:pt x="93453" y="0"/>
                  </a:lnTo>
                  <a:lnTo>
                    <a:pt x="93395" y="17111"/>
                  </a:lnTo>
                  <a:lnTo>
                    <a:pt x="69827" y="2790"/>
                  </a:lnTo>
                  <a:lnTo>
                    <a:pt x="0" y="121110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86791" y="4218085"/>
              <a:ext cx="97287" cy="10721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586792" y="4218085"/>
              <a:ext cx="97790" cy="107314"/>
            </a:xfrm>
            <a:custGeom>
              <a:avLst/>
              <a:gdLst/>
              <a:ahLst/>
              <a:cxnLst/>
              <a:rect l="l" t="t" r="r" b="b"/>
              <a:pathLst>
                <a:path w="97790" h="107314">
                  <a:moveTo>
                    <a:pt x="46894" y="104550"/>
                  </a:moveTo>
                  <a:lnTo>
                    <a:pt x="51630" y="107217"/>
                  </a:lnTo>
                  <a:lnTo>
                    <a:pt x="61427" y="90716"/>
                  </a:lnTo>
                  <a:lnTo>
                    <a:pt x="56481" y="88267"/>
                  </a:lnTo>
                  <a:lnTo>
                    <a:pt x="46894" y="104550"/>
                  </a:lnTo>
                  <a:close/>
                </a:path>
                <a:path w="97790" h="107314">
                  <a:moveTo>
                    <a:pt x="59048" y="84373"/>
                  </a:moveTo>
                  <a:lnTo>
                    <a:pt x="63784" y="87039"/>
                  </a:lnTo>
                  <a:lnTo>
                    <a:pt x="73581" y="70545"/>
                  </a:lnTo>
                  <a:lnTo>
                    <a:pt x="68628" y="68097"/>
                  </a:lnTo>
                  <a:lnTo>
                    <a:pt x="59048" y="84373"/>
                  </a:lnTo>
                  <a:close/>
                </a:path>
                <a:path w="97790" h="107314">
                  <a:moveTo>
                    <a:pt x="70891" y="63977"/>
                  </a:moveTo>
                  <a:lnTo>
                    <a:pt x="75626" y="66644"/>
                  </a:lnTo>
                  <a:lnTo>
                    <a:pt x="85423" y="50150"/>
                  </a:lnTo>
                  <a:lnTo>
                    <a:pt x="80478" y="47701"/>
                  </a:lnTo>
                  <a:lnTo>
                    <a:pt x="70891" y="63977"/>
                  </a:lnTo>
                  <a:close/>
                </a:path>
                <a:path w="97790" h="107314">
                  <a:moveTo>
                    <a:pt x="82755" y="43952"/>
                  </a:moveTo>
                  <a:lnTo>
                    <a:pt x="87490" y="46618"/>
                  </a:lnTo>
                  <a:lnTo>
                    <a:pt x="97287" y="30117"/>
                  </a:lnTo>
                  <a:lnTo>
                    <a:pt x="92342" y="27669"/>
                  </a:lnTo>
                  <a:lnTo>
                    <a:pt x="82755" y="43952"/>
                  </a:lnTo>
                  <a:close/>
                </a:path>
                <a:path w="97790" h="107314">
                  <a:moveTo>
                    <a:pt x="59600" y="29972"/>
                  </a:moveTo>
                  <a:lnTo>
                    <a:pt x="64335" y="32639"/>
                  </a:lnTo>
                  <a:lnTo>
                    <a:pt x="74132" y="16137"/>
                  </a:lnTo>
                  <a:lnTo>
                    <a:pt x="69179" y="13689"/>
                  </a:lnTo>
                  <a:lnTo>
                    <a:pt x="59600" y="29972"/>
                  </a:lnTo>
                  <a:close/>
                </a:path>
                <a:path w="97790" h="107314">
                  <a:moveTo>
                    <a:pt x="47728" y="50004"/>
                  </a:moveTo>
                  <a:lnTo>
                    <a:pt x="52464" y="52664"/>
                  </a:lnTo>
                  <a:lnTo>
                    <a:pt x="62261" y="36170"/>
                  </a:lnTo>
                  <a:lnTo>
                    <a:pt x="57315" y="33721"/>
                  </a:lnTo>
                  <a:lnTo>
                    <a:pt x="47728" y="50004"/>
                  </a:lnTo>
                  <a:close/>
                </a:path>
                <a:path w="97790" h="107314">
                  <a:moveTo>
                    <a:pt x="35886" y="70400"/>
                  </a:moveTo>
                  <a:lnTo>
                    <a:pt x="40621" y="73067"/>
                  </a:lnTo>
                  <a:lnTo>
                    <a:pt x="50419" y="56566"/>
                  </a:lnTo>
                  <a:lnTo>
                    <a:pt x="45473" y="54117"/>
                  </a:lnTo>
                  <a:lnTo>
                    <a:pt x="35886" y="70400"/>
                  </a:lnTo>
                  <a:close/>
                </a:path>
                <a:path w="97790" h="107314">
                  <a:moveTo>
                    <a:pt x="23732" y="90571"/>
                  </a:moveTo>
                  <a:lnTo>
                    <a:pt x="28467" y="93237"/>
                  </a:lnTo>
                  <a:lnTo>
                    <a:pt x="38265" y="76743"/>
                  </a:lnTo>
                  <a:lnTo>
                    <a:pt x="33319" y="74295"/>
                  </a:lnTo>
                  <a:lnTo>
                    <a:pt x="23732" y="90571"/>
                  </a:lnTo>
                  <a:close/>
                </a:path>
                <a:path w="97790" h="107314">
                  <a:moveTo>
                    <a:pt x="0" y="76881"/>
                  </a:moveTo>
                  <a:lnTo>
                    <a:pt x="4736" y="79548"/>
                  </a:lnTo>
                  <a:lnTo>
                    <a:pt x="14537" y="63054"/>
                  </a:lnTo>
                  <a:lnTo>
                    <a:pt x="9585" y="60605"/>
                  </a:lnTo>
                  <a:lnTo>
                    <a:pt x="0" y="76881"/>
                  </a:lnTo>
                  <a:close/>
                </a:path>
                <a:path w="97790" h="107314">
                  <a:moveTo>
                    <a:pt x="12151" y="56711"/>
                  </a:moveTo>
                  <a:lnTo>
                    <a:pt x="16886" y="59377"/>
                  </a:lnTo>
                  <a:lnTo>
                    <a:pt x="26683" y="42876"/>
                  </a:lnTo>
                  <a:lnTo>
                    <a:pt x="21738" y="40428"/>
                  </a:lnTo>
                  <a:lnTo>
                    <a:pt x="12151" y="56711"/>
                  </a:lnTo>
                  <a:close/>
                </a:path>
                <a:path w="97790" h="107314">
                  <a:moveTo>
                    <a:pt x="24000" y="36308"/>
                  </a:moveTo>
                  <a:lnTo>
                    <a:pt x="28736" y="38974"/>
                  </a:lnTo>
                  <a:lnTo>
                    <a:pt x="38533" y="22481"/>
                  </a:lnTo>
                  <a:lnTo>
                    <a:pt x="33580" y="20032"/>
                  </a:lnTo>
                  <a:lnTo>
                    <a:pt x="24000" y="36308"/>
                  </a:lnTo>
                  <a:close/>
                </a:path>
                <a:path w="97790" h="107314">
                  <a:moveTo>
                    <a:pt x="35864" y="16283"/>
                  </a:moveTo>
                  <a:lnTo>
                    <a:pt x="40600" y="18949"/>
                  </a:lnTo>
                  <a:lnTo>
                    <a:pt x="50397" y="2448"/>
                  </a:lnTo>
                  <a:lnTo>
                    <a:pt x="45451" y="0"/>
                  </a:lnTo>
                  <a:lnTo>
                    <a:pt x="35864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571476" y="4209061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56648" y="88267"/>
                  </a:moveTo>
                  <a:lnTo>
                    <a:pt x="46894" y="104834"/>
                  </a:ln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close/>
                </a:path>
                <a:path w="107950" h="113664">
                  <a:moveTo>
                    <a:pt x="33486" y="74287"/>
                  </a:moveTo>
                  <a:lnTo>
                    <a:pt x="23733" y="90854"/>
                  </a:ln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close/>
                </a:path>
                <a:path w="107950" h="113664">
                  <a:moveTo>
                    <a:pt x="68802" y="68089"/>
                  </a:moveTo>
                  <a:lnTo>
                    <a:pt x="59048" y="84656"/>
                  </a:ln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close/>
                </a:path>
                <a:path w="107950" h="113664">
                  <a:moveTo>
                    <a:pt x="9753" y="60598"/>
                  </a:moveTo>
                  <a:lnTo>
                    <a:pt x="0" y="77165"/>
                  </a:ln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close/>
                </a:path>
                <a:path w="107950" h="113664">
                  <a:moveTo>
                    <a:pt x="45640" y="54117"/>
                  </a:moveTo>
                  <a:lnTo>
                    <a:pt x="35886" y="70676"/>
                  </a:ln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close/>
                </a:path>
                <a:path w="107950" h="113664">
                  <a:moveTo>
                    <a:pt x="80644" y="47694"/>
                  </a:moveTo>
                  <a:lnTo>
                    <a:pt x="70891" y="64260"/>
                  </a:ln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close/>
                </a:path>
                <a:path w="107950" h="113664">
                  <a:moveTo>
                    <a:pt x="21905" y="40428"/>
                  </a:moveTo>
                  <a:lnTo>
                    <a:pt x="12152" y="56987"/>
                  </a:ln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close/>
                </a:path>
                <a:path w="107950" h="113664">
                  <a:moveTo>
                    <a:pt x="57482" y="33721"/>
                  </a:moveTo>
                  <a:lnTo>
                    <a:pt x="47728" y="50280"/>
                  </a:ln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close/>
                </a:path>
                <a:path w="107950" h="113664">
                  <a:moveTo>
                    <a:pt x="92508" y="27669"/>
                  </a:moveTo>
                  <a:lnTo>
                    <a:pt x="82755" y="44228"/>
                  </a:ln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close/>
                </a:path>
                <a:path w="107950" h="113664">
                  <a:moveTo>
                    <a:pt x="33754" y="20025"/>
                  </a:moveTo>
                  <a:lnTo>
                    <a:pt x="23998" y="36591"/>
                  </a:ln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close/>
                </a:path>
                <a:path w="107950" h="113664">
                  <a:moveTo>
                    <a:pt x="69353" y="13689"/>
                  </a:moveTo>
                  <a:lnTo>
                    <a:pt x="59600" y="30255"/>
                  </a:ln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close/>
                </a:path>
                <a:path w="107950" h="113664">
                  <a:moveTo>
                    <a:pt x="45618" y="0"/>
                  </a:moveTo>
                  <a:lnTo>
                    <a:pt x="35864" y="16566"/>
                  </a:ln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571476" y="4209061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35864" y="16566"/>
                  </a:move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lnTo>
                    <a:pt x="35864" y="16566"/>
                  </a:lnTo>
                  <a:close/>
                </a:path>
                <a:path w="107950" h="113664">
                  <a:moveTo>
                    <a:pt x="23998" y="36591"/>
                  </a:move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lnTo>
                    <a:pt x="23998" y="36591"/>
                  </a:lnTo>
                  <a:close/>
                </a:path>
                <a:path w="107950" h="113664">
                  <a:moveTo>
                    <a:pt x="12152" y="56987"/>
                  </a:move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lnTo>
                    <a:pt x="12152" y="56987"/>
                  </a:lnTo>
                  <a:close/>
                </a:path>
                <a:path w="107950" h="113664">
                  <a:moveTo>
                    <a:pt x="0" y="77165"/>
                  </a:move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lnTo>
                    <a:pt x="0" y="77165"/>
                  </a:lnTo>
                  <a:close/>
                </a:path>
                <a:path w="107950" h="113664">
                  <a:moveTo>
                    <a:pt x="23733" y="90854"/>
                  </a:move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lnTo>
                    <a:pt x="23733" y="90854"/>
                  </a:lnTo>
                  <a:close/>
                </a:path>
                <a:path w="107950" h="113664">
                  <a:moveTo>
                    <a:pt x="35886" y="70676"/>
                  </a:move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lnTo>
                    <a:pt x="35886" y="70676"/>
                  </a:lnTo>
                  <a:close/>
                </a:path>
                <a:path w="107950" h="113664">
                  <a:moveTo>
                    <a:pt x="47728" y="50280"/>
                  </a:move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lnTo>
                    <a:pt x="47728" y="50280"/>
                  </a:lnTo>
                  <a:close/>
                </a:path>
                <a:path w="107950" h="113664">
                  <a:moveTo>
                    <a:pt x="59600" y="30255"/>
                  </a:move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lnTo>
                    <a:pt x="59600" y="30255"/>
                  </a:lnTo>
                  <a:close/>
                </a:path>
                <a:path w="107950" h="113664">
                  <a:moveTo>
                    <a:pt x="82755" y="44228"/>
                  </a:move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lnTo>
                    <a:pt x="82755" y="44228"/>
                  </a:lnTo>
                  <a:close/>
                </a:path>
                <a:path w="107950" h="113664">
                  <a:moveTo>
                    <a:pt x="70891" y="64260"/>
                  </a:move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lnTo>
                    <a:pt x="70891" y="64260"/>
                  </a:lnTo>
                  <a:close/>
                </a:path>
                <a:path w="107950" h="113664">
                  <a:moveTo>
                    <a:pt x="59048" y="84656"/>
                  </a:move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lnTo>
                    <a:pt x="59048" y="84656"/>
                  </a:lnTo>
                  <a:close/>
                </a:path>
                <a:path w="107950" h="113664">
                  <a:moveTo>
                    <a:pt x="46894" y="104834"/>
                  </a:move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lnTo>
                    <a:pt x="46894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537731" y="4286953"/>
              <a:ext cx="117174" cy="11231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537731" y="4286953"/>
              <a:ext cx="117475" cy="112395"/>
            </a:xfrm>
            <a:custGeom>
              <a:avLst/>
              <a:gdLst/>
              <a:ahLst/>
              <a:cxnLst/>
              <a:rect l="l" t="t" r="r" b="b"/>
              <a:pathLst>
                <a:path w="117475" h="112395">
                  <a:moveTo>
                    <a:pt x="0" y="46408"/>
                  </a:moveTo>
                  <a:lnTo>
                    <a:pt x="106891" y="108197"/>
                  </a:lnTo>
                  <a:lnTo>
                    <a:pt x="109980" y="110308"/>
                  </a:lnTo>
                  <a:lnTo>
                    <a:pt x="113483" y="111714"/>
                  </a:lnTo>
                  <a:lnTo>
                    <a:pt x="117174" y="112317"/>
                  </a:lnTo>
                  <a:lnTo>
                    <a:pt x="117174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536968" y="4090319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309081" y="156248"/>
                  </a:moveTo>
                  <a:lnTo>
                    <a:pt x="304247" y="143367"/>
                  </a:lnTo>
                  <a:lnTo>
                    <a:pt x="297636" y="131396"/>
                  </a:lnTo>
                  <a:lnTo>
                    <a:pt x="289369" y="120521"/>
                  </a:lnTo>
                  <a:lnTo>
                    <a:pt x="279566" y="110930"/>
                  </a:lnTo>
                  <a:lnTo>
                    <a:pt x="87102" y="0"/>
                  </a:lnTo>
                  <a:lnTo>
                    <a:pt x="56690" y="9983"/>
                  </a:lnTo>
                  <a:lnTo>
                    <a:pt x="45058" y="16788"/>
                  </a:lnTo>
                  <a:lnTo>
                    <a:pt x="35268" y="25857"/>
                  </a:lnTo>
                  <a:lnTo>
                    <a:pt x="27633" y="36828"/>
                  </a:lnTo>
                  <a:lnTo>
                    <a:pt x="22467" y="49343"/>
                  </a:lnTo>
                  <a:lnTo>
                    <a:pt x="38343" y="88590"/>
                  </a:lnTo>
                  <a:lnTo>
                    <a:pt x="60560" y="95075"/>
                  </a:lnTo>
                  <a:lnTo>
                    <a:pt x="6929" y="185370"/>
                  </a:lnTo>
                  <a:lnTo>
                    <a:pt x="2257" y="190326"/>
                  </a:lnTo>
                  <a:lnTo>
                    <a:pt x="0" y="197112"/>
                  </a:lnTo>
                  <a:lnTo>
                    <a:pt x="762" y="203906"/>
                  </a:lnTo>
                  <a:lnTo>
                    <a:pt x="762" y="243041"/>
                  </a:lnTo>
                  <a:lnTo>
                    <a:pt x="107654" y="304830"/>
                  </a:lnTo>
                  <a:lnTo>
                    <a:pt x="113600" y="309861"/>
                  </a:lnTo>
                  <a:lnTo>
                    <a:pt x="122266" y="309861"/>
                  </a:lnTo>
                  <a:lnTo>
                    <a:pt x="128213" y="304830"/>
                  </a:lnTo>
                  <a:lnTo>
                    <a:pt x="272104" y="222442"/>
                  </a:lnTo>
                  <a:lnTo>
                    <a:pt x="272104" y="199786"/>
                  </a:lnTo>
                  <a:lnTo>
                    <a:pt x="283812" y="198694"/>
                  </a:lnTo>
                  <a:lnTo>
                    <a:pt x="294368" y="194122"/>
                  </a:lnTo>
                  <a:lnTo>
                    <a:pt x="303044" y="186532"/>
                  </a:lnTo>
                  <a:lnTo>
                    <a:pt x="309110" y="176382"/>
                  </a:lnTo>
                  <a:lnTo>
                    <a:pt x="309081" y="156248"/>
                  </a:lnTo>
                  <a:close/>
                </a:path>
              </a:pathLst>
            </a:custGeom>
            <a:ln w="10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753915" y="4073361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79" h="75564">
                  <a:moveTo>
                    <a:pt x="104724" y="0"/>
                  </a:moveTo>
                  <a:lnTo>
                    <a:pt x="98202" y="856"/>
                  </a:lnTo>
                  <a:lnTo>
                    <a:pt x="0" y="75493"/>
                  </a:lnTo>
                  <a:lnTo>
                    <a:pt x="60721" y="75119"/>
                  </a:lnTo>
                  <a:lnTo>
                    <a:pt x="113700" y="57694"/>
                  </a:lnTo>
                  <a:lnTo>
                    <a:pt x="131961" y="34224"/>
                  </a:lnTo>
                  <a:lnTo>
                    <a:pt x="131123" y="22749"/>
                  </a:lnTo>
                  <a:lnTo>
                    <a:pt x="126037" y="12425"/>
                  </a:lnTo>
                  <a:lnTo>
                    <a:pt x="117062" y="4573"/>
                  </a:lnTo>
                  <a:lnTo>
                    <a:pt x="111357" y="1299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753582" y="4057373"/>
              <a:ext cx="100083" cy="9148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753582" y="4057373"/>
              <a:ext cx="100330" cy="92075"/>
            </a:xfrm>
            <a:custGeom>
              <a:avLst/>
              <a:gdLst/>
              <a:ahLst/>
              <a:cxnLst/>
              <a:rect l="l" t="t" r="r" b="b"/>
              <a:pathLst>
                <a:path w="100329" h="92075">
                  <a:moveTo>
                    <a:pt x="0" y="91486"/>
                  </a:moveTo>
                  <a:lnTo>
                    <a:pt x="0" y="66102"/>
                  </a:lnTo>
                  <a:lnTo>
                    <a:pt x="100083" y="0"/>
                  </a:lnTo>
                  <a:lnTo>
                    <a:pt x="100083" y="32935"/>
                  </a:lnTo>
                  <a:lnTo>
                    <a:pt x="0" y="91486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38864" y="3931116"/>
              <a:ext cx="314800" cy="19235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538864" y="3931116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702"/>
                  </a:moveTo>
                  <a:lnTo>
                    <a:pt x="96441" y="0"/>
                  </a:lnTo>
                  <a:lnTo>
                    <a:pt x="314800" y="126257"/>
                  </a:lnTo>
                  <a:lnTo>
                    <a:pt x="214717" y="192359"/>
                  </a:lnTo>
                  <a:lnTo>
                    <a:pt x="0" y="67702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902794" y="3874393"/>
              <a:ext cx="253721" cy="17383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690806" y="3709714"/>
              <a:ext cx="410329" cy="23957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690806" y="3709715"/>
              <a:ext cx="410845" cy="240029"/>
            </a:xfrm>
            <a:custGeom>
              <a:avLst/>
              <a:gdLst/>
              <a:ahLst/>
              <a:cxnLst/>
              <a:rect l="l" t="t" r="r" b="b"/>
              <a:pathLst>
                <a:path w="410845" h="240029">
                  <a:moveTo>
                    <a:pt x="211988" y="239577"/>
                  </a:moveTo>
                  <a:lnTo>
                    <a:pt x="410329" y="124425"/>
                  </a:lnTo>
                  <a:lnTo>
                    <a:pt x="197428" y="0"/>
                  </a:lnTo>
                  <a:lnTo>
                    <a:pt x="0" y="117109"/>
                  </a:lnTo>
                  <a:lnTo>
                    <a:pt x="37248" y="149881"/>
                  </a:lnTo>
                  <a:lnTo>
                    <a:pt x="77385" y="178696"/>
                  </a:lnTo>
                  <a:lnTo>
                    <a:pt x="120097" y="203371"/>
                  </a:lnTo>
                  <a:lnTo>
                    <a:pt x="165070" y="223725"/>
                  </a:lnTo>
                  <a:lnTo>
                    <a:pt x="211988" y="239577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917354" y="3685348"/>
              <a:ext cx="41670" cy="22930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917354" y="3685348"/>
              <a:ext cx="41910" cy="229870"/>
            </a:xfrm>
            <a:custGeom>
              <a:avLst/>
              <a:gdLst/>
              <a:ahLst/>
              <a:cxnLst/>
              <a:rect l="l" t="t" r="r" b="b"/>
              <a:pathLst>
                <a:path w="41909" h="229870">
                  <a:moveTo>
                    <a:pt x="0" y="229304"/>
                  </a:moveTo>
                  <a:lnTo>
                    <a:pt x="0" y="24366"/>
                  </a:lnTo>
                  <a:lnTo>
                    <a:pt x="41670" y="0"/>
                  </a:lnTo>
                  <a:lnTo>
                    <a:pt x="40028" y="194537"/>
                  </a:lnTo>
                  <a:lnTo>
                    <a:pt x="0" y="229304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57382" y="3674948"/>
              <a:ext cx="78247" cy="18481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957382" y="3674948"/>
              <a:ext cx="78740" cy="185420"/>
            </a:xfrm>
            <a:custGeom>
              <a:avLst/>
              <a:gdLst/>
              <a:ahLst/>
              <a:cxnLst/>
              <a:rect l="l" t="t" r="r" b="b"/>
              <a:pathLst>
                <a:path w="78740" h="185420">
                  <a:moveTo>
                    <a:pt x="1475" y="29566"/>
                  </a:moveTo>
                  <a:lnTo>
                    <a:pt x="78247" y="0"/>
                  </a:lnTo>
                  <a:lnTo>
                    <a:pt x="78247" y="120763"/>
                  </a:lnTo>
                  <a:lnTo>
                    <a:pt x="0" y="184811"/>
                  </a:lnTo>
                  <a:lnTo>
                    <a:pt x="1475" y="29566"/>
                  </a:lnTo>
                  <a:close/>
                </a:path>
              </a:pathLst>
            </a:custGeom>
            <a:ln w="5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33647" y="3594444"/>
              <a:ext cx="201983" cy="11007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833647" y="3594444"/>
              <a:ext cx="202565" cy="110489"/>
            </a:xfrm>
            <a:custGeom>
              <a:avLst/>
              <a:gdLst/>
              <a:ahLst/>
              <a:cxnLst/>
              <a:rect l="l" t="t" r="r" b="b"/>
              <a:pathLst>
                <a:path w="202565" h="110489">
                  <a:moveTo>
                    <a:pt x="125211" y="110070"/>
                  </a:moveTo>
                  <a:lnTo>
                    <a:pt x="125377" y="90903"/>
                  </a:lnTo>
                  <a:lnTo>
                    <a:pt x="0" y="18294"/>
                  </a:lnTo>
                  <a:lnTo>
                    <a:pt x="63688" y="0"/>
                  </a:lnTo>
                  <a:lnTo>
                    <a:pt x="201983" y="80503"/>
                  </a:lnTo>
                  <a:lnTo>
                    <a:pt x="125211" y="110070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902794" y="3834140"/>
              <a:ext cx="198341" cy="20310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902794" y="3834141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4" h="203200">
                  <a:moveTo>
                    <a:pt x="0" y="115151"/>
                  </a:moveTo>
                  <a:lnTo>
                    <a:pt x="198341" y="0"/>
                  </a:lnTo>
                  <a:lnTo>
                    <a:pt x="198341" y="87828"/>
                  </a:lnTo>
                  <a:lnTo>
                    <a:pt x="0" y="203106"/>
                  </a:lnTo>
                  <a:lnTo>
                    <a:pt x="0" y="115151"/>
                  </a:lnTo>
                  <a:close/>
                </a:path>
              </a:pathLst>
            </a:custGeom>
            <a:ln w="57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739023" y="3587120"/>
              <a:ext cx="220001" cy="122594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739023" y="3587120"/>
              <a:ext cx="220345" cy="123189"/>
            </a:xfrm>
            <a:custGeom>
              <a:avLst/>
              <a:gdLst/>
              <a:ahLst/>
              <a:cxnLst/>
              <a:rect l="l" t="t" r="r" b="b"/>
              <a:pathLst>
                <a:path w="220345" h="123189">
                  <a:moveTo>
                    <a:pt x="0" y="20133"/>
                  </a:moveTo>
                  <a:lnTo>
                    <a:pt x="50953" y="0"/>
                  </a:lnTo>
                  <a:lnTo>
                    <a:pt x="94743" y="25650"/>
                  </a:lnTo>
                  <a:lnTo>
                    <a:pt x="220001" y="98315"/>
                  </a:lnTo>
                  <a:lnTo>
                    <a:pt x="178331" y="122594"/>
                  </a:lnTo>
                  <a:lnTo>
                    <a:pt x="129956" y="104070"/>
                  </a:lnTo>
                  <a:lnTo>
                    <a:pt x="83869" y="80680"/>
                  </a:lnTo>
                  <a:lnTo>
                    <a:pt x="40429" y="52632"/>
                  </a:lnTo>
                  <a:lnTo>
                    <a:pt x="0" y="20133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38864" y="3998818"/>
              <a:ext cx="214717" cy="15004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538864" y="3998818"/>
              <a:ext cx="215265" cy="150495"/>
            </a:xfrm>
            <a:custGeom>
              <a:avLst/>
              <a:gdLst/>
              <a:ahLst/>
              <a:cxnLst/>
              <a:rect l="l" t="t" r="r" b="b"/>
              <a:pathLst>
                <a:path w="215265" h="150495">
                  <a:moveTo>
                    <a:pt x="0" y="0"/>
                  </a:moveTo>
                  <a:lnTo>
                    <a:pt x="214717" y="124657"/>
                  </a:lnTo>
                  <a:lnTo>
                    <a:pt x="214717" y="150041"/>
                  </a:lnTo>
                  <a:lnTo>
                    <a:pt x="0" y="25619"/>
                  </a:lnTo>
                  <a:lnTo>
                    <a:pt x="0" y="0"/>
                  </a:lnTo>
                  <a:close/>
                </a:path>
              </a:pathLst>
            </a:custGeom>
            <a:ln w="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562248" y="3943775"/>
              <a:ext cx="262890" cy="163195"/>
            </a:xfrm>
            <a:custGeom>
              <a:avLst/>
              <a:gdLst/>
              <a:ahLst/>
              <a:cxnLst/>
              <a:rect l="l" t="t" r="r" b="b"/>
              <a:pathLst>
                <a:path w="262890" h="163195">
                  <a:moveTo>
                    <a:pt x="188548" y="144932"/>
                  </a:moveTo>
                  <a:lnTo>
                    <a:pt x="175425" y="153549"/>
                  </a:lnTo>
                  <a:lnTo>
                    <a:pt x="191167" y="162908"/>
                  </a:lnTo>
                  <a:lnTo>
                    <a:pt x="204290" y="154297"/>
                  </a:lnTo>
                  <a:lnTo>
                    <a:pt x="188548" y="144932"/>
                  </a:lnTo>
                  <a:close/>
                </a:path>
                <a:path w="262890" h="163195">
                  <a:moveTo>
                    <a:pt x="208043" y="131821"/>
                  </a:moveTo>
                  <a:lnTo>
                    <a:pt x="194920" y="140437"/>
                  </a:lnTo>
                  <a:lnTo>
                    <a:pt x="210661" y="149799"/>
                  </a:lnTo>
                  <a:lnTo>
                    <a:pt x="223785" y="141190"/>
                  </a:lnTo>
                  <a:lnTo>
                    <a:pt x="208043" y="131821"/>
                  </a:lnTo>
                  <a:close/>
                </a:path>
                <a:path w="262890" h="163195">
                  <a:moveTo>
                    <a:pt x="159310" y="127335"/>
                  </a:moveTo>
                  <a:lnTo>
                    <a:pt x="146187" y="135951"/>
                  </a:lnTo>
                  <a:lnTo>
                    <a:pt x="161929" y="145304"/>
                  </a:lnTo>
                  <a:lnTo>
                    <a:pt x="175052" y="136696"/>
                  </a:lnTo>
                  <a:lnTo>
                    <a:pt x="159310" y="127335"/>
                  </a:lnTo>
                  <a:close/>
                </a:path>
                <a:path w="262890" h="163195">
                  <a:moveTo>
                    <a:pt x="227529" y="118710"/>
                  </a:moveTo>
                  <a:lnTo>
                    <a:pt x="214414" y="127327"/>
                  </a:lnTo>
                  <a:lnTo>
                    <a:pt x="230156" y="136688"/>
                  </a:lnTo>
                  <a:lnTo>
                    <a:pt x="243279" y="128080"/>
                  </a:lnTo>
                  <a:lnTo>
                    <a:pt x="227529" y="118710"/>
                  </a:lnTo>
                  <a:close/>
                </a:path>
                <a:path w="262890" h="163195">
                  <a:moveTo>
                    <a:pt x="178805" y="114224"/>
                  </a:moveTo>
                  <a:lnTo>
                    <a:pt x="165682" y="122840"/>
                  </a:lnTo>
                  <a:lnTo>
                    <a:pt x="181423" y="132202"/>
                  </a:lnTo>
                  <a:lnTo>
                    <a:pt x="194547" y="123585"/>
                  </a:lnTo>
                  <a:lnTo>
                    <a:pt x="178805" y="114224"/>
                  </a:lnTo>
                  <a:close/>
                </a:path>
                <a:path w="262890" h="163195">
                  <a:moveTo>
                    <a:pt x="71597" y="74527"/>
                  </a:moveTo>
                  <a:lnTo>
                    <a:pt x="58474" y="83143"/>
                  </a:lnTo>
                  <a:lnTo>
                    <a:pt x="132691" y="127707"/>
                  </a:lnTo>
                  <a:lnTo>
                    <a:pt x="145814" y="119099"/>
                  </a:lnTo>
                  <a:lnTo>
                    <a:pt x="71597" y="74527"/>
                  </a:lnTo>
                  <a:close/>
                </a:path>
                <a:path w="262890" h="163195">
                  <a:moveTo>
                    <a:pt x="247024" y="105607"/>
                  </a:moveTo>
                  <a:lnTo>
                    <a:pt x="233909" y="114224"/>
                  </a:lnTo>
                  <a:lnTo>
                    <a:pt x="249650" y="123577"/>
                  </a:lnTo>
                  <a:lnTo>
                    <a:pt x="262774" y="114969"/>
                  </a:lnTo>
                  <a:lnTo>
                    <a:pt x="247024" y="105607"/>
                  </a:lnTo>
                  <a:close/>
                </a:path>
                <a:path w="262890" h="163195">
                  <a:moveTo>
                    <a:pt x="198292" y="101113"/>
                  </a:moveTo>
                  <a:lnTo>
                    <a:pt x="185176" y="109729"/>
                  </a:lnTo>
                  <a:lnTo>
                    <a:pt x="200918" y="119091"/>
                  </a:lnTo>
                  <a:lnTo>
                    <a:pt x="214041" y="110474"/>
                  </a:lnTo>
                  <a:lnTo>
                    <a:pt x="198292" y="101113"/>
                  </a:lnTo>
                  <a:close/>
                </a:path>
                <a:path w="262890" h="163195">
                  <a:moveTo>
                    <a:pt x="149567" y="96618"/>
                  </a:moveTo>
                  <a:lnTo>
                    <a:pt x="136444" y="105235"/>
                  </a:lnTo>
                  <a:lnTo>
                    <a:pt x="152185" y="114596"/>
                  </a:lnTo>
                  <a:lnTo>
                    <a:pt x="165309" y="105988"/>
                  </a:lnTo>
                  <a:lnTo>
                    <a:pt x="149567" y="96618"/>
                  </a:lnTo>
                  <a:close/>
                </a:path>
                <a:path w="262890" h="163195">
                  <a:moveTo>
                    <a:pt x="217786" y="88002"/>
                  </a:moveTo>
                  <a:lnTo>
                    <a:pt x="204671" y="96618"/>
                  </a:lnTo>
                  <a:lnTo>
                    <a:pt x="220412" y="105980"/>
                  </a:lnTo>
                  <a:lnTo>
                    <a:pt x="233536" y="97364"/>
                  </a:lnTo>
                  <a:lnTo>
                    <a:pt x="217786" y="88002"/>
                  </a:lnTo>
                  <a:close/>
                </a:path>
                <a:path w="262890" h="163195">
                  <a:moveTo>
                    <a:pt x="169054" y="83516"/>
                  </a:moveTo>
                  <a:lnTo>
                    <a:pt x="155938" y="92132"/>
                  </a:lnTo>
                  <a:lnTo>
                    <a:pt x="171680" y="101485"/>
                  </a:lnTo>
                  <a:lnTo>
                    <a:pt x="184803" y="92877"/>
                  </a:lnTo>
                  <a:lnTo>
                    <a:pt x="169054" y="83516"/>
                  </a:lnTo>
                  <a:close/>
                </a:path>
                <a:path w="262890" h="163195">
                  <a:moveTo>
                    <a:pt x="120329" y="79021"/>
                  </a:moveTo>
                  <a:lnTo>
                    <a:pt x="107206" y="87637"/>
                  </a:lnTo>
                  <a:lnTo>
                    <a:pt x="122948" y="96999"/>
                  </a:lnTo>
                  <a:lnTo>
                    <a:pt x="136071" y="88383"/>
                  </a:lnTo>
                  <a:lnTo>
                    <a:pt x="120329" y="79021"/>
                  </a:lnTo>
                  <a:close/>
                </a:path>
                <a:path w="262890" h="163195">
                  <a:moveTo>
                    <a:pt x="188548" y="70405"/>
                  </a:moveTo>
                  <a:lnTo>
                    <a:pt x="175433" y="79021"/>
                  </a:lnTo>
                  <a:lnTo>
                    <a:pt x="191175" y="88375"/>
                  </a:lnTo>
                  <a:lnTo>
                    <a:pt x="204298" y="79766"/>
                  </a:lnTo>
                  <a:lnTo>
                    <a:pt x="188548" y="70405"/>
                  </a:lnTo>
                  <a:close/>
                </a:path>
                <a:path w="262890" h="163195">
                  <a:moveTo>
                    <a:pt x="139816" y="65910"/>
                  </a:moveTo>
                  <a:lnTo>
                    <a:pt x="126701" y="74527"/>
                  </a:lnTo>
                  <a:lnTo>
                    <a:pt x="142442" y="83888"/>
                  </a:lnTo>
                  <a:lnTo>
                    <a:pt x="155566" y="75272"/>
                  </a:lnTo>
                  <a:lnTo>
                    <a:pt x="139816" y="65910"/>
                  </a:lnTo>
                  <a:close/>
                </a:path>
                <a:path w="262890" h="163195">
                  <a:moveTo>
                    <a:pt x="91091" y="61424"/>
                  </a:moveTo>
                  <a:lnTo>
                    <a:pt x="77968" y="70040"/>
                  </a:lnTo>
                  <a:lnTo>
                    <a:pt x="93710" y="79394"/>
                  </a:lnTo>
                  <a:lnTo>
                    <a:pt x="106833" y="70785"/>
                  </a:lnTo>
                  <a:lnTo>
                    <a:pt x="91091" y="61424"/>
                  </a:lnTo>
                  <a:close/>
                </a:path>
                <a:path w="262890" h="163195">
                  <a:moveTo>
                    <a:pt x="42359" y="56929"/>
                  </a:moveTo>
                  <a:lnTo>
                    <a:pt x="29237" y="65546"/>
                  </a:lnTo>
                  <a:lnTo>
                    <a:pt x="44977" y="74907"/>
                  </a:lnTo>
                  <a:lnTo>
                    <a:pt x="58101" y="66291"/>
                  </a:lnTo>
                  <a:lnTo>
                    <a:pt x="42359" y="56929"/>
                  </a:lnTo>
                  <a:close/>
                </a:path>
                <a:path w="262890" h="163195">
                  <a:moveTo>
                    <a:pt x="159310" y="52799"/>
                  </a:moveTo>
                  <a:lnTo>
                    <a:pt x="146195" y="61416"/>
                  </a:lnTo>
                  <a:lnTo>
                    <a:pt x="161937" y="70777"/>
                  </a:lnTo>
                  <a:lnTo>
                    <a:pt x="175060" y="62169"/>
                  </a:lnTo>
                  <a:lnTo>
                    <a:pt x="159310" y="52799"/>
                  </a:lnTo>
                  <a:close/>
                </a:path>
                <a:path w="262890" h="163195">
                  <a:moveTo>
                    <a:pt x="110578" y="48313"/>
                  </a:moveTo>
                  <a:lnTo>
                    <a:pt x="97463" y="56929"/>
                  </a:lnTo>
                  <a:lnTo>
                    <a:pt x="113204" y="66283"/>
                  </a:lnTo>
                  <a:lnTo>
                    <a:pt x="126328" y="57674"/>
                  </a:lnTo>
                  <a:lnTo>
                    <a:pt x="110578" y="48313"/>
                  </a:lnTo>
                  <a:close/>
                </a:path>
                <a:path w="262890" h="163195">
                  <a:moveTo>
                    <a:pt x="61846" y="43818"/>
                  </a:moveTo>
                  <a:lnTo>
                    <a:pt x="48730" y="52435"/>
                  </a:lnTo>
                  <a:lnTo>
                    <a:pt x="64472" y="61796"/>
                  </a:lnTo>
                  <a:lnTo>
                    <a:pt x="77595" y="53180"/>
                  </a:lnTo>
                  <a:lnTo>
                    <a:pt x="61846" y="43818"/>
                  </a:lnTo>
                  <a:close/>
                </a:path>
                <a:path w="262890" h="163195">
                  <a:moveTo>
                    <a:pt x="13118" y="39332"/>
                  </a:moveTo>
                  <a:lnTo>
                    <a:pt x="0" y="47948"/>
                  </a:lnTo>
                  <a:lnTo>
                    <a:pt x="15740" y="57302"/>
                  </a:lnTo>
                  <a:lnTo>
                    <a:pt x="28861" y="48693"/>
                  </a:lnTo>
                  <a:lnTo>
                    <a:pt x="13118" y="39332"/>
                  </a:lnTo>
                  <a:close/>
                </a:path>
                <a:path w="262890" h="163195">
                  <a:moveTo>
                    <a:pt x="130073" y="35202"/>
                  </a:moveTo>
                  <a:lnTo>
                    <a:pt x="116957" y="43818"/>
                  </a:lnTo>
                  <a:lnTo>
                    <a:pt x="132699" y="53180"/>
                  </a:lnTo>
                  <a:lnTo>
                    <a:pt x="145822" y="44564"/>
                  </a:lnTo>
                  <a:lnTo>
                    <a:pt x="130073" y="35202"/>
                  </a:lnTo>
                  <a:close/>
                </a:path>
                <a:path w="262890" h="163195">
                  <a:moveTo>
                    <a:pt x="81340" y="30708"/>
                  </a:moveTo>
                  <a:lnTo>
                    <a:pt x="68225" y="39324"/>
                  </a:lnTo>
                  <a:lnTo>
                    <a:pt x="83966" y="48686"/>
                  </a:lnTo>
                  <a:lnTo>
                    <a:pt x="97090" y="40077"/>
                  </a:lnTo>
                  <a:lnTo>
                    <a:pt x="81340" y="30708"/>
                  </a:lnTo>
                  <a:close/>
                </a:path>
                <a:path w="262890" h="163195">
                  <a:moveTo>
                    <a:pt x="32612" y="26221"/>
                  </a:moveTo>
                  <a:lnTo>
                    <a:pt x="19493" y="34837"/>
                  </a:lnTo>
                  <a:lnTo>
                    <a:pt x="35234" y="44199"/>
                  </a:lnTo>
                  <a:lnTo>
                    <a:pt x="48357" y="35583"/>
                  </a:lnTo>
                  <a:lnTo>
                    <a:pt x="32612" y="26221"/>
                  </a:lnTo>
                  <a:close/>
                </a:path>
                <a:path w="262890" h="163195">
                  <a:moveTo>
                    <a:pt x="100835" y="17597"/>
                  </a:moveTo>
                  <a:lnTo>
                    <a:pt x="87719" y="26213"/>
                  </a:lnTo>
                  <a:lnTo>
                    <a:pt x="103461" y="35575"/>
                  </a:lnTo>
                  <a:lnTo>
                    <a:pt x="116576" y="26966"/>
                  </a:lnTo>
                  <a:lnTo>
                    <a:pt x="100835" y="17597"/>
                  </a:lnTo>
                  <a:close/>
                </a:path>
                <a:path w="262890" h="163195">
                  <a:moveTo>
                    <a:pt x="52102" y="13110"/>
                  </a:moveTo>
                  <a:lnTo>
                    <a:pt x="38987" y="21727"/>
                  </a:lnTo>
                  <a:lnTo>
                    <a:pt x="54729" y="31088"/>
                  </a:lnTo>
                  <a:lnTo>
                    <a:pt x="67852" y="22472"/>
                  </a:lnTo>
                  <a:lnTo>
                    <a:pt x="52102" y="13110"/>
                  </a:lnTo>
                  <a:close/>
                </a:path>
                <a:path w="262890" h="163195">
                  <a:moveTo>
                    <a:pt x="71597" y="0"/>
                  </a:moveTo>
                  <a:lnTo>
                    <a:pt x="58482" y="8616"/>
                  </a:lnTo>
                  <a:lnTo>
                    <a:pt x="74223" y="17977"/>
                  </a:lnTo>
                  <a:lnTo>
                    <a:pt x="87339" y="9361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562254" y="3952384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102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49"/>
                  </a:lnTo>
                  <a:lnTo>
                    <a:pt x="74212" y="13102"/>
                  </a:lnTo>
                  <a:lnTo>
                    <a:pt x="74199" y="9353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97"/>
                  </a:moveTo>
                  <a:close/>
                </a:path>
                <a:path w="262890" h="158114">
                  <a:moveTo>
                    <a:pt x="87341" y="745"/>
                  </a:moveTo>
                  <a:lnTo>
                    <a:pt x="74218" y="9353"/>
                  </a:lnTo>
                  <a:lnTo>
                    <a:pt x="74226" y="13097"/>
                  </a:lnTo>
                  <a:lnTo>
                    <a:pt x="87341" y="4486"/>
                  </a:lnTo>
                  <a:lnTo>
                    <a:pt x="87341" y="745"/>
                  </a:lnTo>
                  <a:close/>
                </a:path>
                <a:path w="262890" h="158114">
                  <a:moveTo>
                    <a:pt x="103463" y="30708"/>
                  </a:moveTo>
                  <a:close/>
                </a:path>
                <a:path w="262890" h="158114">
                  <a:moveTo>
                    <a:pt x="87714" y="17605"/>
                  </a:moveTo>
                  <a:lnTo>
                    <a:pt x="87722" y="21354"/>
                  </a:lnTo>
                  <a:lnTo>
                    <a:pt x="103450" y="30708"/>
                  </a:lnTo>
                  <a:lnTo>
                    <a:pt x="103437" y="26958"/>
                  </a:lnTo>
                  <a:lnTo>
                    <a:pt x="87714" y="17605"/>
                  </a:lnTo>
                  <a:close/>
                </a:path>
                <a:path w="262890" h="158114">
                  <a:moveTo>
                    <a:pt x="103463" y="30702"/>
                  </a:moveTo>
                  <a:close/>
                </a:path>
                <a:path w="262890" h="158114">
                  <a:moveTo>
                    <a:pt x="116579" y="18350"/>
                  </a:moveTo>
                  <a:lnTo>
                    <a:pt x="103455" y="26958"/>
                  </a:lnTo>
                  <a:lnTo>
                    <a:pt x="103463" y="30702"/>
                  </a:lnTo>
                  <a:lnTo>
                    <a:pt x="116571" y="22091"/>
                  </a:lnTo>
                  <a:lnTo>
                    <a:pt x="116579" y="18350"/>
                  </a:lnTo>
                  <a:close/>
                </a:path>
                <a:path w="262890" h="158114">
                  <a:moveTo>
                    <a:pt x="132701" y="48305"/>
                  </a:moveTo>
                  <a:close/>
                </a:path>
                <a:path w="262890" h="158114">
                  <a:moveTo>
                    <a:pt x="116952" y="35202"/>
                  </a:moveTo>
                  <a:lnTo>
                    <a:pt x="116960" y="38944"/>
                  </a:lnTo>
                  <a:lnTo>
                    <a:pt x="132688" y="48305"/>
                  </a:lnTo>
                  <a:lnTo>
                    <a:pt x="132688" y="44564"/>
                  </a:lnTo>
                  <a:lnTo>
                    <a:pt x="116952" y="35202"/>
                  </a:lnTo>
                  <a:close/>
                </a:path>
                <a:path w="262890" h="158114">
                  <a:moveTo>
                    <a:pt x="132701" y="48300"/>
                  </a:moveTo>
                  <a:close/>
                </a:path>
                <a:path w="262890" h="158114">
                  <a:moveTo>
                    <a:pt x="145817" y="35947"/>
                  </a:moveTo>
                  <a:lnTo>
                    <a:pt x="132693" y="44564"/>
                  </a:lnTo>
                  <a:lnTo>
                    <a:pt x="132701" y="48300"/>
                  </a:lnTo>
                  <a:lnTo>
                    <a:pt x="145809" y="39697"/>
                  </a:lnTo>
                  <a:lnTo>
                    <a:pt x="145817" y="35947"/>
                  </a:lnTo>
                  <a:close/>
                </a:path>
                <a:path w="262890" h="158114">
                  <a:moveTo>
                    <a:pt x="146190" y="52799"/>
                  </a:moveTo>
                  <a:lnTo>
                    <a:pt x="146190" y="56549"/>
                  </a:lnTo>
                  <a:lnTo>
                    <a:pt x="161931" y="65910"/>
                  </a:lnTo>
                  <a:lnTo>
                    <a:pt x="161918" y="62161"/>
                  </a:lnTo>
                  <a:lnTo>
                    <a:pt x="146190" y="52799"/>
                  </a:lnTo>
                  <a:close/>
                </a:path>
                <a:path w="262890" h="158114">
                  <a:moveTo>
                    <a:pt x="175054" y="53553"/>
                  </a:moveTo>
                  <a:lnTo>
                    <a:pt x="161931" y="62161"/>
                  </a:lnTo>
                  <a:lnTo>
                    <a:pt x="161931" y="65910"/>
                  </a:lnTo>
                  <a:lnTo>
                    <a:pt x="175047" y="57294"/>
                  </a:lnTo>
                  <a:lnTo>
                    <a:pt x="175054" y="53553"/>
                  </a:lnTo>
                  <a:close/>
                </a:path>
                <a:path w="262890" h="158114">
                  <a:moveTo>
                    <a:pt x="175427" y="70397"/>
                  </a:moveTo>
                  <a:lnTo>
                    <a:pt x="175427" y="74146"/>
                  </a:lnTo>
                  <a:lnTo>
                    <a:pt x="191169" y="83516"/>
                  </a:lnTo>
                  <a:lnTo>
                    <a:pt x="191169" y="79766"/>
                  </a:lnTo>
                  <a:lnTo>
                    <a:pt x="175427" y="70397"/>
                  </a:lnTo>
                  <a:close/>
                </a:path>
                <a:path w="262890" h="158114">
                  <a:moveTo>
                    <a:pt x="204292" y="71158"/>
                  </a:moveTo>
                  <a:lnTo>
                    <a:pt x="191169" y="79766"/>
                  </a:lnTo>
                  <a:lnTo>
                    <a:pt x="191169" y="83508"/>
                  </a:lnTo>
                  <a:lnTo>
                    <a:pt x="204284" y="74899"/>
                  </a:lnTo>
                  <a:lnTo>
                    <a:pt x="204292" y="71158"/>
                  </a:lnTo>
                  <a:close/>
                </a:path>
                <a:path w="262890" h="158114">
                  <a:moveTo>
                    <a:pt x="204665" y="88010"/>
                  </a:moveTo>
                  <a:lnTo>
                    <a:pt x="204665" y="91759"/>
                  </a:lnTo>
                  <a:lnTo>
                    <a:pt x="220407" y="101121"/>
                  </a:lnTo>
                  <a:lnTo>
                    <a:pt x="220394" y="97372"/>
                  </a:lnTo>
                  <a:lnTo>
                    <a:pt x="204665" y="88010"/>
                  </a:lnTo>
                  <a:close/>
                </a:path>
                <a:path w="262890" h="158114">
                  <a:moveTo>
                    <a:pt x="233522" y="88755"/>
                  </a:moveTo>
                  <a:lnTo>
                    <a:pt x="220407" y="97372"/>
                  </a:lnTo>
                  <a:lnTo>
                    <a:pt x="220407" y="101113"/>
                  </a:lnTo>
                  <a:lnTo>
                    <a:pt x="233522" y="92504"/>
                  </a:lnTo>
                  <a:lnTo>
                    <a:pt x="233522" y="88755"/>
                  </a:lnTo>
                  <a:close/>
                </a:path>
                <a:path w="262890" h="158114">
                  <a:moveTo>
                    <a:pt x="233903" y="105599"/>
                  </a:moveTo>
                  <a:lnTo>
                    <a:pt x="233903" y="109349"/>
                  </a:lnTo>
                  <a:lnTo>
                    <a:pt x="249645" y="118718"/>
                  </a:lnTo>
                  <a:lnTo>
                    <a:pt x="249645" y="114969"/>
                  </a:lnTo>
                  <a:lnTo>
                    <a:pt x="233903" y="105599"/>
                  </a:lnTo>
                  <a:close/>
                </a:path>
                <a:path w="262890" h="158114">
                  <a:moveTo>
                    <a:pt x="262760" y="106360"/>
                  </a:moveTo>
                  <a:lnTo>
                    <a:pt x="249645" y="114969"/>
                  </a:lnTo>
                  <a:lnTo>
                    <a:pt x="249645" y="118718"/>
                  </a:lnTo>
                  <a:lnTo>
                    <a:pt x="262760" y="110102"/>
                  </a:lnTo>
                  <a:lnTo>
                    <a:pt x="262760" y="106360"/>
                  </a:lnTo>
                  <a:close/>
                </a:path>
                <a:path w="262890" h="158114">
                  <a:moveTo>
                    <a:pt x="54731" y="26213"/>
                  </a:moveTo>
                  <a:close/>
                </a:path>
                <a:path w="262890" h="158114">
                  <a:moveTo>
                    <a:pt x="38988" y="13102"/>
                  </a:moveTo>
                  <a:lnTo>
                    <a:pt x="38989" y="16852"/>
                  </a:lnTo>
                  <a:lnTo>
                    <a:pt x="54718" y="26213"/>
                  </a:lnTo>
                  <a:lnTo>
                    <a:pt x="54718" y="22464"/>
                  </a:lnTo>
                  <a:lnTo>
                    <a:pt x="38988" y="13102"/>
                  </a:lnTo>
                  <a:close/>
                </a:path>
                <a:path w="262890" h="158114">
                  <a:moveTo>
                    <a:pt x="54731" y="26208"/>
                  </a:moveTo>
                  <a:close/>
                </a:path>
                <a:path w="262890" h="158114">
                  <a:moveTo>
                    <a:pt x="67846" y="13855"/>
                  </a:moveTo>
                  <a:lnTo>
                    <a:pt x="54723" y="22464"/>
                  </a:lnTo>
                  <a:lnTo>
                    <a:pt x="54731" y="26208"/>
                  </a:lnTo>
                  <a:lnTo>
                    <a:pt x="67846" y="17597"/>
                  </a:lnTo>
                  <a:lnTo>
                    <a:pt x="67846" y="13855"/>
                  </a:lnTo>
                  <a:close/>
                </a:path>
                <a:path w="262890" h="158114">
                  <a:moveTo>
                    <a:pt x="83969" y="43811"/>
                  </a:moveTo>
                  <a:close/>
                </a:path>
                <a:path w="262890" h="158114">
                  <a:moveTo>
                    <a:pt x="68227" y="30716"/>
                  </a:moveTo>
                  <a:lnTo>
                    <a:pt x="68227" y="34465"/>
                  </a:lnTo>
                  <a:lnTo>
                    <a:pt x="83942" y="43811"/>
                  </a:lnTo>
                  <a:lnTo>
                    <a:pt x="83942" y="40069"/>
                  </a:lnTo>
                  <a:lnTo>
                    <a:pt x="68227" y="30716"/>
                  </a:lnTo>
                  <a:close/>
                </a:path>
                <a:path w="262890" h="158114">
                  <a:moveTo>
                    <a:pt x="83969" y="43805"/>
                  </a:moveTo>
                  <a:close/>
                </a:path>
                <a:path w="262890" h="158114">
                  <a:moveTo>
                    <a:pt x="97084" y="31461"/>
                  </a:moveTo>
                  <a:lnTo>
                    <a:pt x="83961" y="40069"/>
                  </a:lnTo>
                  <a:lnTo>
                    <a:pt x="83969" y="43805"/>
                  </a:lnTo>
                  <a:lnTo>
                    <a:pt x="97084" y="35202"/>
                  </a:lnTo>
                  <a:lnTo>
                    <a:pt x="97084" y="31461"/>
                  </a:lnTo>
                  <a:close/>
                </a:path>
                <a:path w="262890" h="158114">
                  <a:moveTo>
                    <a:pt x="113207" y="61416"/>
                  </a:moveTo>
                  <a:close/>
                </a:path>
                <a:path w="262890" h="158114">
                  <a:moveTo>
                    <a:pt x="97457" y="48305"/>
                  </a:moveTo>
                  <a:lnTo>
                    <a:pt x="97465" y="52054"/>
                  </a:lnTo>
                  <a:lnTo>
                    <a:pt x="113193" y="61416"/>
                  </a:lnTo>
                  <a:lnTo>
                    <a:pt x="113203" y="57672"/>
                  </a:lnTo>
                  <a:lnTo>
                    <a:pt x="97457" y="48305"/>
                  </a:lnTo>
                  <a:close/>
                </a:path>
                <a:path w="262890" h="158114">
                  <a:moveTo>
                    <a:pt x="113207" y="61411"/>
                  </a:moveTo>
                  <a:close/>
                </a:path>
                <a:path w="262890" h="158114">
                  <a:moveTo>
                    <a:pt x="126322" y="49058"/>
                  </a:moveTo>
                  <a:lnTo>
                    <a:pt x="113203" y="57672"/>
                  </a:lnTo>
                  <a:lnTo>
                    <a:pt x="113207" y="61411"/>
                  </a:lnTo>
                  <a:lnTo>
                    <a:pt x="126322" y="52807"/>
                  </a:lnTo>
                  <a:lnTo>
                    <a:pt x="126322" y="49058"/>
                  </a:lnTo>
                  <a:close/>
                </a:path>
                <a:path w="262890" h="158114">
                  <a:moveTo>
                    <a:pt x="175419" y="144932"/>
                  </a:moveTo>
                  <a:lnTo>
                    <a:pt x="175419" y="148681"/>
                  </a:lnTo>
                  <a:lnTo>
                    <a:pt x="191161" y="158045"/>
                  </a:lnTo>
                  <a:lnTo>
                    <a:pt x="191158" y="154300"/>
                  </a:lnTo>
                  <a:lnTo>
                    <a:pt x="175419" y="144932"/>
                  </a:lnTo>
                  <a:close/>
                </a:path>
                <a:path w="262890" h="158114">
                  <a:moveTo>
                    <a:pt x="204284" y="145688"/>
                  </a:moveTo>
                  <a:lnTo>
                    <a:pt x="191161" y="154300"/>
                  </a:lnTo>
                  <a:lnTo>
                    <a:pt x="191161" y="158045"/>
                  </a:lnTo>
                  <a:lnTo>
                    <a:pt x="204284" y="149433"/>
                  </a:lnTo>
                  <a:lnTo>
                    <a:pt x="204284" y="145688"/>
                  </a:lnTo>
                  <a:close/>
                </a:path>
                <a:path w="262890" h="158114">
                  <a:moveTo>
                    <a:pt x="194914" y="131821"/>
                  </a:moveTo>
                  <a:lnTo>
                    <a:pt x="194914" y="135570"/>
                  </a:lnTo>
                  <a:lnTo>
                    <a:pt x="210656" y="144936"/>
                  </a:lnTo>
                  <a:lnTo>
                    <a:pt x="210652" y="141190"/>
                  </a:lnTo>
                  <a:lnTo>
                    <a:pt x="194914" y="131821"/>
                  </a:lnTo>
                  <a:close/>
                </a:path>
                <a:path w="262890" h="158114">
                  <a:moveTo>
                    <a:pt x="223779" y="132582"/>
                  </a:moveTo>
                  <a:lnTo>
                    <a:pt x="210656" y="141190"/>
                  </a:lnTo>
                  <a:lnTo>
                    <a:pt x="210656" y="144936"/>
                  </a:lnTo>
                  <a:lnTo>
                    <a:pt x="223779" y="136323"/>
                  </a:lnTo>
                  <a:lnTo>
                    <a:pt x="223779" y="132582"/>
                  </a:lnTo>
                  <a:close/>
                </a:path>
                <a:path w="262890" h="158114">
                  <a:moveTo>
                    <a:pt x="146182" y="127335"/>
                  </a:moveTo>
                  <a:lnTo>
                    <a:pt x="146182" y="131084"/>
                  </a:lnTo>
                  <a:lnTo>
                    <a:pt x="161919" y="140443"/>
                  </a:lnTo>
                  <a:lnTo>
                    <a:pt x="161918" y="136696"/>
                  </a:lnTo>
                  <a:lnTo>
                    <a:pt x="146182" y="127335"/>
                  </a:lnTo>
                  <a:close/>
                </a:path>
                <a:path w="262890" h="158114">
                  <a:moveTo>
                    <a:pt x="161931" y="140438"/>
                  </a:moveTo>
                  <a:close/>
                </a:path>
                <a:path w="262890" h="158114">
                  <a:moveTo>
                    <a:pt x="175047" y="128088"/>
                  </a:moveTo>
                  <a:lnTo>
                    <a:pt x="161923" y="136696"/>
                  </a:lnTo>
                  <a:lnTo>
                    <a:pt x="161931" y="140438"/>
                  </a:lnTo>
                  <a:lnTo>
                    <a:pt x="175047" y="131829"/>
                  </a:lnTo>
                  <a:lnTo>
                    <a:pt x="175047" y="128088"/>
                  </a:lnTo>
                  <a:close/>
                </a:path>
                <a:path w="262890" h="158114">
                  <a:moveTo>
                    <a:pt x="214409" y="118710"/>
                  </a:moveTo>
                  <a:lnTo>
                    <a:pt x="214409" y="122460"/>
                  </a:lnTo>
                  <a:lnTo>
                    <a:pt x="230150" y="131829"/>
                  </a:lnTo>
                  <a:lnTo>
                    <a:pt x="230150" y="128080"/>
                  </a:lnTo>
                  <a:lnTo>
                    <a:pt x="214409" y="118710"/>
                  </a:lnTo>
                  <a:close/>
                </a:path>
                <a:path w="262890" h="158114">
                  <a:moveTo>
                    <a:pt x="243274" y="119471"/>
                  </a:moveTo>
                  <a:lnTo>
                    <a:pt x="230150" y="128080"/>
                  </a:lnTo>
                  <a:lnTo>
                    <a:pt x="230150" y="131829"/>
                  </a:lnTo>
                  <a:lnTo>
                    <a:pt x="243274" y="123213"/>
                  </a:lnTo>
                  <a:lnTo>
                    <a:pt x="243274" y="119471"/>
                  </a:lnTo>
                  <a:close/>
                </a:path>
                <a:path w="262890" h="158114">
                  <a:moveTo>
                    <a:pt x="165676" y="114224"/>
                  </a:moveTo>
                  <a:lnTo>
                    <a:pt x="165676" y="117973"/>
                  </a:lnTo>
                  <a:lnTo>
                    <a:pt x="181418" y="127342"/>
                  </a:lnTo>
                  <a:lnTo>
                    <a:pt x="181404" y="123585"/>
                  </a:lnTo>
                  <a:lnTo>
                    <a:pt x="165676" y="114224"/>
                  </a:lnTo>
                  <a:close/>
                </a:path>
                <a:path w="262890" h="158114">
                  <a:moveTo>
                    <a:pt x="194541" y="114977"/>
                  </a:moveTo>
                  <a:lnTo>
                    <a:pt x="181418" y="123585"/>
                  </a:lnTo>
                  <a:lnTo>
                    <a:pt x="181418" y="127335"/>
                  </a:lnTo>
                  <a:lnTo>
                    <a:pt x="194541" y="118718"/>
                  </a:lnTo>
                  <a:lnTo>
                    <a:pt x="194541" y="114977"/>
                  </a:lnTo>
                  <a:close/>
                </a:path>
                <a:path w="262890" h="158114">
                  <a:moveTo>
                    <a:pt x="58476" y="74527"/>
                  </a:moveTo>
                  <a:lnTo>
                    <a:pt x="58476" y="78276"/>
                  </a:lnTo>
                  <a:lnTo>
                    <a:pt x="132685" y="122835"/>
                  </a:lnTo>
                  <a:lnTo>
                    <a:pt x="132689" y="119096"/>
                  </a:lnTo>
                  <a:lnTo>
                    <a:pt x="58476" y="74527"/>
                  </a:lnTo>
                  <a:close/>
                </a:path>
                <a:path w="262890" h="158114">
                  <a:moveTo>
                    <a:pt x="145809" y="110482"/>
                  </a:moveTo>
                  <a:lnTo>
                    <a:pt x="132689" y="119096"/>
                  </a:lnTo>
                  <a:lnTo>
                    <a:pt x="132693" y="122835"/>
                  </a:lnTo>
                  <a:lnTo>
                    <a:pt x="145809" y="114232"/>
                  </a:lnTo>
                  <a:lnTo>
                    <a:pt x="145809" y="110482"/>
                  </a:lnTo>
                  <a:close/>
                </a:path>
                <a:path w="262890" h="158114">
                  <a:moveTo>
                    <a:pt x="185171" y="101121"/>
                  </a:moveTo>
                  <a:lnTo>
                    <a:pt x="185171" y="104870"/>
                  </a:lnTo>
                  <a:lnTo>
                    <a:pt x="200912" y="114232"/>
                  </a:lnTo>
                  <a:lnTo>
                    <a:pt x="200886" y="110474"/>
                  </a:lnTo>
                  <a:lnTo>
                    <a:pt x="185171" y="101121"/>
                  </a:lnTo>
                  <a:close/>
                </a:path>
                <a:path w="262890" h="158114">
                  <a:moveTo>
                    <a:pt x="214036" y="101866"/>
                  </a:moveTo>
                  <a:lnTo>
                    <a:pt x="200912" y="110474"/>
                  </a:lnTo>
                  <a:lnTo>
                    <a:pt x="200912" y="114224"/>
                  </a:lnTo>
                  <a:lnTo>
                    <a:pt x="214036" y="105607"/>
                  </a:lnTo>
                  <a:lnTo>
                    <a:pt x="214036" y="101866"/>
                  </a:lnTo>
                  <a:close/>
                </a:path>
                <a:path w="262890" h="158114">
                  <a:moveTo>
                    <a:pt x="152188" y="109729"/>
                  </a:moveTo>
                  <a:close/>
                </a:path>
                <a:path w="262890" h="158114">
                  <a:moveTo>
                    <a:pt x="136438" y="96618"/>
                  </a:moveTo>
                  <a:lnTo>
                    <a:pt x="136438" y="100368"/>
                  </a:lnTo>
                  <a:lnTo>
                    <a:pt x="152175" y="109729"/>
                  </a:lnTo>
                  <a:lnTo>
                    <a:pt x="152184" y="105985"/>
                  </a:lnTo>
                  <a:lnTo>
                    <a:pt x="136438" y="96618"/>
                  </a:lnTo>
                  <a:close/>
                </a:path>
                <a:path w="262890" h="158114">
                  <a:moveTo>
                    <a:pt x="152188" y="109724"/>
                  </a:moveTo>
                  <a:close/>
                </a:path>
                <a:path w="262890" h="158114">
                  <a:moveTo>
                    <a:pt x="165303" y="97372"/>
                  </a:moveTo>
                  <a:lnTo>
                    <a:pt x="152184" y="105985"/>
                  </a:lnTo>
                  <a:lnTo>
                    <a:pt x="152188" y="109724"/>
                  </a:lnTo>
                  <a:lnTo>
                    <a:pt x="165303" y="101121"/>
                  </a:lnTo>
                  <a:lnTo>
                    <a:pt x="165303" y="97372"/>
                  </a:lnTo>
                  <a:close/>
                </a:path>
                <a:path w="262890" h="158114">
                  <a:moveTo>
                    <a:pt x="155933" y="83508"/>
                  </a:moveTo>
                  <a:lnTo>
                    <a:pt x="155933" y="87257"/>
                  </a:lnTo>
                  <a:lnTo>
                    <a:pt x="171674" y="96626"/>
                  </a:lnTo>
                  <a:lnTo>
                    <a:pt x="171674" y="92877"/>
                  </a:lnTo>
                  <a:lnTo>
                    <a:pt x="155933" y="83508"/>
                  </a:lnTo>
                  <a:close/>
                </a:path>
                <a:path w="262890" h="158114">
                  <a:moveTo>
                    <a:pt x="184798" y="84261"/>
                  </a:moveTo>
                  <a:lnTo>
                    <a:pt x="171674" y="92877"/>
                  </a:lnTo>
                  <a:lnTo>
                    <a:pt x="171674" y="96618"/>
                  </a:lnTo>
                  <a:lnTo>
                    <a:pt x="184798" y="88010"/>
                  </a:lnTo>
                  <a:lnTo>
                    <a:pt x="184798" y="84261"/>
                  </a:lnTo>
                  <a:close/>
                </a:path>
                <a:path w="262890" h="158114">
                  <a:moveTo>
                    <a:pt x="107200" y="79021"/>
                  </a:moveTo>
                  <a:lnTo>
                    <a:pt x="107208" y="82770"/>
                  </a:lnTo>
                  <a:lnTo>
                    <a:pt x="122942" y="92127"/>
                  </a:lnTo>
                  <a:lnTo>
                    <a:pt x="122937" y="88383"/>
                  </a:lnTo>
                  <a:lnTo>
                    <a:pt x="107200" y="79021"/>
                  </a:lnTo>
                  <a:close/>
                </a:path>
                <a:path w="262890" h="158114">
                  <a:moveTo>
                    <a:pt x="136065" y="79774"/>
                  </a:moveTo>
                  <a:lnTo>
                    <a:pt x="122942" y="88383"/>
                  </a:lnTo>
                  <a:lnTo>
                    <a:pt x="122950" y="92127"/>
                  </a:lnTo>
                  <a:lnTo>
                    <a:pt x="136065" y="83516"/>
                  </a:lnTo>
                  <a:lnTo>
                    <a:pt x="136065" y="79774"/>
                  </a:lnTo>
                  <a:close/>
                </a:path>
                <a:path w="262890" h="158114">
                  <a:moveTo>
                    <a:pt x="126695" y="65910"/>
                  </a:moveTo>
                  <a:lnTo>
                    <a:pt x="126703" y="69660"/>
                  </a:lnTo>
                  <a:lnTo>
                    <a:pt x="142437" y="79016"/>
                  </a:lnTo>
                  <a:lnTo>
                    <a:pt x="142431" y="75272"/>
                  </a:lnTo>
                  <a:lnTo>
                    <a:pt x="126695" y="65910"/>
                  </a:lnTo>
                  <a:close/>
                </a:path>
                <a:path w="262890" h="158114">
                  <a:moveTo>
                    <a:pt x="155560" y="66663"/>
                  </a:moveTo>
                  <a:lnTo>
                    <a:pt x="142437" y="75272"/>
                  </a:lnTo>
                  <a:lnTo>
                    <a:pt x="142445" y="79016"/>
                  </a:lnTo>
                  <a:lnTo>
                    <a:pt x="155560" y="70405"/>
                  </a:lnTo>
                  <a:lnTo>
                    <a:pt x="155560" y="66663"/>
                  </a:lnTo>
                  <a:close/>
                </a:path>
                <a:path w="262890" h="158114">
                  <a:moveTo>
                    <a:pt x="93712" y="74527"/>
                  </a:moveTo>
                  <a:close/>
                </a:path>
                <a:path w="262890" h="158114">
                  <a:moveTo>
                    <a:pt x="77971" y="61416"/>
                  </a:moveTo>
                  <a:lnTo>
                    <a:pt x="77971" y="65165"/>
                  </a:lnTo>
                  <a:lnTo>
                    <a:pt x="93699" y="74527"/>
                  </a:lnTo>
                  <a:lnTo>
                    <a:pt x="93699" y="70777"/>
                  </a:lnTo>
                  <a:lnTo>
                    <a:pt x="77971" y="61416"/>
                  </a:lnTo>
                  <a:close/>
                </a:path>
                <a:path w="262890" h="158114">
                  <a:moveTo>
                    <a:pt x="93712" y="74521"/>
                  </a:moveTo>
                  <a:close/>
                </a:path>
                <a:path w="262890" h="158114">
                  <a:moveTo>
                    <a:pt x="106828" y="62169"/>
                  </a:moveTo>
                  <a:lnTo>
                    <a:pt x="93704" y="70777"/>
                  </a:lnTo>
                  <a:lnTo>
                    <a:pt x="93712" y="74521"/>
                  </a:lnTo>
                  <a:lnTo>
                    <a:pt x="106828" y="65910"/>
                  </a:lnTo>
                  <a:lnTo>
                    <a:pt x="106828" y="62169"/>
                  </a:lnTo>
                  <a:close/>
                </a:path>
                <a:path w="262890" h="158114">
                  <a:moveTo>
                    <a:pt x="35238" y="39324"/>
                  </a:moveTo>
                  <a:close/>
                </a:path>
                <a:path w="262890" h="158114">
                  <a:moveTo>
                    <a:pt x="19493" y="26213"/>
                  </a:moveTo>
                  <a:lnTo>
                    <a:pt x="19496" y="29963"/>
                  </a:lnTo>
                  <a:lnTo>
                    <a:pt x="35225" y="39324"/>
                  </a:lnTo>
                  <a:lnTo>
                    <a:pt x="35224" y="35575"/>
                  </a:lnTo>
                  <a:lnTo>
                    <a:pt x="19493" y="26213"/>
                  </a:lnTo>
                  <a:close/>
                </a:path>
                <a:path w="262890" h="158114">
                  <a:moveTo>
                    <a:pt x="48352" y="26966"/>
                  </a:moveTo>
                  <a:lnTo>
                    <a:pt x="35230" y="35575"/>
                  </a:lnTo>
                  <a:lnTo>
                    <a:pt x="35238" y="39319"/>
                  </a:lnTo>
                  <a:lnTo>
                    <a:pt x="48352" y="30708"/>
                  </a:lnTo>
                  <a:lnTo>
                    <a:pt x="48352" y="26966"/>
                  </a:lnTo>
                  <a:close/>
                </a:path>
                <a:path w="262890" h="158114">
                  <a:moveTo>
                    <a:pt x="64474" y="56921"/>
                  </a:moveTo>
                  <a:close/>
                </a:path>
                <a:path w="262890" h="158114">
                  <a:moveTo>
                    <a:pt x="48733" y="43826"/>
                  </a:moveTo>
                  <a:lnTo>
                    <a:pt x="48733" y="47576"/>
                  </a:lnTo>
                  <a:lnTo>
                    <a:pt x="64448" y="56921"/>
                  </a:lnTo>
                  <a:lnTo>
                    <a:pt x="64448" y="53180"/>
                  </a:lnTo>
                  <a:lnTo>
                    <a:pt x="48733" y="43826"/>
                  </a:lnTo>
                  <a:close/>
                </a:path>
                <a:path w="262890" h="158114">
                  <a:moveTo>
                    <a:pt x="64474" y="56916"/>
                  </a:moveTo>
                  <a:close/>
                </a:path>
                <a:path w="262890" h="158114">
                  <a:moveTo>
                    <a:pt x="77590" y="44564"/>
                  </a:moveTo>
                  <a:lnTo>
                    <a:pt x="64466" y="53180"/>
                  </a:lnTo>
                  <a:lnTo>
                    <a:pt x="64474" y="56916"/>
                  </a:lnTo>
                  <a:lnTo>
                    <a:pt x="77590" y="48313"/>
                  </a:lnTo>
                  <a:lnTo>
                    <a:pt x="77590" y="44564"/>
                  </a:lnTo>
                  <a:close/>
                </a:path>
                <a:path w="262890" h="158114">
                  <a:moveTo>
                    <a:pt x="15744" y="52435"/>
                  </a:moveTo>
                  <a:close/>
                </a:path>
                <a:path w="262890" h="158114">
                  <a:moveTo>
                    <a:pt x="0" y="39324"/>
                  </a:moveTo>
                  <a:lnTo>
                    <a:pt x="2" y="43073"/>
                  </a:lnTo>
                  <a:lnTo>
                    <a:pt x="15731" y="52435"/>
                  </a:lnTo>
                  <a:lnTo>
                    <a:pt x="15730" y="48686"/>
                  </a:lnTo>
                  <a:lnTo>
                    <a:pt x="0" y="39324"/>
                  </a:lnTo>
                  <a:close/>
                </a:path>
                <a:path w="262890" h="158114">
                  <a:moveTo>
                    <a:pt x="28857" y="40077"/>
                  </a:moveTo>
                  <a:lnTo>
                    <a:pt x="15736" y="48686"/>
                  </a:lnTo>
                  <a:lnTo>
                    <a:pt x="15744" y="52430"/>
                  </a:lnTo>
                  <a:lnTo>
                    <a:pt x="28856" y="43818"/>
                  </a:lnTo>
                  <a:lnTo>
                    <a:pt x="28857" y="40077"/>
                  </a:lnTo>
                  <a:close/>
                </a:path>
                <a:path w="262890" h="158114">
                  <a:moveTo>
                    <a:pt x="44980" y="70032"/>
                  </a:moveTo>
                  <a:close/>
                </a:path>
                <a:path w="262890" h="158114">
                  <a:moveTo>
                    <a:pt x="29237" y="56929"/>
                  </a:moveTo>
                  <a:lnTo>
                    <a:pt x="29238" y="60679"/>
                  </a:lnTo>
                  <a:lnTo>
                    <a:pt x="44953" y="70032"/>
                  </a:lnTo>
                  <a:lnTo>
                    <a:pt x="44966" y="66291"/>
                  </a:lnTo>
                  <a:lnTo>
                    <a:pt x="29237" y="56929"/>
                  </a:lnTo>
                  <a:close/>
                </a:path>
                <a:path w="262890" h="158114">
                  <a:moveTo>
                    <a:pt x="44980" y="70027"/>
                  </a:moveTo>
                  <a:close/>
                </a:path>
                <a:path w="262890" h="158114">
                  <a:moveTo>
                    <a:pt x="58095" y="57674"/>
                  </a:moveTo>
                  <a:lnTo>
                    <a:pt x="44972" y="66291"/>
                  </a:lnTo>
                  <a:lnTo>
                    <a:pt x="44980" y="70027"/>
                  </a:lnTo>
                  <a:lnTo>
                    <a:pt x="58095" y="61424"/>
                  </a:lnTo>
                  <a:lnTo>
                    <a:pt x="58095" y="5767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054815" y="3861757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49"/>
                  </a:lnTo>
                  <a:lnTo>
                    <a:pt x="13567" y="53901"/>
                  </a:lnTo>
                  <a:lnTo>
                    <a:pt x="24913" y="46751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812"/>
                  </a:moveTo>
                  <a:lnTo>
                    <a:pt x="0" y="14466"/>
                  </a:lnTo>
                  <a:lnTo>
                    <a:pt x="0" y="61218"/>
                  </a:lnTo>
                  <a:lnTo>
                    <a:pt x="6291" y="57556"/>
                  </a:lnTo>
                  <a:lnTo>
                    <a:pt x="6291" y="1081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054815" y="3861757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49"/>
                  </a:moveTo>
                  <a:lnTo>
                    <a:pt x="24913" y="0"/>
                  </a:lnTo>
                  <a:lnTo>
                    <a:pt x="24913" y="46751"/>
                  </a:lnTo>
                  <a:lnTo>
                    <a:pt x="13567" y="53901"/>
                  </a:lnTo>
                  <a:lnTo>
                    <a:pt x="13567" y="7149"/>
                  </a:lnTo>
                  <a:close/>
                </a:path>
                <a:path w="25400" h="61595">
                  <a:moveTo>
                    <a:pt x="0" y="14466"/>
                  </a:moveTo>
                  <a:lnTo>
                    <a:pt x="6291" y="10812"/>
                  </a:lnTo>
                  <a:lnTo>
                    <a:pt x="6291" y="57556"/>
                  </a:lnTo>
                  <a:lnTo>
                    <a:pt x="0" y="61218"/>
                  </a:lnTo>
                  <a:lnTo>
                    <a:pt x="0" y="1446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90806" y="3607253"/>
              <a:ext cx="226547" cy="429993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7739023" y="3607254"/>
              <a:ext cx="178435" cy="307975"/>
            </a:xfrm>
            <a:custGeom>
              <a:avLst/>
              <a:gdLst/>
              <a:ahLst/>
              <a:cxnLst/>
              <a:rect l="l" t="t" r="r" b="b"/>
              <a:pathLst>
                <a:path w="178434" h="307975">
                  <a:moveTo>
                    <a:pt x="178331" y="307398"/>
                  </a:moveTo>
                  <a:lnTo>
                    <a:pt x="129211" y="291010"/>
                  </a:lnTo>
                  <a:lnTo>
                    <a:pt x="82750" y="268568"/>
                  </a:lnTo>
                  <a:lnTo>
                    <a:pt x="39497" y="240382"/>
                  </a:lnTo>
                  <a:lnTo>
                    <a:pt x="0" y="206760"/>
                  </a:lnTo>
                  <a:lnTo>
                    <a:pt x="0" y="0"/>
                  </a:lnTo>
                  <a:lnTo>
                    <a:pt x="40359" y="32612"/>
                  </a:lnTo>
                  <a:lnTo>
                    <a:pt x="83783" y="60703"/>
                  </a:lnTo>
                  <a:lnTo>
                    <a:pt x="129897" y="84058"/>
                  </a:lnTo>
                  <a:lnTo>
                    <a:pt x="178331" y="102460"/>
                  </a:lnTo>
                  <a:lnTo>
                    <a:pt x="178331" y="307398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87951" y="3616218"/>
              <a:ext cx="308680" cy="42388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7538864" y="3587120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09" h="561975">
                  <a:moveTo>
                    <a:pt x="363929" y="450127"/>
                  </a:moveTo>
                  <a:lnTo>
                    <a:pt x="562271" y="334849"/>
                  </a:lnTo>
                  <a:lnTo>
                    <a:pt x="562271" y="247020"/>
                  </a:lnTo>
                  <a:lnTo>
                    <a:pt x="496765" y="208592"/>
                  </a:lnTo>
                  <a:lnTo>
                    <a:pt x="496765" y="87828"/>
                  </a:lnTo>
                  <a:lnTo>
                    <a:pt x="358471" y="7324"/>
                  </a:lnTo>
                  <a:lnTo>
                    <a:pt x="294782" y="25619"/>
                  </a:lnTo>
                  <a:lnTo>
                    <a:pt x="251112" y="0"/>
                  </a:lnTo>
                  <a:lnTo>
                    <a:pt x="200158" y="20133"/>
                  </a:lnTo>
                  <a:lnTo>
                    <a:pt x="200158" y="212254"/>
                  </a:lnTo>
                  <a:lnTo>
                    <a:pt x="151941" y="239704"/>
                  </a:lnTo>
                  <a:lnTo>
                    <a:pt x="151941" y="327532"/>
                  </a:lnTo>
                  <a:lnTo>
                    <a:pt x="189154" y="360375"/>
                  </a:lnTo>
                  <a:lnTo>
                    <a:pt x="229277" y="389240"/>
                  </a:lnTo>
                  <a:lnTo>
                    <a:pt x="271992" y="413942"/>
                  </a:lnTo>
                  <a:lnTo>
                    <a:pt x="316982" y="434299"/>
                  </a:lnTo>
                  <a:lnTo>
                    <a:pt x="363929" y="450127"/>
                  </a:lnTo>
                  <a:close/>
                </a:path>
                <a:path w="562609" h="561975">
                  <a:moveTo>
                    <a:pt x="0" y="411698"/>
                  </a:moveTo>
                  <a:lnTo>
                    <a:pt x="96441" y="343996"/>
                  </a:lnTo>
                  <a:lnTo>
                    <a:pt x="314800" y="470253"/>
                  </a:lnTo>
                  <a:lnTo>
                    <a:pt x="314800" y="503189"/>
                  </a:lnTo>
                  <a:lnTo>
                    <a:pt x="214717" y="561739"/>
                  </a:lnTo>
                  <a:lnTo>
                    <a:pt x="0" y="437317"/>
                  </a:lnTo>
                  <a:lnTo>
                    <a:pt x="0" y="411698"/>
                  </a:lnTo>
                  <a:close/>
                </a:path>
              </a:pathLst>
            </a:custGeom>
            <a:ln w="11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01284" y="3924204"/>
              <a:ext cx="92766" cy="82486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7864718" y="3878229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99"/>
                  </a:moveTo>
                  <a:lnTo>
                    <a:pt x="10568" y="1799"/>
                  </a:lnTo>
                  <a:lnTo>
                    <a:pt x="6371" y="0"/>
                  </a:lnTo>
                  <a:lnTo>
                    <a:pt x="3459" y="1680"/>
                  </a:lnTo>
                  <a:lnTo>
                    <a:pt x="539" y="3368"/>
                  </a:lnTo>
                  <a:lnTo>
                    <a:pt x="0" y="7895"/>
                  </a:lnTo>
                  <a:lnTo>
                    <a:pt x="2253" y="11794"/>
                  </a:lnTo>
                  <a:lnTo>
                    <a:pt x="4506" y="15694"/>
                  </a:lnTo>
                  <a:lnTo>
                    <a:pt x="8695" y="17494"/>
                  </a:lnTo>
                  <a:lnTo>
                    <a:pt x="11615" y="15805"/>
                  </a:lnTo>
                  <a:lnTo>
                    <a:pt x="14535" y="14125"/>
                  </a:lnTo>
                  <a:lnTo>
                    <a:pt x="15075" y="9599"/>
                  </a:lnTo>
                  <a:lnTo>
                    <a:pt x="12821" y="5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760866" y="3652991"/>
              <a:ext cx="129194" cy="21812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760866" y="3652991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781"/>
                  </a:moveTo>
                  <a:lnTo>
                    <a:pt x="5474" y="5469"/>
                  </a:lnTo>
                  <a:lnTo>
                    <a:pt x="0" y="0"/>
                  </a:lnTo>
                  <a:lnTo>
                    <a:pt x="28645" y="25012"/>
                  </a:lnTo>
                  <a:lnTo>
                    <a:pt x="59964" y="46299"/>
                  </a:lnTo>
                  <a:lnTo>
                    <a:pt x="93599" y="63648"/>
                  </a:lnTo>
                  <a:lnTo>
                    <a:pt x="129194" y="76849"/>
                  </a:lnTo>
                  <a:lnTo>
                    <a:pt x="129194" y="224738"/>
                  </a:lnTo>
                  <a:lnTo>
                    <a:pt x="129194" y="218127"/>
                  </a:lnTo>
                  <a:lnTo>
                    <a:pt x="95863" y="204105"/>
                  </a:lnTo>
                  <a:lnTo>
                    <a:pt x="64004" y="187132"/>
                  </a:lnTo>
                  <a:lnTo>
                    <a:pt x="33811" y="167319"/>
                  </a:lnTo>
                  <a:lnTo>
                    <a:pt x="5474" y="144781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835063" y="3955846"/>
              <a:ext cx="460701" cy="404863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7835064" y="3955846"/>
              <a:ext cx="461009" cy="405130"/>
            </a:xfrm>
            <a:custGeom>
              <a:avLst/>
              <a:gdLst/>
              <a:ahLst/>
              <a:cxnLst/>
              <a:rect l="l" t="t" r="r" b="b"/>
              <a:pathLst>
                <a:path w="461009" h="405129">
                  <a:moveTo>
                    <a:pt x="74446" y="350542"/>
                  </a:moveTo>
                  <a:lnTo>
                    <a:pt x="118291" y="370361"/>
                  </a:lnTo>
                  <a:lnTo>
                    <a:pt x="163720" y="385782"/>
                  </a:lnTo>
                  <a:lnTo>
                    <a:pt x="210398" y="396726"/>
                  </a:lnTo>
                  <a:lnTo>
                    <a:pt x="257988" y="403112"/>
                  </a:lnTo>
                  <a:lnTo>
                    <a:pt x="306154" y="404863"/>
                  </a:lnTo>
                  <a:lnTo>
                    <a:pt x="325623" y="403394"/>
                  </a:lnTo>
                  <a:lnTo>
                    <a:pt x="344692" y="399587"/>
                  </a:lnTo>
                  <a:lnTo>
                    <a:pt x="363149" y="393499"/>
                  </a:lnTo>
                  <a:lnTo>
                    <a:pt x="380782" y="385187"/>
                  </a:lnTo>
                  <a:lnTo>
                    <a:pt x="387357" y="389969"/>
                  </a:lnTo>
                  <a:lnTo>
                    <a:pt x="394927" y="392439"/>
                  </a:lnTo>
                  <a:lnTo>
                    <a:pt x="402898" y="392499"/>
                  </a:lnTo>
                  <a:lnTo>
                    <a:pt x="410674" y="390055"/>
                  </a:lnTo>
                  <a:lnTo>
                    <a:pt x="426479" y="380500"/>
                  </a:lnTo>
                  <a:lnTo>
                    <a:pt x="440278" y="368474"/>
                  </a:lnTo>
                  <a:lnTo>
                    <a:pt x="451782" y="354275"/>
                  </a:lnTo>
                  <a:lnTo>
                    <a:pt x="460701" y="338204"/>
                  </a:lnTo>
                  <a:lnTo>
                    <a:pt x="460701" y="190136"/>
                  </a:lnTo>
                  <a:lnTo>
                    <a:pt x="453005" y="144837"/>
                  </a:lnTo>
                  <a:lnTo>
                    <a:pt x="435521" y="103213"/>
                  </a:lnTo>
                  <a:lnTo>
                    <a:pt x="409272" y="66691"/>
                  </a:lnTo>
                  <a:lnTo>
                    <a:pt x="375284" y="36696"/>
                  </a:lnTo>
                  <a:lnTo>
                    <a:pt x="334583" y="14656"/>
                  </a:lnTo>
                </a:path>
                <a:path w="461009" h="405129">
                  <a:moveTo>
                    <a:pt x="126464" y="0"/>
                  </a:moveTo>
                  <a:lnTo>
                    <a:pt x="85459" y="22784"/>
                  </a:lnTo>
                  <a:lnTo>
                    <a:pt x="51295" y="53519"/>
                  </a:lnTo>
                  <a:lnTo>
                    <a:pt x="24987" y="90765"/>
                  </a:lnTo>
                  <a:lnTo>
                    <a:pt x="7550" y="133086"/>
                  </a:lnTo>
                  <a:lnTo>
                    <a:pt x="0" y="179046"/>
                  </a:lnTo>
                  <a:lnTo>
                    <a:pt x="680" y="262968"/>
                  </a:lnTo>
                  <a:lnTo>
                    <a:pt x="15717" y="307021"/>
                  </a:lnTo>
                  <a:lnTo>
                    <a:pt x="49283" y="325558"/>
                  </a:lnTo>
                  <a:lnTo>
                    <a:pt x="57126" y="323316"/>
                  </a:lnTo>
                  <a:lnTo>
                    <a:pt x="58929" y="331499"/>
                  </a:lnTo>
                  <a:lnTo>
                    <a:pt x="62538" y="338954"/>
                  </a:lnTo>
                  <a:lnTo>
                    <a:pt x="67771" y="345397"/>
                  </a:lnTo>
                  <a:lnTo>
                    <a:pt x="74446" y="350542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934433" y="3738810"/>
              <a:ext cx="274115" cy="27144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7886477" y="3738810"/>
              <a:ext cx="334010" cy="602615"/>
            </a:xfrm>
            <a:custGeom>
              <a:avLst/>
              <a:gdLst/>
              <a:ahLst/>
              <a:cxnLst/>
              <a:rect l="l" t="t" r="r" b="b"/>
              <a:pathLst>
                <a:path w="334009" h="602614">
                  <a:moveTo>
                    <a:pt x="322072" y="135724"/>
                  </a:moveTo>
                  <a:lnTo>
                    <a:pt x="315084" y="92824"/>
                  </a:lnTo>
                  <a:lnTo>
                    <a:pt x="295626" y="55566"/>
                  </a:lnTo>
                  <a:lnTo>
                    <a:pt x="265956" y="26186"/>
                  </a:lnTo>
                  <a:lnTo>
                    <a:pt x="228333" y="6919"/>
                  </a:lnTo>
                  <a:lnTo>
                    <a:pt x="185014" y="0"/>
                  </a:lnTo>
                  <a:lnTo>
                    <a:pt x="141691" y="6919"/>
                  </a:lnTo>
                  <a:lnTo>
                    <a:pt x="104067" y="26186"/>
                  </a:lnTo>
                  <a:lnTo>
                    <a:pt x="74399" y="55566"/>
                  </a:lnTo>
                  <a:lnTo>
                    <a:pt x="54943" y="92824"/>
                  </a:lnTo>
                  <a:lnTo>
                    <a:pt x="47956" y="135724"/>
                  </a:lnTo>
                  <a:lnTo>
                    <a:pt x="54943" y="178624"/>
                  </a:lnTo>
                  <a:lnTo>
                    <a:pt x="74399" y="215882"/>
                  </a:lnTo>
                  <a:lnTo>
                    <a:pt x="104067" y="245262"/>
                  </a:lnTo>
                  <a:lnTo>
                    <a:pt x="141691" y="264529"/>
                  </a:lnTo>
                  <a:lnTo>
                    <a:pt x="185014" y="271448"/>
                  </a:lnTo>
                  <a:lnTo>
                    <a:pt x="228333" y="264529"/>
                  </a:lnTo>
                  <a:lnTo>
                    <a:pt x="265956" y="245262"/>
                  </a:lnTo>
                  <a:lnTo>
                    <a:pt x="295626" y="215882"/>
                  </a:lnTo>
                  <a:lnTo>
                    <a:pt x="315084" y="178624"/>
                  </a:lnTo>
                  <a:lnTo>
                    <a:pt x="322072" y="135724"/>
                  </a:lnTo>
                  <a:close/>
                </a:path>
                <a:path w="334009" h="602614">
                  <a:moveTo>
                    <a:pt x="5712" y="540352"/>
                  </a:moveTo>
                  <a:lnTo>
                    <a:pt x="0" y="487131"/>
                  </a:lnTo>
                  <a:lnTo>
                    <a:pt x="1444" y="434398"/>
                  </a:lnTo>
                  <a:lnTo>
                    <a:pt x="9970" y="382619"/>
                  </a:lnTo>
                  <a:lnTo>
                    <a:pt x="25499" y="332261"/>
                  </a:lnTo>
                  <a:lnTo>
                    <a:pt x="47956" y="283790"/>
                  </a:lnTo>
                </a:path>
                <a:path w="334009" h="602614">
                  <a:moveTo>
                    <a:pt x="329401" y="602258"/>
                  </a:moveTo>
                  <a:lnTo>
                    <a:pt x="333384" y="547484"/>
                  </a:lnTo>
                  <a:lnTo>
                    <a:pt x="333369" y="492796"/>
                  </a:lnTo>
                  <a:lnTo>
                    <a:pt x="329365" y="438338"/>
                  </a:lnTo>
                  <a:lnTo>
                    <a:pt x="321382" y="384250"/>
                  </a:lnTo>
                  <a:lnTo>
                    <a:pt x="309430" y="330677"/>
                  </a:lnTo>
                </a:path>
                <a:path w="334009" h="602614">
                  <a:moveTo>
                    <a:pt x="75365" y="214765"/>
                  </a:moveTo>
                  <a:lnTo>
                    <a:pt x="107003" y="244992"/>
                  </a:lnTo>
                  <a:lnTo>
                    <a:pt x="145212" y="263274"/>
                  </a:lnTo>
                  <a:lnTo>
                    <a:pt x="186825" y="269165"/>
                  </a:lnTo>
                  <a:lnTo>
                    <a:pt x="228676" y="262216"/>
                  </a:lnTo>
                  <a:lnTo>
                    <a:pt x="267600" y="241982"/>
                  </a:lnTo>
                  <a:lnTo>
                    <a:pt x="272804" y="238110"/>
                  </a:lnTo>
                  <a:lnTo>
                    <a:pt x="277727" y="233886"/>
                  </a:lnTo>
                  <a:lnTo>
                    <a:pt x="282324" y="229333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835064" y="3740356"/>
              <a:ext cx="461009" cy="620395"/>
            </a:xfrm>
            <a:custGeom>
              <a:avLst/>
              <a:gdLst/>
              <a:ahLst/>
              <a:cxnLst/>
              <a:rect l="l" t="t" r="r" b="b"/>
              <a:pathLst>
                <a:path w="461009" h="620395">
                  <a:moveTo>
                    <a:pt x="126464" y="215489"/>
                  </a:moveTo>
                  <a:lnTo>
                    <a:pt x="85792" y="238622"/>
                  </a:lnTo>
                  <a:lnTo>
                    <a:pt x="51841" y="269471"/>
                  </a:lnTo>
                  <a:lnTo>
                    <a:pt x="25580" y="306664"/>
                  </a:lnTo>
                  <a:lnTo>
                    <a:pt x="7976" y="348831"/>
                  </a:lnTo>
                  <a:lnTo>
                    <a:pt x="0" y="394601"/>
                  </a:lnTo>
                  <a:lnTo>
                    <a:pt x="680" y="478458"/>
                  </a:lnTo>
                  <a:lnTo>
                    <a:pt x="15717" y="522511"/>
                  </a:lnTo>
                  <a:lnTo>
                    <a:pt x="49283" y="541047"/>
                  </a:lnTo>
                  <a:lnTo>
                    <a:pt x="57126" y="538806"/>
                  </a:lnTo>
                  <a:lnTo>
                    <a:pt x="58929" y="546988"/>
                  </a:lnTo>
                  <a:lnTo>
                    <a:pt x="118291" y="585851"/>
                  </a:lnTo>
                  <a:lnTo>
                    <a:pt x="163720" y="601272"/>
                  </a:lnTo>
                  <a:lnTo>
                    <a:pt x="210398" y="612215"/>
                  </a:lnTo>
                  <a:lnTo>
                    <a:pt x="257988" y="618602"/>
                  </a:lnTo>
                  <a:lnTo>
                    <a:pt x="306154" y="620353"/>
                  </a:lnTo>
                  <a:lnTo>
                    <a:pt x="325623" y="618884"/>
                  </a:lnTo>
                  <a:lnTo>
                    <a:pt x="344692" y="615077"/>
                  </a:lnTo>
                  <a:lnTo>
                    <a:pt x="363149" y="608989"/>
                  </a:lnTo>
                  <a:lnTo>
                    <a:pt x="380782" y="600677"/>
                  </a:lnTo>
                  <a:lnTo>
                    <a:pt x="387357" y="605459"/>
                  </a:lnTo>
                  <a:lnTo>
                    <a:pt x="394927" y="607928"/>
                  </a:lnTo>
                  <a:lnTo>
                    <a:pt x="402898" y="607989"/>
                  </a:lnTo>
                  <a:lnTo>
                    <a:pt x="410674" y="605544"/>
                  </a:lnTo>
                  <a:lnTo>
                    <a:pt x="426479" y="595990"/>
                  </a:lnTo>
                  <a:lnTo>
                    <a:pt x="440278" y="583964"/>
                  </a:lnTo>
                  <a:lnTo>
                    <a:pt x="451782" y="569765"/>
                  </a:lnTo>
                  <a:lnTo>
                    <a:pt x="460701" y="553693"/>
                  </a:lnTo>
                  <a:lnTo>
                    <a:pt x="460701" y="419383"/>
                  </a:lnTo>
                  <a:lnTo>
                    <a:pt x="455822" y="370800"/>
                  </a:lnTo>
                  <a:lnTo>
                    <a:pt x="439583" y="325801"/>
                  </a:lnTo>
                  <a:lnTo>
                    <a:pt x="413172" y="286170"/>
                  </a:lnTo>
                  <a:lnTo>
                    <a:pt x="377776" y="253690"/>
                  </a:lnTo>
                  <a:lnTo>
                    <a:pt x="334583" y="230146"/>
                  </a:lnTo>
                  <a:lnTo>
                    <a:pt x="333423" y="230069"/>
                  </a:lnTo>
                  <a:lnTo>
                    <a:pt x="359063" y="194784"/>
                  </a:lnTo>
                  <a:lnTo>
                    <a:pt x="371843" y="154777"/>
                  </a:lnTo>
                  <a:lnTo>
                    <a:pt x="371771" y="113211"/>
                  </a:lnTo>
                  <a:lnTo>
                    <a:pt x="358850" y="73246"/>
                  </a:lnTo>
                  <a:lnTo>
                    <a:pt x="333087" y="38045"/>
                  </a:lnTo>
                  <a:lnTo>
                    <a:pt x="297455" y="12655"/>
                  </a:lnTo>
                  <a:lnTo>
                    <a:pt x="257056" y="0"/>
                  </a:lnTo>
                  <a:lnTo>
                    <a:pt x="215081" y="72"/>
                  </a:lnTo>
                  <a:lnTo>
                    <a:pt x="174725" y="12865"/>
                  </a:lnTo>
                  <a:lnTo>
                    <a:pt x="139182" y="38374"/>
                  </a:lnTo>
                  <a:lnTo>
                    <a:pt x="111204" y="78594"/>
                  </a:lnTo>
                  <a:lnTo>
                    <a:pt x="99536" y="124587"/>
                  </a:lnTo>
                  <a:lnTo>
                    <a:pt x="104512" y="171753"/>
                  </a:lnTo>
                  <a:lnTo>
                    <a:pt x="126464" y="215489"/>
                  </a:lnTo>
                  <a:close/>
                </a:path>
              </a:pathLst>
            </a:custGeom>
            <a:ln w="217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3868673" y="3790950"/>
            <a:ext cx="1007744" cy="399415"/>
          </a:xfrm>
          <a:prstGeom prst="rect">
            <a:avLst/>
          </a:prstGeom>
          <a:solidFill>
            <a:srgbClr val="333399"/>
          </a:solidFill>
          <a:ln w="38100">
            <a:solidFill>
              <a:srgbClr val="FFFFFF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278130">
              <a:lnSpc>
                <a:spcPct val="100000"/>
              </a:lnSpc>
              <a:spcBef>
                <a:spcPts val="420"/>
              </a:spcBef>
            </a:pPr>
            <a:r>
              <a:rPr sz="2000" spc="-60" dirty="0">
                <a:solidFill>
                  <a:srgbClr val="FFFFFF"/>
                </a:solidFill>
                <a:latin typeface="MS UI Gothic"/>
                <a:cs typeface="MS UI Gothic"/>
              </a:rPr>
              <a:t>PBX</a:t>
            </a:r>
            <a:endParaRPr sz="2000">
              <a:latin typeface="MS UI Gothic"/>
              <a:cs typeface="MS UI Gothic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3806952" y="4299178"/>
            <a:ext cx="1126490" cy="614680"/>
            <a:chOff x="3806952" y="4299178"/>
            <a:chExt cx="1126490" cy="614680"/>
          </a:xfrm>
        </p:grpSpPr>
        <p:pic>
          <p:nvPicPr>
            <p:cNvPr id="97" name="object 9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06952" y="4311408"/>
              <a:ext cx="1126248" cy="518147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92880" y="4299178"/>
              <a:ext cx="751344" cy="614197"/>
            </a:xfrm>
            <a:prstGeom prst="rect">
              <a:avLst/>
            </a:prstGeom>
          </p:spPr>
        </p:pic>
      </p:grpSp>
      <p:sp>
        <p:nvSpPr>
          <p:cNvPr id="99" name="object 99"/>
          <p:cNvSpPr txBox="1"/>
          <p:nvPr/>
        </p:nvSpPr>
        <p:spPr>
          <a:xfrm>
            <a:off x="3868673" y="4353305"/>
            <a:ext cx="1007744" cy="399415"/>
          </a:xfrm>
          <a:prstGeom prst="rect">
            <a:avLst/>
          </a:prstGeom>
          <a:solidFill>
            <a:srgbClr val="333399"/>
          </a:solidFill>
          <a:ln w="38100">
            <a:solidFill>
              <a:srgbClr val="FFFFFF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420"/>
              </a:spcBef>
            </a:pPr>
            <a:r>
              <a:rPr sz="2000" spc="-45" dirty="0">
                <a:solidFill>
                  <a:srgbClr val="FFFFFF"/>
                </a:solidFill>
                <a:latin typeface="MS UI Gothic"/>
                <a:cs typeface="MS UI Gothic"/>
              </a:rPr>
              <a:t>CTI</a:t>
            </a:r>
            <a:endParaRPr sz="2000">
              <a:latin typeface="MS UI Gothic"/>
              <a:cs typeface="MS UI Gothic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3806952" y="4860010"/>
            <a:ext cx="1126490" cy="614680"/>
            <a:chOff x="3806952" y="4860010"/>
            <a:chExt cx="1126490" cy="614680"/>
          </a:xfrm>
        </p:grpSpPr>
        <p:pic>
          <p:nvPicPr>
            <p:cNvPr id="101" name="object 10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806952" y="4872253"/>
              <a:ext cx="1126248" cy="51965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924300" y="4860010"/>
              <a:ext cx="888504" cy="614197"/>
            </a:xfrm>
            <a:prstGeom prst="rect">
              <a:avLst/>
            </a:prstGeom>
          </p:spPr>
        </p:pic>
      </p:grpSp>
      <p:sp>
        <p:nvSpPr>
          <p:cNvPr id="103" name="object 103"/>
          <p:cNvSpPr txBox="1"/>
          <p:nvPr/>
        </p:nvSpPr>
        <p:spPr>
          <a:xfrm>
            <a:off x="3868673" y="4914138"/>
            <a:ext cx="1007744" cy="401320"/>
          </a:xfrm>
          <a:prstGeom prst="rect">
            <a:avLst/>
          </a:prstGeom>
          <a:solidFill>
            <a:srgbClr val="333399"/>
          </a:solidFill>
          <a:ln w="38100">
            <a:solidFill>
              <a:srgbClr val="FFFFF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430"/>
              </a:spcBef>
            </a:pPr>
            <a:r>
              <a:rPr sz="2000" spc="-40" dirty="0">
                <a:solidFill>
                  <a:srgbClr val="FFFFFF"/>
                </a:solidFill>
                <a:latin typeface="MS UI Gothic"/>
                <a:cs typeface="MS UI Gothic"/>
              </a:rPr>
              <a:t>CRM</a:t>
            </a:r>
            <a:endParaRPr sz="2000">
              <a:latin typeface="MS UI Gothic"/>
              <a:cs typeface="MS UI Gothic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947917" y="4404105"/>
            <a:ext cx="868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latin typeface="MS UI Gothic"/>
                <a:cs typeface="MS UI Gothic"/>
              </a:rPr>
              <a:t>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114" dirty="0">
                <a:latin typeface="MS UI Gothic"/>
                <a:cs typeface="MS UI Gothic"/>
              </a:rPr>
              <a:t>ターネ</a:t>
            </a:r>
            <a:r>
              <a:rPr sz="1200" spc="80" dirty="0">
                <a:latin typeface="MS UI Gothic"/>
                <a:cs typeface="MS UI Gothic"/>
              </a:rPr>
              <a:t>ッ</a:t>
            </a:r>
            <a:r>
              <a:rPr sz="1200" spc="-105" dirty="0">
                <a:latin typeface="MS UI Gothic"/>
                <a:cs typeface="MS UI Gothic"/>
              </a:rPr>
              <a:t>ト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7531524" y="4663212"/>
            <a:ext cx="775335" cy="822960"/>
            <a:chOff x="7531524" y="4663212"/>
            <a:chExt cx="775335" cy="822960"/>
          </a:xfrm>
        </p:grpSpPr>
        <p:pic>
          <p:nvPicPr>
            <p:cNvPr id="106" name="object 10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55776" y="5346979"/>
              <a:ext cx="215589" cy="13280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59435" y="5170836"/>
              <a:ext cx="286643" cy="19978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7559435" y="5170836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20" h="200025">
                  <a:moveTo>
                    <a:pt x="286614" y="156248"/>
                  </a:moveTo>
                  <a:lnTo>
                    <a:pt x="271534" y="193468"/>
                  </a:lnTo>
                  <a:lnTo>
                    <a:pt x="249637" y="199786"/>
                  </a:lnTo>
                  <a:lnTo>
                    <a:pt x="249637" y="179194"/>
                  </a:lnTo>
                  <a:lnTo>
                    <a:pt x="246030" y="164994"/>
                  </a:lnTo>
                  <a:lnTo>
                    <a:pt x="240023" y="151760"/>
                  </a:lnTo>
                  <a:lnTo>
                    <a:pt x="231785" y="139792"/>
                  </a:lnTo>
                  <a:lnTo>
                    <a:pt x="221485" y="129393"/>
                  </a:lnTo>
                  <a:lnTo>
                    <a:pt x="47266" y="28010"/>
                  </a:lnTo>
                  <a:lnTo>
                    <a:pt x="34004" y="29635"/>
                  </a:lnTo>
                  <a:lnTo>
                    <a:pt x="21459" y="33843"/>
                  </a:lnTo>
                  <a:lnTo>
                    <a:pt x="10001" y="40468"/>
                  </a:lnTo>
                  <a:lnTo>
                    <a:pt x="0" y="49343"/>
                  </a:lnTo>
                  <a:lnTo>
                    <a:pt x="4927" y="36695"/>
                  </a:lnTo>
                  <a:lnTo>
                    <a:pt x="12509" y="25647"/>
                  </a:lnTo>
                  <a:lnTo>
                    <a:pt x="22391" y="16607"/>
                  </a:lnTo>
                  <a:lnTo>
                    <a:pt x="34222" y="9983"/>
                  </a:lnTo>
                  <a:lnTo>
                    <a:pt x="257099" y="110930"/>
                  </a:lnTo>
                  <a:lnTo>
                    <a:pt x="281578" y="143496"/>
                  </a:lnTo>
                  <a:lnTo>
                    <a:pt x="286614" y="156248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654905" y="5304712"/>
              <a:ext cx="154167" cy="175141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7654905" y="5304712"/>
              <a:ext cx="154305" cy="175260"/>
            </a:xfrm>
            <a:custGeom>
              <a:avLst/>
              <a:gdLst/>
              <a:ahLst/>
              <a:cxnLst/>
              <a:rect l="l" t="t" r="r" b="b"/>
              <a:pathLst>
                <a:path w="154304" h="175260">
                  <a:moveTo>
                    <a:pt x="154167" y="88565"/>
                  </a:moveTo>
                  <a:lnTo>
                    <a:pt x="10275" y="171022"/>
                  </a:lnTo>
                  <a:lnTo>
                    <a:pt x="7193" y="173132"/>
                  </a:lnTo>
                  <a:lnTo>
                    <a:pt x="3683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959" y="12395"/>
                  </a:lnTo>
                  <a:lnTo>
                    <a:pt x="92497" y="0"/>
                  </a:lnTo>
                  <a:lnTo>
                    <a:pt x="154167" y="65910"/>
                  </a:lnTo>
                  <a:lnTo>
                    <a:pt x="154167" y="88565"/>
                  </a:lnTo>
                  <a:close/>
                </a:path>
              </a:pathLst>
            </a:custGeom>
            <a:ln w="5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607558" y="5234689"/>
              <a:ext cx="139844" cy="82418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7607558" y="5234689"/>
              <a:ext cx="140335" cy="82550"/>
            </a:xfrm>
            <a:custGeom>
              <a:avLst/>
              <a:gdLst/>
              <a:ahLst/>
              <a:cxnLst/>
              <a:rect l="l" t="t" r="r" b="b"/>
              <a:pathLst>
                <a:path w="140334" h="82550">
                  <a:moveTo>
                    <a:pt x="22676" y="0"/>
                  </a:moveTo>
                  <a:lnTo>
                    <a:pt x="139844" y="70022"/>
                  </a:lnTo>
                  <a:lnTo>
                    <a:pt x="118306" y="82418"/>
                  </a:lnTo>
                  <a:lnTo>
                    <a:pt x="90104" y="66048"/>
                  </a:lnTo>
                  <a:lnTo>
                    <a:pt x="89647" y="48704"/>
                  </a:lnTo>
                  <a:lnTo>
                    <a:pt x="72786" y="39556"/>
                  </a:lnTo>
                  <a:lnTo>
                    <a:pt x="72714" y="55861"/>
                  </a:lnTo>
                  <a:lnTo>
                    <a:pt x="40030" y="36816"/>
                  </a:lnTo>
                  <a:lnTo>
                    <a:pt x="40080" y="19879"/>
                  </a:lnTo>
                  <a:lnTo>
                    <a:pt x="23626" y="10702"/>
                  </a:lnTo>
                  <a:lnTo>
                    <a:pt x="23568" y="27814"/>
                  </a:lnTo>
                  <a:lnTo>
                    <a:pt x="0" y="13493"/>
                  </a:lnTo>
                  <a:lnTo>
                    <a:pt x="22676" y="0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559391" y="5198846"/>
              <a:ext cx="249681" cy="172533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7559391" y="5198846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90" h="172720">
                  <a:moveTo>
                    <a:pt x="188011" y="105866"/>
                  </a:moveTo>
                  <a:lnTo>
                    <a:pt x="195401" y="131813"/>
                  </a:lnTo>
                  <a:lnTo>
                    <a:pt x="195792" y="154461"/>
                  </a:lnTo>
                  <a:lnTo>
                    <a:pt x="207385" y="163680"/>
                  </a:lnTo>
                  <a:lnTo>
                    <a:pt x="220634" y="169769"/>
                  </a:lnTo>
                  <a:lnTo>
                    <a:pt x="234935" y="172533"/>
                  </a:lnTo>
                  <a:lnTo>
                    <a:pt x="249681" y="171776"/>
                  </a:lnTo>
                  <a:lnTo>
                    <a:pt x="249681" y="151184"/>
                  </a:lnTo>
                  <a:lnTo>
                    <a:pt x="246028" y="137004"/>
                  </a:lnTo>
                  <a:lnTo>
                    <a:pt x="240008" y="123782"/>
                  </a:lnTo>
                  <a:lnTo>
                    <a:pt x="231787" y="111810"/>
                  </a:lnTo>
                  <a:lnTo>
                    <a:pt x="221529" y="101382"/>
                  </a:lnTo>
                  <a:lnTo>
                    <a:pt x="47311" y="0"/>
                  </a:lnTo>
                  <a:lnTo>
                    <a:pt x="34048" y="1624"/>
                  </a:lnTo>
                  <a:lnTo>
                    <a:pt x="21504" y="5832"/>
                  </a:lnTo>
                  <a:lnTo>
                    <a:pt x="10045" y="12457"/>
                  </a:lnTo>
                  <a:lnTo>
                    <a:pt x="44" y="21333"/>
                  </a:lnTo>
                  <a:lnTo>
                    <a:pt x="16286" y="59914"/>
                  </a:lnTo>
                  <a:lnTo>
                    <a:pt x="38137" y="67065"/>
                  </a:lnTo>
                  <a:lnTo>
                    <a:pt x="48166" y="49336"/>
                  </a:lnTo>
                  <a:lnTo>
                    <a:pt x="70843" y="35843"/>
                  </a:lnTo>
                  <a:lnTo>
                    <a:pt x="188011" y="105866"/>
                  </a:lnTo>
                  <a:close/>
                </a:path>
              </a:pathLst>
            </a:custGeom>
            <a:ln w="5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537731" y="5245392"/>
              <a:ext cx="188134" cy="189081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7537731" y="5245392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5" h="189229">
                  <a:moveTo>
                    <a:pt x="0" y="121110"/>
                  </a:moveTo>
                  <a:lnTo>
                    <a:pt x="117174" y="189081"/>
                  </a:lnTo>
                  <a:lnTo>
                    <a:pt x="188134" y="71715"/>
                  </a:lnTo>
                  <a:lnTo>
                    <a:pt x="159931" y="55345"/>
                  </a:lnTo>
                  <a:lnTo>
                    <a:pt x="159474" y="38001"/>
                  </a:lnTo>
                  <a:lnTo>
                    <a:pt x="142614" y="28853"/>
                  </a:lnTo>
                  <a:lnTo>
                    <a:pt x="142541" y="45158"/>
                  </a:lnTo>
                  <a:lnTo>
                    <a:pt x="109857" y="26114"/>
                  </a:lnTo>
                  <a:lnTo>
                    <a:pt x="109908" y="9176"/>
                  </a:lnTo>
                  <a:lnTo>
                    <a:pt x="93453" y="0"/>
                  </a:lnTo>
                  <a:lnTo>
                    <a:pt x="93395" y="17111"/>
                  </a:lnTo>
                  <a:lnTo>
                    <a:pt x="69827" y="2790"/>
                  </a:lnTo>
                  <a:lnTo>
                    <a:pt x="0" y="121110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586791" y="5298601"/>
              <a:ext cx="97287" cy="107217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7586792" y="5298601"/>
              <a:ext cx="97790" cy="107314"/>
            </a:xfrm>
            <a:custGeom>
              <a:avLst/>
              <a:gdLst/>
              <a:ahLst/>
              <a:cxnLst/>
              <a:rect l="l" t="t" r="r" b="b"/>
              <a:pathLst>
                <a:path w="97790" h="107314">
                  <a:moveTo>
                    <a:pt x="46894" y="104550"/>
                  </a:moveTo>
                  <a:lnTo>
                    <a:pt x="51630" y="107217"/>
                  </a:lnTo>
                  <a:lnTo>
                    <a:pt x="61427" y="90716"/>
                  </a:lnTo>
                  <a:lnTo>
                    <a:pt x="56481" y="88267"/>
                  </a:lnTo>
                  <a:lnTo>
                    <a:pt x="46894" y="104550"/>
                  </a:lnTo>
                  <a:close/>
                </a:path>
                <a:path w="97790" h="107314">
                  <a:moveTo>
                    <a:pt x="59048" y="84373"/>
                  </a:moveTo>
                  <a:lnTo>
                    <a:pt x="63784" y="87039"/>
                  </a:lnTo>
                  <a:lnTo>
                    <a:pt x="73581" y="70545"/>
                  </a:lnTo>
                  <a:lnTo>
                    <a:pt x="68628" y="68097"/>
                  </a:lnTo>
                  <a:lnTo>
                    <a:pt x="59048" y="84373"/>
                  </a:lnTo>
                  <a:close/>
                </a:path>
                <a:path w="97790" h="107314">
                  <a:moveTo>
                    <a:pt x="70891" y="63977"/>
                  </a:moveTo>
                  <a:lnTo>
                    <a:pt x="75626" y="66644"/>
                  </a:lnTo>
                  <a:lnTo>
                    <a:pt x="85423" y="50150"/>
                  </a:lnTo>
                  <a:lnTo>
                    <a:pt x="80478" y="47701"/>
                  </a:lnTo>
                  <a:lnTo>
                    <a:pt x="70891" y="63977"/>
                  </a:lnTo>
                  <a:close/>
                </a:path>
                <a:path w="97790" h="107314">
                  <a:moveTo>
                    <a:pt x="82755" y="43952"/>
                  </a:moveTo>
                  <a:lnTo>
                    <a:pt x="87490" y="46618"/>
                  </a:lnTo>
                  <a:lnTo>
                    <a:pt x="97287" y="30117"/>
                  </a:lnTo>
                  <a:lnTo>
                    <a:pt x="92342" y="27669"/>
                  </a:lnTo>
                  <a:lnTo>
                    <a:pt x="82755" y="43952"/>
                  </a:lnTo>
                  <a:close/>
                </a:path>
                <a:path w="97790" h="107314">
                  <a:moveTo>
                    <a:pt x="59600" y="29972"/>
                  </a:moveTo>
                  <a:lnTo>
                    <a:pt x="64335" y="32639"/>
                  </a:lnTo>
                  <a:lnTo>
                    <a:pt x="74132" y="16137"/>
                  </a:lnTo>
                  <a:lnTo>
                    <a:pt x="69179" y="13689"/>
                  </a:lnTo>
                  <a:lnTo>
                    <a:pt x="59600" y="29972"/>
                  </a:lnTo>
                  <a:close/>
                </a:path>
                <a:path w="97790" h="107314">
                  <a:moveTo>
                    <a:pt x="47728" y="50004"/>
                  </a:moveTo>
                  <a:lnTo>
                    <a:pt x="52464" y="52664"/>
                  </a:lnTo>
                  <a:lnTo>
                    <a:pt x="62261" y="36170"/>
                  </a:lnTo>
                  <a:lnTo>
                    <a:pt x="57315" y="33721"/>
                  </a:lnTo>
                  <a:lnTo>
                    <a:pt x="47728" y="50004"/>
                  </a:lnTo>
                  <a:close/>
                </a:path>
                <a:path w="97790" h="107314">
                  <a:moveTo>
                    <a:pt x="35886" y="70400"/>
                  </a:moveTo>
                  <a:lnTo>
                    <a:pt x="40621" y="73067"/>
                  </a:lnTo>
                  <a:lnTo>
                    <a:pt x="50419" y="56566"/>
                  </a:lnTo>
                  <a:lnTo>
                    <a:pt x="45473" y="54117"/>
                  </a:lnTo>
                  <a:lnTo>
                    <a:pt x="35886" y="70400"/>
                  </a:lnTo>
                  <a:close/>
                </a:path>
                <a:path w="97790" h="107314">
                  <a:moveTo>
                    <a:pt x="23732" y="90571"/>
                  </a:moveTo>
                  <a:lnTo>
                    <a:pt x="28467" y="93237"/>
                  </a:lnTo>
                  <a:lnTo>
                    <a:pt x="38265" y="76743"/>
                  </a:lnTo>
                  <a:lnTo>
                    <a:pt x="33319" y="74295"/>
                  </a:lnTo>
                  <a:lnTo>
                    <a:pt x="23732" y="90571"/>
                  </a:lnTo>
                  <a:close/>
                </a:path>
                <a:path w="97790" h="107314">
                  <a:moveTo>
                    <a:pt x="0" y="76881"/>
                  </a:moveTo>
                  <a:lnTo>
                    <a:pt x="4736" y="79548"/>
                  </a:lnTo>
                  <a:lnTo>
                    <a:pt x="14537" y="63054"/>
                  </a:lnTo>
                  <a:lnTo>
                    <a:pt x="9585" y="60605"/>
                  </a:lnTo>
                  <a:lnTo>
                    <a:pt x="0" y="76881"/>
                  </a:lnTo>
                  <a:close/>
                </a:path>
                <a:path w="97790" h="107314">
                  <a:moveTo>
                    <a:pt x="12151" y="56711"/>
                  </a:moveTo>
                  <a:lnTo>
                    <a:pt x="16886" y="59377"/>
                  </a:lnTo>
                  <a:lnTo>
                    <a:pt x="26683" y="42876"/>
                  </a:lnTo>
                  <a:lnTo>
                    <a:pt x="21738" y="40428"/>
                  </a:lnTo>
                  <a:lnTo>
                    <a:pt x="12151" y="56711"/>
                  </a:lnTo>
                  <a:close/>
                </a:path>
                <a:path w="97790" h="107314">
                  <a:moveTo>
                    <a:pt x="24000" y="36308"/>
                  </a:moveTo>
                  <a:lnTo>
                    <a:pt x="28736" y="38974"/>
                  </a:lnTo>
                  <a:lnTo>
                    <a:pt x="38533" y="22481"/>
                  </a:lnTo>
                  <a:lnTo>
                    <a:pt x="33580" y="20032"/>
                  </a:lnTo>
                  <a:lnTo>
                    <a:pt x="24000" y="36308"/>
                  </a:lnTo>
                  <a:close/>
                </a:path>
                <a:path w="97790" h="107314">
                  <a:moveTo>
                    <a:pt x="35864" y="16283"/>
                  </a:moveTo>
                  <a:lnTo>
                    <a:pt x="40600" y="18949"/>
                  </a:lnTo>
                  <a:lnTo>
                    <a:pt x="50397" y="2448"/>
                  </a:lnTo>
                  <a:lnTo>
                    <a:pt x="45451" y="0"/>
                  </a:lnTo>
                  <a:lnTo>
                    <a:pt x="35864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571476" y="528957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56648" y="88267"/>
                  </a:moveTo>
                  <a:lnTo>
                    <a:pt x="46894" y="104834"/>
                  </a:ln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close/>
                </a:path>
                <a:path w="107950" h="113664">
                  <a:moveTo>
                    <a:pt x="33486" y="74287"/>
                  </a:moveTo>
                  <a:lnTo>
                    <a:pt x="23733" y="90854"/>
                  </a:ln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close/>
                </a:path>
                <a:path w="107950" h="113664">
                  <a:moveTo>
                    <a:pt x="68802" y="68089"/>
                  </a:moveTo>
                  <a:lnTo>
                    <a:pt x="59048" y="84656"/>
                  </a:ln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close/>
                </a:path>
                <a:path w="107950" h="113664">
                  <a:moveTo>
                    <a:pt x="9753" y="60598"/>
                  </a:moveTo>
                  <a:lnTo>
                    <a:pt x="0" y="77165"/>
                  </a:ln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close/>
                </a:path>
                <a:path w="107950" h="113664">
                  <a:moveTo>
                    <a:pt x="45640" y="54117"/>
                  </a:moveTo>
                  <a:lnTo>
                    <a:pt x="35886" y="70676"/>
                  </a:ln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close/>
                </a:path>
                <a:path w="107950" h="113664">
                  <a:moveTo>
                    <a:pt x="80644" y="47694"/>
                  </a:moveTo>
                  <a:lnTo>
                    <a:pt x="70891" y="64260"/>
                  </a:ln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close/>
                </a:path>
                <a:path w="107950" h="113664">
                  <a:moveTo>
                    <a:pt x="21905" y="40428"/>
                  </a:moveTo>
                  <a:lnTo>
                    <a:pt x="12152" y="56987"/>
                  </a:ln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close/>
                </a:path>
                <a:path w="107950" h="113664">
                  <a:moveTo>
                    <a:pt x="57482" y="33721"/>
                  </a:moveTo>
                  <a:lnTo>
                    <a:pt x="47728" y="50280"/>
                  </a:ln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close/>
                </a:path>
                <a:path w="107950" h="113664">
                  <a:moveTo>
                    <a:pt x="92508" y="27669"/>
                  </a:moveTo>
                  <a:lnTo>
                    <a:pt x="82755" y="44228"/>
                  </a:ln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close/>
                </a:path>
                <a:path w="107950" h="113664">
                  <a:moveTo>
                    <a:pt x="33754" y="20025"/>
                  </a:moveTo>
                  <a:lnTo>
                    <a:pt x="23998" y="36591"/>
                  </a:ln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close/>
                </a:path>
                <a:path w="107950" h="113664">
                  <a:moveTo>
                    <a:pt x="69353" y="13689"/>
                  </a:moveTo>
                  <a:lnTo>
                    <a:pt x="59600" y="30255"/>
                  </a:ln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close/>
                </a:path>
                <a:path w="107950" h="113664">
                  <a:moveTo>
                    <a:pt x="45618" y="0"/>
                  </a:moveTo>
                  <a:lnTo>
                    <a:pt x="35864" y="16566"/>
                  </a:ln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571476" y="528957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35864" y="16566"/>
                  </a:move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lnTo>
                    <a:pt x="35864" y="16566"/>
                  </a:lnTo>
                  <a:close/>
                </a:path>
                <a:path w="107950" h="113664">
                  <a:moveTo>
                    <a:pt x="23998" y="36591"/>
                  </a:move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lnTo>
                    <a:pt x="23998" y="36591"/>
                  </a:lnTo>
                  <a:close/>
                </a:path>
                <a:path w="107950" h="113664">
                  <a:moveTo>
                    <a:pt x="12152" y="56987"/>
                  </a:move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lnTo>
                    <a:pt x="12152" y="56987"/>
                  </a:lnTo>
                  <a:close/>
                </a:path>
                <a:path w="107950" h="113664">
                  <a:moveTo>
                    <a:pt x="0" y="77165"/>
                  </a:move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lnTo>
                    <a:pt x="0" y="77165"/>
                  </a:lnTo>
                  <a:close/>
                </a:path>
                <a:path w="107950" h="113664">
                  <a:moveTo>
                    <a:pt x="23733" y="90854"/>
                  </a:move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lnTo>
                    <a:pt x="23733" y="90854"/>
                  </a:lnTo>
                  <a:close/>
                </a:path>
                <a:path w="107950" h="113664">
                  <a:moveTo>
                    <a:pt x="35886" y="70676"/>
                  </a:move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lnTo>
                    <a:pt x="35886" y="70676"/>
                  </a:lnTo>
                  <a:close/>
                </a:path>
                <a:path w="107950" h="113664">
                  <a:moveTo>
                    <a:pt x="47728" y="50280"/>
                  </a:move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lnTo>
                    <a:pt x="47728" y="50280"/>
                  </a:lnTo>
                  <a:close/>
                </a:path>
                <a:path w="107950" h="113664">
                  <a:moveTo>
                    <a:pt x="59600" y="30255"/>
                  </a:move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lnTo>
                    <a:pt x="59600" y="30255"/>
                  </a:lnTo>
                  <a:close/>
                </a:path>
                <a:path w="107950" h="113664">
                  <a:moveTo>
                    <a:pt x="82755" y="44228"/>
                  </a:move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lnTo>
                    <a:pt x="82755" y="44228"/>
                  </a:lnTo>
                  <a:close/>
                </a:path>
                <a:path w="107950" h="113664">
                  <a:moveTo>
                    <a:pt x="70891" y="64260"/>
                  </a:move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lnTo>
                    <a:pt x="70891" y="64260"/>
                  </a:lnTo>
                  <a:close/>
                </a:path>
                <a:path w="107950" h="113664">
                  <a:moveTo>
                    <a:pt x="59048" y="84656"/>
                  </a:move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lnTo>
                    <a:pt x="59048" y="84656"/>
                  </a:lnTo>
                  <a:close/>
                </a:path>
                <a:path w="107950" h="113664">
                  <a:moveTo>
                    <a:pt x="46894" y="104834"/>
                  </a:move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lnTo>
                    <a:pt x="46894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537731" y="5367469"/>
              <a:ext cx="117174" cy="112317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7537731" y="5367469"/>
              <a:ext cx="117475" cy="112395"/>
            </a:xfrm>
            <a:custGeom>
              <a:avLst/>
              <a:gdLst/>
              <a:ahLst/>
              <a:cxnLst/>
              <a:rect l="l" t="t" r="r" b="b"/>
              <a:pathLst>
                <a:path w="117475" h="112395">
                  <a:moveTo>
                    <a:pt x="0" y="46408"/>
                  </a:moveTo>
                  <a:lnTo>
                    <a:pt x="106891" y="108197"/>
                  </a:lnTo>
                  <a:lnTo>
                    <a:pt x="109980" y="110308"/>
                  </a:lnTo>
                  <a:lnTo>
                    <a:pt x="113483" y="111714"/>
                  </a:lnTo>
                  <a:lnTo>
                    <a:pt x="117174" y="112317"/>
                  </a:lnTo>
                  <a:lnTo>
                    <a:pt x="117174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536968" y="5170836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309081" y="156248"/>
                  </a:moveTo>
                  <a:lnTo>
                    <a:pt x="304247" y="143367"/>
                  </a:lnTo>
                  <a:lnTo>
                    <a:pt x="297636" y="131396"/>
                  </a:lnTo>
                  <a:lnTo>
                    <a:pt x="289369" y="120521"/>
                  </a:lnTo>
                  <a:lnTo>
                    <a:pt x="279566" y="110930"/>
                  </a:lnTo>
                  <a:lnTo>
                    <a:pt x="87102" y="0"/>
                  </a:lnTo>
                  <a:lnTo>
                    <a:pt x="56690" y="9983"/>
                  </a:lnTo>
                  <a:lnTo>
                    <a:pt x="45058" y="16788"/>
                  </a:lnTo>
                  <a:lnTo>
                    <a:pt x="35268" y="25857"/>
                  </a:lnTo>
                  <a:lnTo>
                    <a:pt x="27633" y="36828"/>
                  </a:lnTo>
                  <a:lnTo>
                    <a:pt x="22467" y="49343"/>
                  </a:lnTo>
                  <a:lnTo>
                    <a:pt x="38343" y="88590"/>
                  </a:lnTo>
                  <a:lnTo>
                    <a:pt x="60560" y="95075"/>
                  </a:lnTo>
                  <a:lnTo>
                    <a:pt x="6929" y="185370"/>
                  </a:lnTo>
                  <a:lnTo>
                    <a:pt x="2257" y="190326"/>
                  </a:lnTo>
                  <a:lnTo>
                    <a:pt x="0" y="197112"/>
                  </a:lnTo>
                  <a:lnTo>
                    <a:pt x="762" y="203906"/>
                  </a:lnTo>
                  <a:lnTo>
                    <a:pt x="762" y="243041"/>
                  </a:lnTo>
                  <a:lnTo>
                    <a:pt x="107654" y="304830"/>
                  </a:lnTo>
                  <a:lnTo>
                    <a:pt x="113600" y="309861"/>
                  </a:lnTo>
                  <a:lnTo>
                    <a:pt x="122266" y="309861"/>
                  </a:lnTo>
                  <a:lnTo>
                    <a:pt x="128213" y="304830"/>
                  </a:lnTo>
                  <a:lnTo>
                    <a:pt x="272104" y="222442"/>
                  </a:lnTo>
                  <a:lnTo>
                    <a:pt x="272104" y="199786"/>
                  </a:lnTo>
                  <a:lnTo>
                    <a:pt x="283812" y="198694"/>
                  </a:lnTo>
                  <a:lnTo>
                    <a:pt x="294368" y="194122"/>
                  </a:lnTo>
                  <a:lnTo>
                    <a:pt x="303044" y="186532"/>
                  </a:lnTo>
                  <a:lnTo>
                    <a:pt x="309110" y="176382"/>
                  </a:lnTo>
                  <a:lnTo>
                    <a:pt x="309081" y="156248"/>
                  </a:lnTo>
                  <a:close/>
                </a:path>
              </a:pathLst>
            </a:custGeom>
            <a:ln w="10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753915" y="5155402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79" h="75564">
                  <a:moveTo>
                    <a:pt x="104724" y="0"/>
                  </a:moveTo>
                  <a:lnTo>
                    <a:pt x="98202" y="856"/>
                  </a:lnTo>
                  <a:lnTo>
                    <a:pt x="0" y="75493"/>
                  </a:lnTo>
                  <a:lnTo>
                    <a:pt x="60721" y="75119"/>
                  </a:lnTo>
                  <a:lnTo>
                    <a:pt x="113700" y="57694"/>
                  </a:lnTo>
                  <a:lnTo>
                    <a:pt x="131961" y="34224"/>
                  </a:lnTo>
                  <a:lnTo>
                    <a:pt x="131123" y="22749"/>
                  </a:lnTo>
                  <a:lnTo>
                    <a:pt x="126037" y="12425"/>
                  </a:lnTo>
                  <a:lnTo>
                    <a:pt x="117062" y="4573"/>
                  </a:lnTo>
                  <a:lnTo>
                    <a:pt x="111357" y="1299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753582" y="5139413"/>
              <a:ext cx="100083" cy="91486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7753582" y="5139413"/>
              <a:ext cx="100330" cy="92075"/>
            </a:xfrm>
            <a:custGeom>
              <a:avLst/>
              <a:gdLst/>
              <a:ahLst/>
              <a:cxnLst/>
              <a:rect l="l" t="t" r="r" b="b"/>
              <a:pathLst>
                <a:path w="100329" h="92075">
                  <a:moveTo>
                    <a:pt x="0" y="91486"/>
                  </a:moveTo>
                  <a:lnTo>
                    <a:pt x="0" y="66102"/>
                  </a:lnTo>
                  <a:lnTo>
                    <a:pt x="100083" y="0"/>
                  </a:lnTo>
                  <a:lnTo>
                    <a:pt x="100083" y="32935"/>
                  </a:lnTo>
                  <a:lnTo>
                    <a:pt x="0" y="91486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538864" y="5013156"/>
              <a:ext cx="314800" cy="192359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7538864" y="5013156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702"/>
                  </a:moveTo>
                  <a:lnTo>
                    <a:pt x="96441" y="0"/>
                  </a:lnTo>
                  <a:lnTo>
                    <a:pt x="314800" y="126257"/>
                  </a:lnTo>
                  <a:lnTo>
                    <a:pt x="214717" y="192359"/>
                  </a:lnTo>
                  <a:lnTo>
                    <a:pt x="0" y="67702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902794" y="4956433"/>
              <a:ext cx="253721" cy="173833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690806" y="4791755"/>
              <a:ext cx="410329" cy="239577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7690806" y="4791755"/>
              <a:ext cx="410845" cy="240029"/>
            </a:xfrm>
            <a:custGeom>
              <a:avLst/>
              <a:gdLst/>
              <a:ahLst/>
              <a:cxnLst/>
              <a:rect l="l" t="t" r="r" b="b"/>
              <a:pathLst>
                <a:path w="410845" h="240029">
                  <a:moveTo>
                    <a:pt x="211988" y="239577"/>
                  </a:moveTo>
                  <a:lnTo>
                    <a:pt x="410329" y="124425"/>
                  </a:lnTo>
                  <a:lnTo>
                    <a:pt x="197428" y="0"/>
                  </a:lnTo>
                  <a:lnTo>
                    <a:pt x="0" y="117109"/>
                  </a:lnTo>
                  <a:lnTo>
                    <a:pt x="37248" y="149881"/>
                  </a:lnTo>
                  <a:lnTo>
                    <a:pt x="77385" y="178696"/>
                  </a:lnTo>
                  <a:lnTo>
                    <a:pt x="120097" y="203371"/>
                  </a:lnTo>
                  <a:lnTo>
                    <a:pt x="165070" y="223725"/>
                  </a:lnTo>
                  <a:lnTo>
                    <a:pt x="211988" y="239577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917354" y="4767388"/>
              <a:ext cx="41670" cy="22930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7917354" y="4767388"/>
              <a:ext cx="41910" cy="229870"/>
            </a:xfrm>
            <a:custGeom>
              <a:avLst/>
              <a:gdLst/>
              <a:ahLst/>
              <a:cxnLst/>
              <a:rect l="l" t="t" r="r" b="b"/>
              <a:pathLst>
                <a:path w="41909" h="229870">
                  <a:moveTo>
                    <a:pt x="0" y="229304"/>
                  </a:moveTo>
                  <a:lnTo>
                    <a:pt x="0" y="24366"/>
                  </a:lnTo>
                  <a:lnTo>
                    <a:pt x="41670" y="0"/>
                  </a:lnTo>
                  <a:lnTo>
                    <a:pt x="40028" y="194537"/>
                  </a:lnTo>
                  <a:lnTo>
                    <a:pt x="0" y="229304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957382" y="4756988"/>
              <a:ext cx="78247" cy="184811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7957382" y="4756988"/>
              <a:ext cx="78740" cy="185420"/>
            </a:xfrm>
            <a:custGeom>
              <a:avLst/>
              <a:gdLst/>
              <a:ahLst/>
              <a:cxnLst/>
              <a:rect l="l" t="t" r="r" b="b"/>
              <a:pathLst>
                <a:path w="78740" h="185420">
                  <a:moveTo>
                    <a:pt x="1475" y="29566"/>
                  </a:moveTo>
                  <a:lnTo>
                    <a:pt x="78247" y="0"/>
                  </a:lnTo>
                  <a:lnTo>
                    <a:pt x="78247" y="120763"/>
                  </a:lnTo>
                  <a:lnTo>
                    <a:pt x="0" y="184811"/>
                  </a:lnTo>
                  <a:lnTo>
                    <a:pt x="1475" y="29566"/>
                  </a:lnTo>
                  <a:close/>
                </a:path>
              </a:pathLst>
            </a:custGeom>
            <a:ln w="5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833647" y="4676484"/>
              <a:ext cx="201983" cy="110070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7833647" y="4676484"/>
              <a:ext cx="202565" cy="110489"/>
            </a:xfrm>
            <a:custGeom>
              <a:avLst/>
              <a:gdLst/>
              <a:ahLst/>
              <a:cxnLst/>
              <a:rect l="l" t="t" r="r" b="b"/>
              <a:pathLst>
                <a:path w="202565" h="110489">
                  <a:moveTo>
                    <a:pt x="125211" y="110070"/>
                  </a:moveTo>
                  <a:lnTo>
                    <a:pt x="125377" y="90903"/>
                  </a:lnTo>
                  <a:lnTo>
                    <a:pt x="0" y="18294"/>
                  </a:lnTo>
                  <a:lnTo>
                    <a:pt x="63688" y="0"/>
                  </a:lnTo>
                  <a:lnTo>
                    <a:pt x="201983" y="80503"/>
                  </a:lnTo>
                  <a:lnTo>
                    <a:pt x="125211" y="110070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902794" y="4916181"/>
              <a:ext cx="198341" cy="203106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7902794" y="4916181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4" h="203200">
                  <a:moveTo>
                    <a:pt x="0" y="115151"/>
                  </a:moveTo>
                  <a:lnTo>
                    <a:pt x="198341" y="0"/>
                  </a:lnTo>
                  <a:lnTo>
                    <a:pt x="198341" y="87828"/>
                  </a:lnTo>
                  <a:lnTo>
                    <a:pt x="0" y="203106"/>
                  </a:lnTo>
                  <a:lnTo>
                    <a:pt x="0" y="115151"/>
                  </a:lnTo>
                  <a:close/>
                </a:path>
              </a:pathLst>
            </a:custGeom>
            <a:ln w="57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739023" y="4669160"/>
              <a:ext cx="220001" cy="12259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7739023" y="4669160"/>
              <a:ext cx="220345" cy="123189"/>
            </a:xfrm>
            <a:custGeom>
              <a:avLst/>
              <a:gdLst/>
              <a:ahLst/>
              <a:cxnLst/>
              <a:rect l="l" t="t" r="r" b="b"/>
              <a:pathLst>
                <a:path w="220345" h="123189">
                  <a:moveTo>
                    <a:pt x="0" y="20133"/>
                  </a:moveTo>
                  <a:lnTo>
                    <a:pt x="50953" y="0"/>
                  </a:lnTo>
                  <a:lnTo>
                    <a:pt x="94743" y="25650"/>
                  </a:lnTo>
                  <a:lnTo>
                    <a:pt x="220001" y="98315"/>
                  </a:lnTo>
                  <a:lnTo>
                    <a:pt x="178331" y="122594"/>
                  </a:lnTo>
                  <a:lnTo>
                    <a:pt x="129956" y="104070"/>
                  </a:lnTo>
                  <a:lnTo>
                    <a:pt x="83869" y="80680"/>
                  </a:lnTo>
                  <a:lnTo>
                    <a:pt x="40429" y="52632"/>
                  </a:lnTo>
                  <a:lnTo>
                    <a:pt x="0" y="20133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538864" y="5080859"/>
              <a:ext cx="214717" cy="150041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7538864" y="5080859"/>
              <a:ext cx="215265" cy="150495"/>
            </a:xfrm>
            <a:custGeom>
              <a:avLst/>
              <a:gdLst/>
              <a:ahLst/>
              <a:cxnLst/>
              <a:rect l="l" t="t" r="r" b="b"/>
              <a:pathLst>
                <a:path w="215265" h="150495">
                  <a:moveTo>
                    <a:pt x="0" y="0"/>
                  </a:moveTo>
                  <a:lnTo>
                    <a:pt x="214717" y="124657"/>
                  </a:lnTo>
                  <a:lnTo>
                    <a:pt x="214717" y="150041"/>
                  </a:lnTo>
                  <a:lnTo>
                    <a:pt x="0" y="25619"/>
                  </a:lnTo>
                  <a:lnTo>
                    <a:pt x="0" y="0"/>
                  </a:lnTo>
                  <a:close/>
                </a:path>
              </a:pathLst>
            </a:custGeom>
            <a:ln w="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562248" y="5025815"/>
              <a:ext cx="262890" cy="163195"/>
            </a:xfrm>
            <a:custGeom>
              <a:avLst/>
              <a:gdLst/>
              <a:ahLst/>
              <a:cxnLst/>
              <a:rect l="l" t="t" r="r" b="b"/>
              <a:pathLst>
                <a:path w="262890" h="163195">
                  <a:moveTo>
                    <a:pt x="188548" y="144932"/>
                  </a:moveTo>
                  <a:lnTo>
                    <a:pt x="175425" y="153549"/>
                  </a:lnTo>
                  <a:lnTo>
                    <a:pt x="191167" y="162908"/>
                  </a:lnTo>
                  <a:lnTo>
                    <a:pt x="204290" y="154297"/>
                  </a:lnTo>
                  <a:lnTo>
                    <a:pt x="188548" y="144932"/>
                  </a:lnTo>
                  <a:close/>
                </a:path>
                <a:path w="262890" h="163195">
                  <a:moveTo>
                    <a:pt x="208043" y="131821"/>
                  </a:moveTo>
                  <a:lnTo>
                    <a:pt x="194920" y="140437"/>
                  </a:lnTo>
                  <a:lnTo>
                    <a:pt x="210661" y="149799"/>
                  </a:lnTo>
                  <a:lnTo>
                    <a:pt x="223785" y="141190"/>
                  </a:lnTo>
                  <a:lnTo>
                    <a:pt x="208043" y="131821"/>
                  </a:lnTo>
                  <a:close/>
                </a:path>
                <a:path w="262890" h="163195">
                  <a:moveTo>
                    <a:pt x="159310" y="127335"/>
                  </a:moveTo>
                  <a:lnTo>
                    <a:pt x="146187" y="135951"/>
                  </a:lnTo>
                  <a:lnTo>
                    <a:pt x="161929" y="145304"/>
                  </a:lnTo>
                  <a:lnTo>
                    <a:pt x="175052" y="136696"/>
                  </a:lnTo>
                  <a:lnTo>
                    <a:pt x="159310" y="127335"/>
                  </a:lnTo>
                  <a:close/>
                </a:path>
                <a:path w="262890" h="163195">
                  <a:moveTo>
                    <a:pt x="227529" y="118710"/>
                  </a:moveTo>
                  <a:lnTo>
                    <a:pt x="214414" y="127327"/>
                  </a:lnTo>
                  <a:lnTo>
                    <a:pt x="230156" y="136688"/>
                  </a:lnTo>
                  <a:lnTo>
                    <a:pt x="243279" y="128080"/>
                  </a:lnTo>
                  <a:lnTo>
                    <a:pt x="227529" y="118710"/>
                  </a:lnTo>
                  <a:close/>
                </a:path>
                <a:path w="262890" h="163195">
                  <a:moveTo>
                    <a:pt x="178805" y="114224"/>
                  </a:moveTo>
                  <a:lnTo>
                    <a:pt x="165682" y="122840"/>
                  </a:lnTo>
                  <a:lnTo>
                    <a:pt x="181423" y="132202"/>
                  </a:lnTo>
                  <a:lnTo>
                    <a:pt x="194547" y="123585"/>
                  </a:lnTo>
                  <a:lnTo>
                    <a:pt x="178805" y="114224"/>
                  </a:lnTo>
                  <a:close/>
                </a:path>
                <a:path w="262890" h="163195">
                  <a:moveTo>
                    <a:pt x="71597" y="74527"/>
                  </a:moveTo>
                  <a:lnTo>
                    <a:pt x="58474" y="83143"/>
                  </a:lnTo>
                  <a:lnTo>
                    <a:pt x="132691" y="127707"/>
                  </a:lnTo>
                  <a:lnTo>
                    <a:pt x="145814" y="119099"/>
                  </a:lnTo>
                  <a:lnTo>
                    <a:pt x="71597" y="74527"/>
                  </a:lnTo>
                  <a:close/>
                </a:path>
                <a:path w="262890" h="163195">
                  <a:moveTo>
                    <a:pt x="247024" y="105607"/>
                  </a:moveTo>
                  <a:lnTo>
                    <a:pt x="233909" y="114224"/>
                  </a:lnTo>
                  <a:lnTo>
                    <a:pt x="249650" y="123577"/>
                  </a:lnTo>
                  <a:lnTo>
                    <a:pt x="262774" y="114969"/>
                  </a:lnTo>
                  <a:lnTo>
                    <a:pt x="247024" y="105607"/>
                  </a:lnTo>
                  <a:close/>
                </a:path>
                <a:path w="262890" h="163195">
                  <a:moveTo>
                    <a:pt x="198292" y="101113"/>
                  </a:moveTo>
                  <a:lnTo>
                    <a:pt x="185176" y="109729"/>
                  </a:lnTo>
                  <a:lnTo>
                    <a:pt x="200918" y="119091"/>
                  </a:lnTo>
                  <a:lnTo>
                    <a:pt x="214041" y="110474"/>
                  </a:lnTo>
                  <a:lnTo>
                    <a:pt x="198292" y="101113"/>
                  </a:lnTo>
                  <a:close/>
                </a:path>
                <a:path w="262890" h="163195">
                  <a:moveTo>
                    <a:pt x="149567" y="96618"/>
                  </a:moveTo>
                  <a:lnTo>
                    <a:pt x="136444" y="105235"/>
                  </a:lnTo>
                  <a:lnTo>
                    <a:pt x="152185" y="114596"/>
                  </a:lnTo>
                  <a:lnTo>
                    <a:pt x="165309" y="105988"/>
                  </a:lnTo>
                  <a:lnTo>
                    <a:pt x="149567" y="96618"/>
                  </a:lnTo>
                  <a:close/>
                </a:path>
                <a:path w="262890" h="163195">
                  <a:moveTo>
                    <a:pt x="217786" y="88002"/>
                  </a:moveTo>
                  <a:lnTo>
                    <a:pt x="204671" y="96618"/>
                  </a:lnTo>
                  <a:lnTo>
                    <a:pt x="220412" y="105980"/>
                  </a:lnTo>
                  <a:lnTo>
                    <a:pt x="233536" y="97364"/>
                  </a:lnTo>
                  <a:lnTo>
                    <a:pt x="217786" y="88002"/>
                  </a:lnTo>
                  <a:close/>
                </a:path>
                <a:path w="262890" h="163195">
                  <a:moveTo>
                    <a:pt x="169054" y="83516"/>
                  </a:moveTo>
                  <a:lnTo>
                    <a:pt x="155938" y="92132"/>
                  </a:lnTo>
                  <a:lnTo>
                    <a:pt x="171680" y="101485"/>
                  </a:lnTo>
                  <a:lnTo>
                    <a:pt x="184803" y="92877"/>
                  </a:lnTo>
                  <a:lnTo>
                    <a:pt x="169054" y="83516"/>
                  </a:lnTo>
                  <a:close/>
                </a:path>
                <a:path w="262890" h="163195">
                  <a:moveTo>
                    <a:pt x="120329" y="79021"/>
                  </a:moveTo>
                  <a:lnTo>
                    <a:pt x="107206" y="87637"/>
                  </a:lnTo>
                  <a:lnTo>
                    <a:pt x="122948" y="96999"/>
                  </a:lnTo>
                  <a:lnTo>
                    <a:pt x="136071" y="88383"/>
                  </a:lnTo>
                  <a:lnTo>
                    <a:pt x="120329" y="79021"/>
                  </a:lnTo>
                  <a:close/>
                </a:path>
                <a:path w="262890" h="163195">
                  <a:moveTo>
                    <a:pt x="188548" y="70405"/>
                  </a:moveTo>
                  <a:lnTo>
                    <a:pt x="175433" y="79021"/>
                  </a:lnTo>
                  <a:lnTo>
                    <a:pt x="191175" y="88375"/>
                  </a:lnTo>
                  <a:lnTo>
                    <a:pt x="204298" y="79766"/>
                  </a:lnTo>
                  <a:lnTo>
                    <a:pt x="188548" y="70405"/>
                  </a:lnTo>
                  <a:close/>
                </a:path>
                <a:path w="262890" h="163195">
                  <a:moveTo>
                    <a:pt x="139816" y="65910"/>
                  </a:moveTo>
                  <a:lnTo>
                    <a:pt x="126701" y="74527"/>
                  </a:lnTo>
                  <a:lnTo>
                    <a:pt x="142442" y="83888"/>
                  </a:lnTo>
                  <a:lnTo>
                    <a:pt x="155566" y="75272"/>
                  </a:lnTo>
                  <a:lnTo>
                    <a:pt x="139816" y="65910"/>
                  </a:lnTo>
                  <a:close/>
                </a:path>
                <a:path w="262890" h="163195">
                  <a:moveTo>
                    <a:pt x="91091" y="61424"/>
                  </a:moveTo>
                  <a:lnTo>
                    <a:pt x="77968" y="70040"/>
                  </a:lnTo>
                  <a:lnTo>
                    <a:pt x="93710" y="79394"/>
                  </a:lnTo>
                  <a:lnTo>
                    <a:pt x="106833" y="70785"/>
                  </a:lnTo>
                  <a:lnTo>
                    <a:pt x="91091" y="61424"/>
                  </a:lnTo>
                  <a:close/>
                </a:path>
                <a:path w="262890" h="163195">
                  <a:moveTo>
                    <a:pt x="42359" y="56929"/>
                  </a:moveTo>
                  <a:lnTo>
                    <a:pt x="29237" y="65546"/>
                  </a:lnTo>
                  <a:lnTo>
                    <a:pt x="44977" y="74907"/>
                  </a:lnTo>
                  <a:lnTo>
                    <a:pt x="58101" y="66291"/>
                  </a:lnTo>
                  <a:lnTo>
                    <a:pt x="42359" y="56929"/>
                  </a:lnTo>
                  <a:close/>
                </a:path>
                <a:path w="262890" h="163195">
                  <a:moveTo>
                    <a:pt x="159310" y="52799"/>
                  </a:moveTo>
                  <a:lnTo>
                    <a:pt x="146195" y="61416"/>
                  </a:lnTo>
                  <a:lnTo>
                    <a:pt x="161937" y="70777"/>
                  </a:lnTo>
                  <a:lnTo>
                    <a:pt x="175060" y="62169"/>
                  </a:lnTo>
                  <a:lnTo>
                    <a:pt x="159310" y="52799"/>
                  </a:lnTo>
                  <a:close/>
                </a:path>
                <a:path w="262890" h="163195">
                  <a:moveTo>
                    <a:pt x="110578" y="48313"/>
                  </a:moveTo>
                  <a:lnTo>
                    <a:pt x="97463" y="56929"/>
                  </a:lnTo>
                  <a:lnTo>
                    <a:pt x="113204" y="66283"/>
                  </a:lnTo>
                  <a:lnTo>
                    <a:pt x="126328" y="57674"/>
                  </a:lnTo>
                  <a:lnTo>
                    <a:pt x="110578" y="48313"/>
                  </a:lnTo>
                  <a:close/>
                </a:path>
                <a:path w="262890" h="163195">
                  <a:moveTo>
                    <a:pt x="61846" y="43818"/>
                  </a:moveTo>
                  <a:lnTo>
                    <a:pt x="48730" y="52435"/>
                  </a:lnTo>
                  <a:lnTo>
                    <a:pt x="64472" y="61796"/>
                  </a:lnTo>
                  <a:lnTo>
                    <a:pt x="77595" y="53180"/>
                  </a:lnTo>
                  <a:lnTo>
                    <a:pt x="61846" y="43818"/>
                  </a:lnTo>
                  <a:close/>
                </a:path>
                <a:path w="262890" h="163195">
                  <a:moveTo>
                    <a:pt x="13118" y="39332"/>
                  </a:moveTo>
                  <a:lnTo>
                    <a:pt x="0" y="47948"/>
                  </a:lnTo>
                  <a:lnTo>
                    <a:pt x="15740" y="57302"/>
                  </a:lnTo>
                  <a:lnTo>
                    <a:pt x="28861" y="48693"/>
                  </a:lnTo>
                  <a:lnTo>
                    <a:pt x="13118" y="39332"/>
                  </a:lnTo>
                  <a:close/>
                </a:path>
                <a:path w="262890" h="163195">
                  <a:moveTo>
                    <a:pt x="130073" y="35202"/>
                  </a:moveTo>
                  <a:lnTo>
                    <a:pt x="116957" y="43818"/>
                  </a:lnTo>
                  <a:lnTo>
                    <a:pt x="132699" y="53180"/>
                  </a:lnTo>
                  <a:lnTo>
                    <a:pt x="145822" y="44564"/>
                  </a:lnTo>
                  <a:lnTo>
                    <a:pt x="130073" y="35202"/>
                  </a:lnTo>
                  <a:close/>
                </a:path>
                <a:path w="262890" h="163195">
                  <a:moveTo>
                    <a:pt x="81340" y="30708"/>
                  </a:moveTo>
                  <a:lnTo>
                    <a:pt x="68225" y="39324"/>
                  </a:lnTo>
                  <a:lnTo>
                    <a:pt x="83966" y="48686"/>
                  </a:lnTo>
                  <a:lnTo>
                    <a:pt x="97090" y="40077"/>
                  </a:lnTo>
                  <a:lnTo>
                    <a:pt x="81340" y="30708"/>
                  </a:lnTo>
                  <a:close/>
                </a:path>
                <a:path w="262890" h="163195">
                  <a:moveTo>
                    <a:pt x="32612" y="26221"/>
                  </a:moveTo>
                  <a:lnTo>
                    <a:pt x="19493" y="34837"/>
                  </a:lnTo>
                  <a:lnTo>
                    <a:pt x="35234" y="44199"/>
                  </a:lnTo>
                  <a:lnTo>
                    <a:pt x="48357" y="35583"/>
                  </a:lnTo>
                  <a:lnTo>
                    <a:pt x="32612" y="26221"/>
                  </a:lnTo>
                  <a:close/>
                </a:path>
                <a:path w="262890" h="163195">
                  <a:moveTo>
                    <a:pt x="100835" y="17597"/>
                  </a:moveTo>
                  <a:lnTo>
                    <a:pt x="87719" y="26213"/>
                  </a:lnTo>
                  <a:lnTo>
                    <a:pt x="103461" y="35575"/>
                  </a:lnTo>
                  <a:lnTo>
                    <a:pt x="116576" y="26966"/>
                  </a:lnTo>
                  <a:lnTo>
                    <a:pt x="100835" y="17597"/>
                  </a:lnTo>
                  <a:close/>
                </a:path>
                <a:path w="262890" h="163195">
                  <a:moveTo>
                    <a:pt x="52102" y="13110"/>
                  </a:moveTo>
                  <a:lnTo>
                    <a:pt x="38987" y="21727"/>
                  </a:lnTo>
                  <a:lnTo>
                    <a:pt x="54729" y="31088"/>
                  </a:lnTo>
                  <a:lnTo>
                    <a:pt x="67852" y="22472"/>
                  </a:lnTo>
                  <a:lnTo>
                    <a:pt x="52102" y="13110"/>
                  </a:lnTo>
                  <a:close/>
                </a:path>
                <a:path w="262890" h="163195">
                  <a:moveTo>
                    <a:pt x="71597" y="0"/>
                  </a:moveTo>
                  <a:lnTo>
                    <a:pt x="58482" y="8616"/>
                  </a:lnTo>
                  <a:lnTo>
                    <a:pt x="74223" y="17977"/>
                  </a:lnTo>
                  <a:lnTo>
                    <a:pt x="87339" y="9361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562254" y="5034424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102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49"/>
                  </a:lnTo>
                  <a:lnTo>
                    <a:pt x="74212" y="13102"/>
                  </a:lnTo>
                  <a:lnTo>
                    <a:pt x="74199" y="9353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97"/>
                  </a:moveTo>
                  <a:close/>
                </a:path>
                <a:path w="262890" h="158114">
                  <a:moveTo>
                    <a:pt x="87341" y="745"/>
                  </a:moveTo>
                  <a:lnTo>
                    <a:pt x="74218" y="9353"/>
                  </a:lnTo>
                  <a:lnTo>
                    <a:pt x="74226" y="13097"/>
                  </a:lnTo>
                  <a:lnTo>
                    <a:pt x="87341" y="4486"/>
                  </a:lnTo>
                  <a:lnTo>
                    <a:pt x="87341" y="745"/>
                  </a:lnTo>
                  <a:close/>
                </a:path>
                <a:path w="262890" h="158114">
                  <a:moveTo>
                    <a:pt x="103463" y="30708"/>
                  </a:moveTo>
                  <a:close/>
                </a:path>
                <a:path w="262890" h="158114">
                  <a:moveTo>
                    <a:pt x="87714" y="17605"/>
                  </a:moveTo>
                  <a:lnTo>
                    <a:pt x="87722" y="21354"/>
                  </a:lnTo>
                  <a:lnTo>
                    <a:pt x="103450" y="30708"/>
                  </a:lnTo>
                  <a:lnTo>
                    <a:pt x="103437" y="26958"/>
                  </a:lnTo>
                  <a:lnTo>
                    <a:pt x="87714" y="17605"/>
                  </a:lnTo>
                  <a:close/>
                </a:path>
                <a:path w="262890" h="158114">
                  <a:moveTo>
                    <a:pt x="103463" y="30702"/>
                  </a:moveTo>
                  <a:close/>
                </a:path>
                <a:path w="262890" h="158114">
                  <a:moveTo>
                    <a:pt x="116579" y="18350"/>
                  </a:moveTo>
                  <a:lnTo>
                    <a:pt x="103455" y="26958"/>
                  </a:lnTo>
                  <a:lnTo>
                    <a:pt x="103463" y="30702"/>
                  </a:lnTo>
                  <a:lnTo>
                    <a:pt x="116571" y="22091"/>
                  </a:lnTo>
                  <a:lnTo>
                    <a:pt x="116579" y="18350"/>
                  </a:lnTo>
                  <a:close/>
                </a:path>
                <a:path w="262890" h="158114">
                  <a:moveTo>
                    <a:pt x="132701" y="48305"/>
                  </a:moveTo>
                  <a:close/>
                </a:path>
                <a:path w="262890" h="158114">
                  <a:moveTo>
                    <a:pt x="116952" y="35202"/>
                  </a:moveTo>
                  <a:lnTo>
                    <a:pt x="116960" y="38944"/>
                  </a:lnTo>
                  <a:lnTo>
                    <a:pt x="132688" y="48305"/>
                  </a:lnTo>
                  <a:lnTo>
                    <a:pt x="132688" y="44564"/>
                  </a:lnTo>
                  <a:lnTo>
                    <a:pt x="116952" y="35202"/>
                  </a:lnTo>
                  <a:close/>
                </a:path>
                <a:path w="262890" h="158114">
                  <a:moveTo>
                    <a:pt x="132701" y="48300"/>
                  </a:moveTo>
                  <a:close/>
                </a:path>
                <a:path w="262890" h="158114">
                  <a:moveTo>
                    <a:pt x="145817" y="35947"/>
                  </a:moveTo>
                  <a:lnTo>
                    <a:pt x="132693" y="44564"/>
                  </a:lnTo>
                  <a:lnTo>
                    <a:pt x="132701" y="48300"/>
                  </a:lnTo>
                  <a:lnTo>
                    <a:pt x="145809" y="39697"/>
                  </a:lnTo>
                  <a:lnTo>
                    <a:pt x="145817" y="35947"/>
                  </a:lnTo>
                  <a:close/>
                </a:path>
                <a:path w="262890" h="158114">
                  <a:moveTo>
                    <a:pt x="146190" y="52799"/>
                  </a:moveTo>
                  <a:lnTo>
                    <a:pt x="146190" y="56549"/>
                  </a:lnTo>
                  <a:lnTo>
                    <a:pt x="161931" y="65910"/>
                  </a:lnTo>
                  <a:lnTo>
                    <a:pt x="161918" y="62161"/>
                  </a:lnTo>
                  <a:lnTo>
                    <a:pt x="146190" y="52799"/>
                  </a:lnTo>
                  <a:close/>
                </a:path>
                <a:path w="262890" h="158114">
                  <a:moveTo>
                    <a:pt x="175054" y="53553"/>
                  </a:moveTo>
                  <a:lnTo>
                    <a:pt x="161931" y="62161"/>
                  </a:lnTo>
                  <a:lnTo>
                    <a:pt x="161931" y="65910"/>
                  </a:lnTo>
                  <a:lnTo>
                    <a:pt x="175047" y="57294"/>
                  </a:lnTo>
                  <a:lnTo>
                    <a:pt x="175054" y="53553"/>
                  </a:lnTo>
                  <a:close/>
                </a:path>
                <a:path w="262890" h="158114">
                  <a:moveTo>
                    <a:pt x="175427" y="70397"/>
                  </a:moveTo>
                  <a:lnTo>
                    <a:pt x="175427" y="74146"/>
                  </a:lnTo>
                  <a:lnTo>
                    <a:pt x="191169" y="83516"/>
                  </a:lnTo>
                  <a:lnTo>
                    <a:pt x="191169" y="79766"/>
                  </a:lnTo>
                  <a:lnTo>
                    <a:pt x="175427" y="70397"/>
                  </a:lnTo>
                  <a:close/>
                </a:path>
                <a:path w="262890" h="158114">
                  <a:moveTo>
                    <a:pt x="204292" y="71158"/>
                  </a:moveTo>
                  <a:lnTo>
                    <a:pt x="191169" y="79766"/>
                  </a:lnTo>
                  <a:lnTo>
                    <a:pt x="191169" y="83508"/>
                  </a:lnTo>
                  <a:lnTo>
                    <a:pt x="204284" y="74899"/>
                  </a:lnTo>
                  <a:lnTo>
                    <a:pt x="204292" y="71158"/>
                  </a:lnTo>
                  <a:close/>
                </a:path>
                <a:path w="262890" h="158114">
                  <a:moveTo>
                    <a:pt x="204665" y="88010"/>
                  </a:moveTo>
                  <a:lnTo>
                    <a:pt x="204665" y="91759"/>
                  </a:lnTo>
                  <a:lnTo>
                    <a:pt x="220407" y="101121"/>
                  </a:lnTo>
                  <a:lnTo>
                    <a:pt x="220394" y="97372"/>
                  </a:lnTo>
                  <a:lnTo>
                    <a:pt x="204665" y="88010"/>
                  </a:lnTo>
                  <a:close/>
                </a:path>
                <a:path w="262890" h="158114">
                  <a:moveTo>
                    <a:pt x="233522" y="88755"/>
                  </a:moveTo>
                  <a:lnTo>
                    <a:pt x="220407" y="97372"/>
                  </a:lnTo>
                  <a:lnTo>
                    <a:pt x="220407" y="101113"/>
                  </a:lnTo>
                  <a:lnTo>
                    <a:pt x="233522" y="92504"/>
                  </a:lnTo>
                  <a:lnTo>
                    <a:pt x="233522" y="88755"/>
                  </a:lnTo>
                  <a:close/>
                </a:path>
                <a:path w="262890" h="158114">
                  <a:moveTo>
                    <a:pt x="233903" y="105599"/>
                  </a:moveTo>
                  <a:lnTo>
                    <a:pt x="233903" y="109349"/>
                  </a:lnTo>
                  <a:lnTo>
                    <a:pt x="249645" y="118718"/>
                  </a:lnTo>
                  <a:lnTo>
                    <a:pt x="249645" y="114969"/>
                  </a:lnTo>
                  <a:lnTo>
                    <a:pt x="233903" y="105599"/>
                  </a:lnTo>
                  <a:close/>
                </a:path>
                <a:path w="262890" h="158114">
                  <a:moveTo>
                    <a:pt x="262760" y="106360"/>
                  </a:moveTo>
                  <a:lnTo>
                    <a:pt x="249645" y="114969"/>
                  </a:lnTo>
                  <a:lnTo>
                    <a:pt x="249645" y="118718"/>
                  </a:lnTo>
                  <a:lnTo>
                    <a:pt x="262760" y="110102"/>
                  </a:lnTo>
                  <a:lnTo>
                    <a:pt x="262760" y="106360"/>
                  </a:lnTo>
                  <a:close/>
                </a:path>
                <a:path w="262890" h="158114">
                  <a:moveTo>
                    <a:pt x="54731" y="26213"/>
                  </a:moveTo>
                  <a:close/>
                </a:path>
                <a:path w="262890" h="158114">
                  <a:moveTo>
                    <a:pt x="38988" y="13102"/>
                  </a:moveTo>
                  <a:lnTo>
                    <a:pt x="38989" y="16852"/>
                  </a:lnTo>
                  <a:lnTo>
                    <a:pt x="54718" y="26213"/>
                  </a:lnTo>
                  <a:lnTo>
                    <a:pt x="54718" y="22464"/>
                  </a:lnTo>
                  <a:lnTo>
                    <a:pt x="38988" y="13102"/>
                  </a:lnTo>
                  <a:close/>
                </a:path>
                <a:path w="262890" h="158114">
                  <a:moveTo>
                    <a:pt x="54731" y="26208"/>
                  </a:moveTo>
                  <a:close/>
                </a:path>
                <a:path w="262890" h="158114">
                  <a:moveTo>
                    <a:pt x="67846" y="13855"/>
                  </a:moveTo>
                  <a:lnTo>
                    <a:pt x="54723" y="22464"/>
                  </a:lnTo>
                  <a:lnTo>
                    <a:pt x="54731" y="26208"/>
                  </a:lnTo>
                  <a:lnTo>
                    <a:pt x="67846" y="17597"/>
                  </a:lnTo>
                  <a:lnTo>
                    <a:pt x="67846" y="13855"/>
                  </a:lnTo>
                  <a:close/>
                </a:path>
                <a:path w="262890" h="158114">
                  <a:moveTo>
                    <a:pt x="83969" y="43811"/>
                  </a:moveTo>
                  <a:close/>
                </a:path>
                <a:path w="262890" h="158114">
                  <a:moveTo>
                    <a:pt x="68227" y="30716"/>
                  </a:moveTo>
                  <a:lnTo>
                    <a:pt x="68227" y="34465"/>
                  </a:lnTo>
                  <a:lnTo>
                    <a:pt x="83942" y="43811"/>
                  </a:lnTo>
                  <a:lnTo>
                    <a:pt x="83942" y="40069"/>
                  </a:lnTo>
                  <a:lnTo>
                    <a:pt x="68227" y="30716"/>
                  </a:lnTo>
                  <a:close/>
                </a:path>
                <a:path w="262890" h="158114">
                  <a:moveTo>
                    <a:pt x="83969" y="43805"/>
                  </a:moveTo>
                  <a:close/>
                </a:path>
                <a:path w="262890" h="158114">
                  <a:moveTo>
                    <a:pt x="97084" y="31461"/>
                  </a:moveTo>
                  <a:lnTo>
                    <a:pt x="83961" y="40069"/>
                  </a:lnTo>
                  <a:lnTo>
                    <a:pt x="83969" y="43805"/>
                  </a:lnTo>
                  <a:lnTo>
                    <a:pt x="97084" y="35202"/>
                  </a:lnTo>
                  <a:lnTo>
                    <a:pt x="97084" y="31461"/>
                  </a:lnTo>
                  <a:close/>
                </a:path>
                <a:path w="262890" h="158114">
                  <a:moveTo>
                    <a:pt x="113207" y="61416"/>
                  </a:moveTo>
                  <a:close/>
                </a:path>
                <a:path w="262890" h="158114">
                  <a:moveTo>
                    <a:pt x="97457" y="48305"/>
                  </a:moveTo>
                  <a:lnTo>
                    <a:pt x="97465" y="52054"/>
                  </a:lnTo>
                  <a:lnTo>
                    <a:pt x="113193" y="61416"/>
                  </a:lnTo>
                  <a:lnTo>
                    <a:pt x="113203" y="57672"/>
                  </a:lnTo>
                  <a:lnTo>
                    <a:pt x="97457" y="48305"/>
                  </a:lnTo>
                  <a:close/>
                </a:path>
                <a:path w="262890" h="158114">
                  <a:moveTo>
                    <a:pt x="113207" y="61411"/>
                  </a:moveTo>
                  <a:close/>
                </a:path>
                <a:path w="262890" h="158114">
                  <a:moveTo>
                    <a:pt x="126322" y="49058"/>
                  </a:moveTo>
                  <a:lnTo>
                    <a:pt x="113203" y="57672"/>
                  </a:lnTo>
                  <a:lnTo>
                    <a:pt x="113207" y="61411"/>
                  </a:lnTo>
                  <a:lnTo>
                    <a:pt x="126322" y="52807"/>
                  </a:lnTo>
                  <a:lnTo>
                    <a:pt x="126322" y="49058"/>
                  </a:lnTo>
                  <a:close/>
                </a:path>
                <a:path w="262890" h="158114">
                  <a:moveTo>
                    <a:pt x="175419" y="144932"/>
                  </a:moveTo>
                  <a:lnTo>
                    <a:pt x="175419" y="148681"/>
                  </a:lnTo>
                  <a:lnTo>
                    <a:pt x="191161" y="158045"/>
                  </a:lnTo>
                  <a:lnTo>
                    <a:pt x="191158" y="154300"/>
                  </a:lnTo>
                  <a:lnTo>
                    <a:pt x="175419" y="144932"/>
                  </a:lnTo>
                  <a:close/>
                </a:path>
                <a:path w="262890" h="158114">
                  <a:moveTo>
                    <a:pt x="204284" y="145688"/>
                  </a:moveTo>
                  <a:lnTo>
                    <a:pt x="191161" y="154300"/>
                  </a:lnTo>
                  <a:lnTo>
                    <a:pt x="191161" y="158045"/>
                  </a:lnTo>
                  <a:lnTo>
                    <a:pt x="204284" y="149433"/>
                  </a:lnTo>
                  <a:lnTo>
                    <a:pt x="204284" y="145688"/>
                  </a:lnTo>
                  <a:close/>
                </a:path>
                <a:path w="262890" h="158114">
                  <a:moveTo>
                    <a:pt x="194914" y="131821"/>
                  </a:moveTo>
                  <a:lnTo>
                    <a:pt x="194914" y="135570"/>
                  </a:lnTo>
                  <a:lnTo>
                    <a:pt x="210656" y="144936"/>
                  </a:lnTo>
                  <a:lnTo>
                    <a:pt x="210652" y="141190"/>
                  </a:lnTo>
                  <a:lnTo>
                    <a:pt x="194914" y="131821"/>
                  </a:lnTo>
                  <a:close/>
                </a:path>
                <a:path w="262890" h="158114">
                  <a:moveTo>
                    <a:pt x="223779" y="132582"/>
                  </a:moveTo>
                  <a:lnTo>
                    <a:pt x="210656" y="141190"/>
                  </a:lnTo>
                  <a:lnTo>
                    <a:pt x="210656" y="144936"/>
                  </a:lnTo>
                  <a:lnTo>
                    <a:pt x="223779" y="136323"/>
                  </a:lnTo>
                  <a:lnTo>
                    <a:pt x="223779" y="132582"/>
                  </a:lnTo>
                  <a:close/>
                </a:path>
                <a:path w="262890" h="158114">
                  <a:moveTo>
                    <a:pt x="146182" y="127335"/>
                  </a:moveTo>
                  <a:lnTo>
                    <a:pt x="146182" y="131084"/>
                  </a:lnTo>
                  <a:lnTo>
                    <a:pt x="161919" y="140443"/>
                  </a:lnTo>
                  <a:lnTo>
                    <a:pt x="161918" y="136696"/>
                  </a:lnTo>
                  <a:lnTo>
                    <a:pt x="146182" y="127335"/>
                  </a:lnTo>
                  <a:close/>
                </a:path>
                <a:path w="262890" h="158114">
                  <a:moveTo>
                    <a:pt x="161931" y="140438"/>
                  </a:moveTo>
                  <a:close/>
                </a:path>
                <a:path w="262890" h="158114">
                  <a:moveTo>
                    <a:pt x="175047" y="128088"/>
                  </a:moveTo>
                  <a:lnTo>
                    <a:pt x="161923" y="136696"/>
                  </a:lnTo>
                  <a:lnTo>
                    <a:pt x="161931" y="140438"/>
                  </a:lnTo>
                  <a:lnTo>
                    <a:pt x="175047" y="131829"/>
                  </a:lnTo>
                  <a:lnTo>
                    <a:pt x="175047" y="128088"/>
                  </a:lnTo>
                  <a:close/>
                </a:path>
                <a:path w="262890" h="158114">
                  <a:moveTo>
                    <a:pt x="214409" y="118710"/>
                  </a:moveTo>
                  <a:lnTo>
                    <a:pt x="214409" y="122460"/>
                  </a:lnTo>
                  <a:lnTo>
                    <a:pt x="230150" y="131829"/>
                  </a:lnTo>
                  <a:lnTo>
                    <a:pt x="230150" y="128080"/>
                  </a:lnTo>
                  <a:lnTo>
                    <a:pt x="214409" y="118710"/>
                  </a:lnTo>
                  <a:close/>
                </a:path>
                <a:path w="262890" h="158114">
                  <a:moveTo>
                    <a:pt x="243274" y="119471"/>
                  </a:moveTo>
                  <a:lnTo>
                    <a:pt x="230150" y="128080"/>
                  </a:lnTo>
                  <a:lnTo>
                    <a:pt x="230150" y="131829"/>
                  </a:lnTo>
                  <a:lnTo>
                    <a:pt x="243274" y="123213"/>
                  </a:lnTo>
                  <a:lnTo>
                    <a:pt x="243274" y="119471"/>
                  </a:lnTo>
                  <a:close/>
                </a:path>
                <a:path w="262890" h="158114">
                  <a:moveTo>
                    <a:pt x="165676" y="114224"/>
                  </a:moveTo>
                  <a:lnTo>
                    <a:pt x="165676" y="117973"/>
                  </a:lnTo>
                  <a:lnTo>
                    <a:pt x="181418" y="127342"/>
                  </a:lnTo>
                  <a:lnTo>
                    <a:pt x="181404" y="123585"/>
                  </a:lnTo>
                  <a:lnTo>
                    <a:pt x="165676" y="114224"/>
                  </a:lnTo>
                  <a:close/>
                </a:path>
                <a:path w="262890" h="158114">
                  <a:moveTo>
                    <a:pt x="194541" y="114977"/>
                  </a:moveTo>
                  <a:lnTo>
                    <a:pt x="181418" y="123585"/>
                  </a:lnTo>
                  <a:lnTo>
                    <a:pt x="181418" y="127335"/>
                  </a:lnTo>
                  <a:lnTo>
                    <a:pt x="194541" y="118718"/>
                  </a:lnTo>
                  <a:lnTo>
                    <a:pt x="194541" y="114977"/>
                  </a:lnTo>
                  <a:close/>
                </a:path>
                <a:path w="262890" h="158114">
                  <a:moveTo>
                    <a:pt x="58476" y="74527"/>
                  </a:moveTo>
                  <a:lnTo>
                    <a:pt x="58476" y="78276"/>
                  </a:lnTo>
                  <a:lnTo>
                    <a:pt x="132685" y="122835"/>
                  </a:lnTo>
                  <a:lnTo>
                    <a:pt x="132689" y="119096"/>
                  </a:lnTo>
                  <a:lnTo>
                    <a:pt x="58476" y="74527"/>
                  </a:lnTo>
                  <a:close/>
                </a:path>
                <a:path w="262890" h="158114">
                  <a:moveTo>
                    <a:pt x="145809" y="110482"/>
                  </a:moveTo>
                  <a:lnTo>
                    <a:pt x="132689" y="119096"/>
                  </a:lnTo>
                  <a:lnTo>
                    <a:pt x="132693" y="122835"/>
                  </a:lnTo>
                  <a:lnTo>
                    <a:pt x="145809" y="114232"/>
                  </a:lnTo>
                  <a:lnTo>
                    <a:pt x="145809" y="110482"/>
                  </a:lnTo>
                  <a:close/>
                </a:path>
                <a:path w="262890" h="158114">
                  <a:moveTo>
                    <a:pt x="185171" y="101121"/>
                  </a:moveTo>
                  <a:lnTo>
                    <a:pt x="185171" y="104870"/>
                  </a:lnTo>
                  <a:lnTo>
                    <a:pt x="200912" y="114232"/>
                  </a:lnTo>
                  <a:lnTo>
                    <a:pt x="200886" y="110474"/>
                  </a:lnTo>
                  <a:lnTo>
                    <a:pt x="185171" y="101121"/>
                  </a:lnTo>
                  <a:close/>
                </a:path>
                <a:path w="262890" h="158114">
                  <a:moveTo>
                    <a:pt x="214036" y="101866"/>
                  </a:moveTo>
                  <a:lnTo>
                    <a:pt x="200912" y="110474"/>
                  </a:lnTo>
                  <a:lnTo>
                    <a:pt x="200912" y="114224"/>
                  </a:lnTo>
                  <a:lnTo>
                    <a:pt x="214036" y="105607"/>
                  </a:lnTo>
                  <a:lnTo>
                    <a:pt x="214036" y="101866"/>
                  </a:lnTo>
                  <a:close/>
                </a:path>
                <a:path w="262890" h="158114">
                  <a:moveTo>
                    <a:pt x="152188" y="109729"/>
                  </a:moveTo>
                  <a:close/>
                </a:path>
                <a:path w="262890" h="158114">
                  <a:moveTo>
                    <a:pt x="136438" y="96618"/>
                  </a:moveTo>
                  <a:lnTo>
                    <a:pt x="136438" y="100368"/>
                  </a:lnTo>
                  <a:lnTo>
                    <a:pt x="152175" y="109729"/>
                  </a:lnTo>
                  <a:lnTo>
                    <a:pt x="152184" y="105985"/>
                  </a:lnTo>
                  <a:lnTo>
                    <a:pt x="136438" y="96618"/>
                  </a:lnTo>
                  <a:close/>
                </a:path>
                <a:path w="262890" h="158114">
                  <a:moveTo>
                    <a:pt x="152188" y="109724"/>
                  </a:moveTo>
                  <a:close/>
                </a:path>
                <a:path w="262890" h="158114">
                  <a:moveTo>
                    <a:pt x="165303" y="97372"/>
                  </a:moveTo>
                  <a:lnTo>
                    <a:pt x="152184" y="105985"/>
                  </a:lnTo>
                  <a:lnTo>
                    <a:pt x="152188" y="109724"/>
                  </a:lnTo>
                  <a:lnTo>
                    <a:pt x="165303" y="101121"/>
                  </a:lnTo>
                  <a:lnTo>
                    <a:pt x="165303" y="97372"/>
                  </a:lnTo>
                  <a:close/>
                </a:path>
                <a:path w="262890" h="158114">
                  <a:moveTo>
                    <a:pt x="155933" y="83508"/>
                  </a:moveTo>
                  <a:lnTo>
                    <a:pt x="155933" y="87257"/>
                  </a:lnTo>
                  <a:lnTo>
                    <a:pt x="171674" y="96626"/>
                  </a:lnTo>
                  <a:lnTo>
                    <a:pt x="171674" y="92877"/>
                  </a:lnTo>
                  <a:lnTo>
                    <a:pt x="155933" y="83508"/>
                  </a:lnTo>
                  <a:close/>
                </a:path>
                <a:path w="262890" h="158114">
                  <a:moveTo>
                    <a:pt x="184798" y="84261"/>
                  </a:moveTo>
                  <a:lnTo>
                    <a:pt x="171674" y="92877"/>
                  </a:lnTo>
                  <a:lnTo>
                    <a:pt x="171674" y="96618"/>
                  </a:lnTo>
                  <a:lnTo>
                    <a:pt x="184798" y="88010"/>
                  </a:lnTo>
                  <a:lnTo>
                    <a:pt x="184798" y="84261"/>
                  </a:lnTo>
                  <a:close/>
                </a:path>
                <a:path w="262890" h="158114">
                  <a:moveTo>
                    <a:pt x="107200" y="79021"/>
                  </a:moveTo>
                  <a:lnTo>
                    <a:pt x="107208" y="82770"/>
                  </a:lnTo>
                  <a:lnTo>
                    <a:pt x="122942" y="92127"/>
                  </a:lnTo>
                  <a:lnTo>
                    <a:pt x="122937" y="88383"/>
                  </a:lnTo>
                  <a:lnTo>
                    <a:pt x="107200" y="79021"/>
                  </a:lnTo>
                  <a:close/>
                </a:path>
                <a:path w="262890" h="158114">
                  <a:moveTo>
                    <a:pt x="136065" y="79774"/>
                  </a:moveTo>
                  <a:lnTo>
                    <a:pt x="122942" y="88383"/>
                  </a:lnTo>
                  <a:lnTo>
                    <a:pt x="122950" y="92127"/>
                  </a:lnTo>
                  <a:lnTo>
                    <a:pt x="136065" y="83516"/>
                  </a:lnTo>
                  <a:lnTo>
                    <a:pt x="136065" y="79774"/>
                  </a:lnTo>
                  <a:close/>
                </a:path>
                <a:path w="262890" h="158114">
                  <a:moveTo>
                    <a:pt x="126695" y="65910"/>
                  </a:moveTo>
                  <a:lnTo>
                    <a:pt x="126703" y="69660"/>
                  </a:lnTo>
                  <a:lnTo>
                    <a:pt x="142437" y="79016"/>
                  </a:lnTo>
                  <a:lnTo>
                    <a:pt x="142431" y="75272"/>
                  </a:lnTo>
                  <a:lnTo>
                    <a:pt x="126695" y="65910"/>
                  </a:lnTo>
                  <a:close/>
                </a:path>
                <a:path w="262890" h="158114">
                  <a:moveTo>
                    <a:pt x="155560" y="66663"/>
                  </a:moveTo>
                  <a:lnTo>
                    <a:pt x="142437" y="75272"/>
                  </a:lnTo>
                  <a:lnTo>
                    <a:pt x="142445" y="79016"/>
                  </a:lnTo>
                  <a:lnTo>
                    <a:pt x="155560" y="70405"/>
                  </a:lnTo>
                  <a:lnTo>
                    <a:pt x="155560" y="66663"/>
                  </a:lnTo>
                  <a:close/>
                </a:path>
                <a:path w="262890" h="158114">
                  <a:moveTo>
                    <a:pt x="93712" y="74527"/>
                  </a:moveTo>
                  <a:close/>
                </a:path>
                <a:path w="262890" h="158114">
                  <a:moveTo>
                    <a:pt x="77971" y="61416"/>
                  </a:moveTo>
                  <a:lnTo>
                    <a:pt x="77971" y="65165"/>
                  </a:lnTo>
                  <a:lnTo>
                    <a:pt x="93699" y="74527"/>
                  </a:lnTo>
                  <a:lnTo>
                    <a:pt x="93699" y="70777"/>
                  </a:lnTo>
                  <a:lnTo>
                    <a:pt x="77971" y="61416"/>
                  </a:lnTo>
                  <a:close/>
                </a:path>
                <a:path w="262890" h="158114">
                  <a:moveTo>
                    <a:pt x="93712" y="74521"/>
                  </a:moveTo>
                  <a:close/>
                </a:path>
                <a:path w="262890" h="158114">
                  <a:moveTo>
                    <a:pt x="106828" y="62169"/>
                  </a:moveTo>
                  <a:lnTo>
                    <a:pt x="93704" y="70777"/>
                  </a:lnTo>
                  <a:lnTo>
                    <a:pt x="93712" y="74521"/>
                  </a:lnTo>
                  <a:lnTo>
                    <a:pt x="106828" y="65910"/>
                  </a:lnTo>
                  <a:lnTo>
                    <a:pt x="106828" y="62169"/>
                  </a:lnTo>
                  <a:close/>
                </a:path>
                <a:path w="262890" h="158114">
                  <a:moveTo>
                    <a:pt x="35238" y="39324"/>
                  </a:moveTo>
                  <a:close/>
                </a:path>
                <a:path w="262890" h="158114">
                  <a:moveTo>
                    <a:pt x="19493" y="26213"/>
                  </a:moveTo>
                  <a:lnTo>
                    <a:pt x="19496" y="29963"/>
                  </a:lnTo>
                  <a:lnTo>
                    <a:pt x="35225" y="39324"/>
                  </a:lnTo>
                  <a:lnTo>
                    <a:pt x="35224" y="35575"/>
                  </a:lnTo>
                  <a:lnTo>
                    <a:pt x="19493" y="26213"/>
                  </a:lnTo>
                  <a:close/>
                </a:path>
                <a:path w="262890" h="158114">
                  <a:moveTo>
                    <a:pt x="48352" y="26966"/>
                  </a:moveTo>
                  <a:lnTo>
                    <a:pt x="35230" y="35575"/>
                  </a:lnTo>
                  <a:lnTo>
                    <a:pt x="35238" y="39319"/>
                  </a:lnTo>
                  <a:lnTo>
                    <a:pt x="48352" y="30708"/>
                  </a:lnTo>
                  <a:lnTo>
                    <a:pt x="48352" y="26966"/>
                  </a:lnTo>
                  <a:close/>
                </a:path>
                <a:path w="262890" h="158114">
                  <a:moveTo>
                    <a:pt x="64474" y="56921"/>
                  </a:moveTo>
                  <a:close/>
                </a:path>
                <a:path w="262890" h="158114">
                  <a:moveTo>
                    <a:pt x="48733" y="43826"/>
                  </a:moveTo>
                  <a:lnTo>
                    <a:pt x="48733" y="47576"/>
                  </a:lnTo>
                  <a:lnTo>
                    <a:pt x="64448" y="56921"/>
                  </a:lnTo>
                  <a:lnTo>
                    <a:pt x="64448" y="53180"/>
                  </a:lnTo>
                  <a:lnTo>
                    <a:pt x="48733" y="43826"/>
                  </a:lnTo>
                  <a:close/>
                </a:path>
                <a:path w="262890" h="158114">
                  <a:moveTo>
                    <a:pt x="64474" y="56916"/>
                  </a:moveTo>
                  <a:close/>
                </a:path>
                <a:path w="262890" h="158114">
                  <a:moveTo>
                    <a:pt x="77590" y="44564"/>
                  </a:moveTo>
                  <a:lnTo>
                    <a:pt x="64466" y="53180"/>
                  </a:lnTo>
                  <a:lnTo>
                    <a:pt x="64474" y="56916"/>
                  </a:lnTo>
                  <a:lnTo>
                    <a:pt x="77590" y="48313"/>
                  </a:lnTo>
                  <a:lnTo>
                    <a:pt x="77590" y="44564"/>
                  </a:lnTo>
                  <a:close/>
                </a:path>
                <a:path w="262890" h="158114">
                  <a:moveTo>
                    <a:pt x="15744" y="52435"/>
                  </a:moveTo>
                  <a:close/>
                </a:path>
                <a:path w="262890" h="158114">
                  <a:moveTo>
                    <a:pt x="0" y="39324"/>
                  </a:moveTo>
                  <a:lnTo>
                    <a:pt x="2" y="43073"/>
                  </a:lnTo>
                  <a:lnTo>
                    <a:pt x="15731" y="52435"/>
                  </a:lnTo>
                  <a:lnTo>
                    <a:pt x="15730" y="48686"/>
                  </a:lnTo>
                  <a:lnTo>
                    <a:pt x="0" y="39324"/>
                  </a:lnTo>
                  <a:close/>
                </a:path>
                <a:path w="262890" h="158114">
                  <a:moveTo>
                    <a:pt x="28857" y="40077"/>
                  </a:moveTo>
                  <a:lnTo>
                    <a:pt x="15736" y="48686"/>
                  </a:lnTo>
                  <a:lnTo>
                    <a:pt x="15744" y="52430"/>
                  </a:lnTo>
                  <a:lnTo>
                    <a:pt x="28856" y="43818"/>
                  </a:lnTo>
                  <a:lnTo>
                    <a:pt x="28857" y="40077"/>
                  </a:lnTo>
                  <a:close/>
                </a:path>
                <a:path w="262890" h="158114">
                  <a:moveTo>
                    <a:pt x="44980" y="70032"/>
                  </a:moveTo>
                  <a:close/>
                </a:path>
                <a:path w="262890" h="158114">
                  <a:moveTo>
                    <a:pt x="29237" y="56929"/>
                  </a:moveTo>
                  <a:lnTo>
                    <a:pt x="29238" y="60679"/>
                  </a:lnTo>
                  <a:lnTo>
                    <a:pt x="44953" y="70032"/>
                  </a:lnTo>
                  <a:lnTo>
                    <a:pt x="44966" y="66291"/>
                  </a:lnTo>
                  <a:lnTo>
                    <a:pt x="29237" y="56929"/>
                  </a:lnTo>
                  <a:close/>
                </a:path>
                <a:path w="262890" h="158114">
                  <a:moveTo>
                    <a:pt x="44980" y="70027"/>
                  </a:moveTo>
                  <a:close/>
                </a:path>
                <a:path w="262890" h="158114">
                  <a:moveTo>
                    <a:pt x="58095" y="57674"/>
                  </a:moveTo>
                  <a:lnTo>
                    <a:pt x="44972" y="66291"/>
                  </a:lnTo>
                  <a:lnTo>
                    <a:pt x="44980" y="70027"/>
                  </a:lnTo>
                  <a:lnTo>
                    <a:pt x="58095" y="61424"/>
                  </a:lnTo>
                  <a:lnTo>
                    <a:pt x="58095" y="5767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054815" y="4943797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49"/>
                  </a:lnTo>
                  <a:lnTo>
                    <a:pt x="13567" y="53901"/>
                  </a:lnTo>
                  <a:lnTo>
                    <a:pt x="24913" y="46751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812"/>
                  </a:moveTo>
                  <a:lnTo>
                    <a:pt x="0" y="14466"/>
                  </a:lnTo>
                  <a:lnTo>
                    <a:pt x="0" y="61218"/>
                  </a:lnTo>
                  <a:lnTo>
                    <a:pt x="6291" y="57556"/>
                  </a:lnTo>
                  <a:lnTo>
                    <a:pt x="6291" y="1081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054815" y="4943797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49"/>
                  </a:moveTo>
                  <a:lnTo>
                    <a:pt x="24913" y="0"/>
                  </a:lnTo>
                  <a:lnTo>
                    <a:pt x="24913" y="46751"/>
                  </a:lnTo>
                  <a:lnTo>
                    <a:pt x="13567" y="53901"/>
                  </a:lnTo>
                  <a:lnTo>
                    <a:pt x="13567" y="7149"/>
                  </a:lnTo>
                  <a:close/>
                </a:path>
                <a:path w="25400" h="61595">
                  <a:moveTo>
                    <a:pt x="0" y="14466"/>
                  </a:moveTo>
                  <a:lnTo>
                    <a:pt x="6291" y="10812"/>
                  </a:lnTo>
                  <a:lnTo>
                    <a:pt x="6291" y="57556"/>
                  </a:lnTo>
                  <a:lnTo>
                    <a:pt x="0" y="61218"/>
                  </a:lnTo>
                  <a:lnTo>
                    <a:pt x="0" y="1446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690806" y="4689294"/>
              <a:ext cx="226547" cy="429993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7739023" y="4689294"/>
              <a:ext cx="178435" cy="307975"/>
            </a:xfrm>
            <a:custGeom>
              <a:avLst/>
              <a:gdLst/>
              <a:ahLst/>
              <a:cxnLst/>
              <a:rect l="l" t="t" r="r" b="b"/>
              <a:pathLst>
                <a:path w="178434" h="307975">
                  <a:moveTo>
                    <a:pt x="178331" y="307398"/>
                  </a:moveTo>
                  <a:lnTo>
                    <a:pt x="129211" y="291010"/>
                  </a:lnTo>
                  <a:lnTo>
                    <a:pt x="82750" y="268568"/>
                  </a:lnTo>
                  <a:lnTo>
                    <a:pt x="39497" y="240382"/>
                  </a:lnTo>
                  <a:lnTo>
                    <a:pt x="0" y="206760"/>
                  </a:lnTo>
                  <a:lnTo>
                    <a:pt x="0" y="0"/>
                  </a:lnTo>
                  <a:lnTo>
                    <a:pt x="40359" y="32612"/>
                  </a:lnTo>
                  <a:lnTo>
                    <a:pt x="83783" y="60703"/>
                  </a:lnTo>
                  <a:lnTo>
                    <a:pt x="129897" y="84058"/>
                  </a:lnTo>
                  <a:lnTo>
                    <a:pt x="178331" y="102460"/>
                  </a:lnTo>
                  <a:lnTo>
                    <a:pt x="178331" y="307398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87951" y="4698258"/>
              <a:ext cx="308680" cy="423884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7538864" y="4669160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09" h="561975">
                  <a:moveTo>
                    <a:pt x="363929" y="450127"/>
                  </a:moveTo>
                  <a:lnTo>
                    <a:pt x="562271" y="334849"/>
                  </a:lnTo>
                  <a:lnTo>
                    <a:pt x="562271" y="247020"/>
                  </a:lnTo>
                  <a:lnTo>
                    <a:pt x="496765" y="208592"/>
                  </a:lnTo>
                  <a:lnTo>
                    <a:pt x="496765" y="87828"/>
                  </a:lnTo>
                  <a:lnTo>
                    <a:pt x="358471" y="7324"/>
                  </a:lnTo>
                  <a:lnTo>
                    <a:pt x="294782" y="25619"/>
                  </a:lnTo>
                  <a:lnTo>
                    <a:pt x="251112" y="0"/>
                  </a:lnTo>
                  <a:lnTo>
                    <a:pt x="200158" y="20133"/>
                  </a:lnTo>
                  <a:lnTo>
                    <a:pt x="200158" y="212254"/>
                  </a:lnTo>
                  <a:lnTo>
                    <a:pt x="151941" y="239704"/>
                  </a:lnTo>
                  <a:lnTo>
                    <a:pt x="151941" y="327532"/>
                  </a:lnTo>
                  <a:lnTo>
                    <a:pt x="189154" y="360375"/>
                  </a:lnTo>
                  <a:lnTo>
                    <a:pt x="229277" y="389240"/>
                  </a:lnTo>
                  <a:lnTo>
                    <a:pt x="271992" y="413942"/>
                  </a:lnTo>
                  <a:lnTo>
                    <a:pt x="316982" y="434299"/>
                  </a:lnTo>
                  <a:lnTo>
                    <a:pt x="363929" y="450127"/>
                  </a:lnTo>
                  <a:close/>
                </a:path>
                <a:path w="562609" h="561975">
                  <a:moveTo>
                    <a:pt x="0" y="411698"/>
                  </a:moveTo>
                  <a:lnTo>
                    <a:pt x="96441" y="343996"/>
                  </a:lnTo>
                  <a:lnTo>
                    <a:pt x="314800" y="470253"/>
                  </a:lnTo>
                  <a:lnTo>
                    <a:pt x="314800" y="503189"/>
                  </a:lnTo>
                  <a:lnTo>
                    <a:pt x="214717" y="561739"/>
                  </a:lnTo>
                  <a:lnTo>
                    <a:pt x="0" y="437317"/>
                  </a:lnTo>
                  <a:lnTo>
                    <a:pt x="0" y="411698"/>
                  </a:lnTo>
                  <a:close/>
                </a:path>
              </a:pathLst>
            </a:custGeom>
            <a:ln w="11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01284" y="5006244"/>
              <a:ext cx="92766" cy="82486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864718" y="4960269"/>
              <a:ext cx="15075" cy="17494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7864718" y="4960269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99"/>
                  </a:moveTo>
                  <a:lnTo>
                    <a:pt x="10568" y="1799"/>
                  </a:lnTo>
                  <a:lnTo>
                    <a:pt x="6371" y="0"/>
                  </a:lnTo>
                  <a:lnTo>
                    <a:pt x="3459" y="1680"/>
                  </a:lnTo>
                  <a:lnTo>
                    <a:pt x="539" y="3368"/>
                  </a:lnTo>
                  <a:lnTo>
                    <a:pt x="0" y="7895"/>
                  </a:lnTo>
                  <a:lnTo>
                    <a:pt x="2253" y="11794"/>
                  </a:lnTo>
                  <a:lnTo>
                    <a:pt x="4506" y="15694"/>
                  </a:lnTo>
                  <a:lnTo>
                    <a:pt x="8695" y="17494"/>
                  </a:lnTo>
                  <a:lnTo>
                    <a:pt x="11615" y="15805"/>
                  </a:lnTo>
                  <a:lnTo>
                    <a:pt x="14535" y="14125"/>
                  </a:lnTo>
                  <a:lnTo>
                    <a:pt x="15075" y="9599"/>
                  </a:lnTo>
                  <a:lnTo>
                    <a:pt x="12821" y="5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760866" y="4735031"/>
              <a:ext cx="129194" cy="218127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7760866" y="4735031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781"/>
                  </a:moveTo>
                  <a:lnTo>
                    <a:pt x="5474" y="5469"/>
                  </a:lnTo>
                  <a:lnTo>
                    <a:pt x="0" y="0"/>
                  </a:lnTo>
                  <a:lnTo>
                    <a:pt x="28645" y="25012"/>
                  </a:lnTo>
                  <a:lnTo>
                    <a:pt x="59964" y="46299"/>
                  </a:lnTo>
                  <a:lnTo>
                    <a:pt x="93599" y="63648"/>
                  </a:lnTo>
                  <a:lnTo>
                    <a:pt x="129194" y="76849"/>
                  </a:lnTo>
                  <a:lnTo>
                    <a:pt x="129194" y="224738"/>
                  </a:lnTo>
                  <a:lnTo>
                    <a:pt x="129194" y="218127"/>
                  </a:lnTo>
                  <a:lnTo>
                    <a:pt x="95863" y="204105"/>
                  </a:lnTo>
                  <a:lnTo>
                    <a:pt x="64004" y="187132"/>
                  </a:lnTo>
                  <a:lnTo>
                    <a:pt x="33811" y="167319"/>
                  </a:lnTo>
                  <a:lnTo>
                    <a:pt x="5474" y="144781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835063" y="5037347"/>
              <a:ext cx="460701" cy="403950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7835064" y="5037347"/>
              <a:ext cx="461009" cy="404495"/>
            </a:xfrm>
            <a:custGeom>
              <a:avLst/>
              <a:gdLst/>
              <a:ahLst/>
              <a:cxnLst/>
              <a:rect l="l" t="t" r="r" b="b"/>
              <a:pathLst>
                <a:path w="461009" h="404495">
                  <a:moveTo>
                    <a:pt x="74446" y="349751"/>
                  </a:moveTo>
                  <a:lnTo>
                    <a:pt x="118291" y="369525"/>
                  </a:lnTo>
                  <a:lnTo>
                    <a:pt x="163720" y="384912"/>
                  </a:lnTo>
                  <a:lnTo>
                    <a:pt x="210398" y="395830"/>
                  </a:lnTo>
                  <a:lnTo>
                    <a:pt x="257988" y="402203"/>
                  </a:lnTo>
                  <a:lnTo>
                    <a:pt x="306154" y="403950"/>
                  </a:lnTo>
                  <a:lnTo>
                    <a:pt x="325623" y="402483"/>
                  </a:lnTo>
                  <a:lnTo>
                    <a:pt x="344692" y="398685"/>
                  </a:lnTo>
                  <a:lnTo>
                    <a:pt x="363149" y="392611"/>
                  </a:lnTo>
                  <a:lnTo>
                    <a:pt x="380782" y="384318"/>
                  </a:lnTo>
                  <a:lnTo>
                    <a:pt x="387357" y="389089"/>
                  </a:lnTo>
                  <a:lnTo>
                    <a:pt x="394927" y="391553"/>
                  </a:lnTo>
                  <a:lnTo>
                    <a:pt x="402898" y="391614"/>
                  </a:lnTo>
                  <a:lnTo>
                    <a:pt x="410674" y="389174"/>
                  </a:lnTo>
                  <a:lnTo>
                    <a:pt x="426479" y="379642"/>
                  </a:lnTo>
                  <a:lnTo>
                    <a:pt x="440278" y="367643"/>
                  </a:lnTo>
                  <a:lnTo>
                    <a:pt x="451782" y="353476"/>
                  </a:lnTo>
                  <a:lnTo>
                    <a:pt x="460701" y="337440"/>
                  </a:lnTo>
                  <a:lnTo>
                    <a:pt x="460701" y="189707"/>
                  </a:lnTo>
                  <a:lnTo>
                    <a:pt x="453005" y="144511"/>
                  </a:lnTo>
                  <a:lnTo>
                    <a:pt x="435521" y="102980"/>
                  </a:lnTo>
                  <a:lnTo>
                    <a:pt x="409272" y="66540"/>
                  </a:lnTo>
                  <a:lnTo>
                    <a:pt x="375284" y="36613"/>
                  </a:lnTo>
                  <a:lnTo>
                    <a:pt x="334583" y="14623"/>
                  </a:lnTo>
                </a:path>
                <a:path w="461009" h="404495">
                  <a:moveTo>
                    <a:pt x="126464" y="0"/>
                  </a:moveTo>
                  <a:lnTo>
                    <a:pt x="85459" y="22733"/>
                  </a:lnTo>
                  <a:lnTo>
                    <a:pt x="51295" y="53398"/>
                  </a:lnTo>
                  <a:lnTo>
                    <a:pt x="24987" y="90560"/>
                  </a:lnTo>
                  <a:lnTo>
                    <a:pt x="7550" y="132786"/>
                  </a:lnTo>
                  <a:lnTo>
                    <a:pt x="0" y="178641"/>
                  </a:lnTo>
                  <a:lnTo>
                    <a:pt x="680" y="262375"/>
                  </a:lnTo>
                  <a:lnTo>
                    <a:pt x="15717" y="306329"/>
                  </a:lnTo>
                  <a:lnTo>
                    <a:pt x="49283" y="324823"/>
                  </a:lnTo>
                  <a:lnTo>
                    <a:pt x="57126" y="322586"/>
                  </a:lnTo>
                  <a:lnTo>
                    <a:pt x="58929" y="330750"/>
                  </a:lnTo>
                  <a:lnTo>
                    <a:pt x="62538" y="338189"/>
                  </a:lnTo>
                  <a:lnTo>
                    <a:pt x="67771" y="344617"/>
                  </a:lnTo>
                  <a:lnTo>
                    <a:pt x="74446" y="349751"/>
                  </a:lnTo>
                </a:path>
              </a:pathLst>
            </a:custGeom>
            <a:ln w="784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934433" y="4820801"/>
              <a:ext cx="274115" cy="270836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7886477" y="4820801"/>
              <a:ext cx="334010" cy="601345"/>
            </a:xfrm>
            <a:custGeom>
              <a:avLst/>
              <a:gdLst/>
              <a:ahLst/>
              <a:cxnLst/>
              <a:rect l="l" t="t" r="r" b="b"/>
              <a:pathLst>
                <a:path w="334009" h="601345">
                  <a:moveTo>
                    <a:pt x="322072" y="135418"/>
                  </a:moveTo>
                  <a:lnTo>
                    <a:pt x="315084" y="92614"/>
                  </a:lnTo>
                  <a:lnTo>
                    <a:pt x="295626" y="55441"/>
                  </a:lnTo>
                  <a:lnTo>
                    <a:pt x="265956" y="26127"/>
                  </a:lnTo>
                  <a:lnTo>
                    <a:pt x="228333" y="6903"/>
                  </a:lnTo>
                  <a:lnTo>
                    <a:pt x="185014" y="0"/>
                  </a:lnTo>
                  <a:lnTo>
                    <a:pt x="141691" y="6903"/>
                  </a:lnTo>
                  <a:lnTo>
                    <a:pt x="104067" y="26127"/>
                  </a:lnTo>
                  <a:lnTo>
                    <a:pt x="74399" y="55441"/>
                  </a:lnTo>
                  <a:lnTo>
                    <a:pt x="54943" y="92614"/>
                  </a:lnTo>
                  <a:lnTo>
                    <a:pt x="47956" y="135418"/>
                  </a:lnTo>
                  <a:lnTo>
                    <a:pt x="54943" y="178221"/>
                  </a:lnTo>
                  <a:lnTo>
                    <a:pt x="74399" y="215394"/>
                  </a:lnTo>
                  <a:lnTo>
                    <a:pt x="104067" y="244708"/>
                  </a:lnTo>
                  <a:lnTo>
                    <a:pt x="141691" y="263932"/>
                  </a:lnTo>
                  <a:lnTo>
                    <a:pt x="185014" y="270836"/>
                  </a:lnTo>
                  <a:lnTo>
                    <a:pt x="228333" y="263932"/>
                  </a:lnTo>
                  <a:lnTo>
                    <a:pt x="265956" y="244708"/>
                  </a:lnTo>
                  <a:lnTo>
                    <a:pt x="295626" y="215394"/>
                  </a:lnTo>
                  <a:lnTo>
                    <a:pt x="315084" y="178221"/>
                  </a:lnTo>
                  <a:lnTo>
                    <a:pt x="322072" y="135418"/>
                  </a:lnTo>
                  <a:close/>
                </a:path>
                <a:path w="334009" h="601345">
                  <a:moveTo>
                    <a:pt x="5712" y="539132"/>
                  </a:moveTo>
                  <a:lnTo>
                    <a:pt x="0" y="486032"/>
                  </a:lnTo>
                  <a:lnTo>
                    <a:pt x="1444" y="433418"/>
                  </a:lnTo>
                  <a:lnTo>
                    <a:pt x="9970" y="381756"/>
                  </a:lnTo>
                  <a:lnTo>
                    <a:pt x="25499" y="331511"/>
                  </a:lnTo>
                  <a:lnTo>
                    <a:pt x="47956" y="283149"/>
                  </a:lnTo>
                </a:path>
                <a:path w="334009" h="601345">
                  <a:moveTo>
                    <a:pt x="329401" y="600899"/>
                  </a:moveTo>
                  <a:lnTo>
                    <a:pt x="333384" y="546248"/>
                  </a:lnTo>
                  <a:lnTo>
                    <a:pt x="333369" y="491684"/>
                  </a:lnTo>
                  <a:lnTo>
                    <a:pt x="329365" y="437348"/>
                  </a:lnTo>
                  <a:lnTo>
                    <a:pt x="321382" y="383383"/>
                  </a:lnTo>
                  <a:lnTo>
                    <a:pt x="309430" y="329931"/>
                  </a:lnTo>
                </a:path>
                <a:path w="334009" h="601345">
                  <a:moveTo>
                    <a:pt x="75365" y="214280"/>
                  </a:moveTo>
                  <a:lnTo>
                    <a:pt x="107003" y="244439"/>
                  </a:lnTo>
                  <a:lnTo>
                    <a:pt x="145212" y="262680"/>
                  </a:lnTo>
                  <a:lnTo>
                    <a:pt x="186825" y="268557"/>
                  </a:lnTo>
                  <a:lnTo>
                    <a:pt x="228676" y="261625"/>
                  </a:lnTo>
                  <a:lnTo>
                    <a:pt x="267600" y="241436"/>
                  </a:lnTo>
                  <a:lnTo>
                    <a:pt x="272804" y="237572"/>
                  </a:lnTo>
                  <a:lnTo>
                    <a:pt x="277727" y="233358"/>
                  </a:lnTo>
                  <a:lnTo>
                    <a:pt x="282324" y="228816"/>
                  </a:lnTo>
                </a:path>
              </a:pathLst>
            </a:custGeom>
            <a:ln w="784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835064" y="4822344"/>
              <a:ext cx="461009" cy="619125"/>
            </a:xfrm>
            <a:custGeom>
              <a:avLst/>
              <a:gdLst/>
              <a:ahLst/>
              <a:cxnLst/>
              <a:rect l="l" t="t" r="r" b="b"/>
              <a:pathLst>
                <a:path w="461009" h="619125">
                  <a:moveTo>
                    <a:pt x="126464" y="215003"/>
                  </a:moveTo>
                  <a:lnTo>
                    <a:pt x="85792" y="238084"/>
                  </a:lnTo>
                  <a:lnTo>
                    <a:pt x="51841" y="268863"/>
                  </a:lnTo>
                  <a:lnTo>
                    <a:pt x="25580" y="305972"/>
                  </a:lnTo>
                  <a:lnTo>
                    <a:pt x="7976" y="348044"/>
                  </a:lnTo>
                  <a:lnTo>
                    <a:pt x="0" y="393711"/>
                  </a:lnTo>
                  <a:lnTo>
                    <a:pt x="680" y="477378"/>
                  </a:lnTo>
                  <a:lnTo>
                    <a:pt x="15717" y="521332"/>
                  </a:lnTo>
                  <a:lnTo>
                    <a:pt x="49283" y="539826"/>
                  </a:lnTo>
                  <a:lnTo>
                    <a:pt x="57126" y="537590"/>
                  </a:lnTo>
                  <a:lnTo>
                    <a:pt x="58929" y="545754"/>
                  </a:lnTo>
                  <a:lnTo>
                    <a:pt x="118291" y="584529"/>
                  </a:lnTo>
                  <a:lnTo>
                    <a:pt x="163720" y="599915"/>
                  </a:lnTo>
                  <a:lnTo>
                    <a:pt x="210398" y="610834"/>
                  </a:lnTo>
                  <a:lnTo>
                    <a:pt x="257988" y="617206"/>
                  </a:lnTo>
                  <a:lnTo>
                    <a:pt x="306154" y="618953"/>
                  </a:lnTo>
                  <a:lnTo>
                    <a:pt x="325623" y="617487"/>
                  </a:lnTo>
                  <a:lnTo>
                    <a:pt x="344692" y="613689"/>
                  </a:lnTo>
                  <a:lnTo>
                    <a:pt x="363149" y="607615"/>
                  </a:lnTo>
                  <a:lnTo>
                    <a:pt x="380782" y="599321"/>
                  </a:lnTo>
                  <a:lnTo>
                    <a:pt x="387357" y="604092"/>
                  </a:lnTo>
                  <a:lnTo>
                    <a:pt x="394927" y="606556"/>
                  </a:lnTo>
                  <a:lnTo>
                    <a:pt x="402898" y="606617"/>
                  </a:lnTo>
                  <a:lnTo>
                    <a:pt x="410674" y="604178"/>
                  </a:lnTo>
                  <a:lnTo>
                    <a:pt x="426479" y="594645"/>
                  </a:lnTo>
                  <a:lnTo>
                    <a:pt x="440278" y="582646"/>
                  </a:lnTo>
                  <a:lnTo>
                    <a:pt x="451782" y="568479"/>
                  </a:lnTo>
                  <a:lnTo>
                    <a:pt x="460701" y="552444"/>
                  </a:lnTo>
                  <a:lnTo>
                    <a:pt x="460701" y="418437"/>
                  </a:lnTo>
                  <a:lnTo>
                    <a:pt x="455822" y="369963"/>
                  </a:lnTo>
                  <a:lnTo>
                    <a:pt x="439583" y="325066"/>
                  </a:lnTo>
                  <a:lnTo>
                    <a:pt x="413172" y="285524"/>
                  </a:lnTo>
                  <a:lnTo>
                    <a:pt x="377776" y="253118"/>
                  </a:lnTo>
                  <a:lnTo>
                    <a:pt x="334583" y="229626"/>
                  </a:lnTo>
                  <a:lnTo>
                    <a:pt x="333423" y="229550"/>
                  </a:lnTo>
                  <a:lnTo>
                    <a:pt x="359063" y="194344"/>
                  </a:lnTo>
                  <a:lnTo>
                    <a:pt x="371843" y="154428"/>
                  </a:lnTo>
                  <a:lnTo>
                    <a:pt x="371771" y="112955"/>
                  </a:lnTo>
                  <a:lnTo>
                    <a:pt x="358850" y="73081"/>
                  </a:lnTo>
                  <a:lnTo>
                    <a:pt x="333087" y="37959"/>
                  </a:lnTo>
                  <a:lnTo>
                    <a:pt x="297455" y="12627"/>
                  </a:lnTo>
                  <a:lnTo>
                    <a:pt x="257056" y="0"/>
                  </a:lnTo>
                  <a:lnTo>
                    <a:pt x="215081" y="71"/>
                  </a:lnTo>
                  <a:lnTo>
                    <a:pt x="174725" y="12836"/>
                  </a:lnTo>
                  <a:lnTo>
                    <a:pt x="139182" y="38287"/>
                  </a:lnTo>
                  <a:lnTo>
                    <a:pt x="111204" y="78416"/>
                  </a:lnTo>
                  <a:lnTo>
                    <a:pt x="99536" y="124306"/>
                  </a:lnTo>
                  <a:lnTo>
                    <a:pt x="104512" y="171365"/>
                  </a:lnTo>
                  <a:lnTo>
                    <a:pt x="126464" y="215003"/>
                  </a:lnTo>
                  <a:close/>
                </a:path>
              </a:pathLst>
            </a:custGeom>
            <a:ln w="21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 txBox="1"/>
          <p:nvPr/>
        </p:nvSpPr>
        <p:spPr>
          <a:xfrm>
            <a:off x="7211568" y="2924555"/>
            <a:ext cx="1416050" cy="338455"/>
          </a:xfrm>
          <a:prstGeom prst="rect">
            <a:avLst/>
          </a:prstGeom>
          <a:solidFill>
            <a:srgbClr val="FF8000"/>
          </a:solidFill>
        </p:spPr>
        <p:txBody>
          <a:bodyPr vert="horz" wrap="square" lIns="0" tIns="527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15"/>
              </a:spcBef>
            </a:pPr>
            <a:r>
              <a:rPr sz="1600" spc="145" dirty="0">
                <a:solidFill>
                  <a:srgbClr val="FFFFFF"/>
                </a:solidFill>
                <a:latin typeface="MS UI Gothic"/>
                <a:cs typeface="MS UI Gothic"/>
              </a:rPr>
              <a:t>コ</a:t>
            </a:r>
            <a:r>
              <a:rPr sz="1600" spc="125" dirty="0">
                <a:solidFill>
                  <a:srgbClr val="FFFFFF"/>
                </a:solidFill>
                <a:latin typeface="MS UI Gothic"/>
                <a:cs typeface="MS UI Gothic"/>
              </a:rPr>
              <a:t>ールセ</a:t>
            </a:r>
            <a:r>
              <a:rPr sz="1600" spc="114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600" spc="105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125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3555872" y="2915792"/>
            <a:ext cx="1607185" cy="357505"/>
          </a:xfrm>
          <a:prstGeom prst="rect">
            <a:avLst/>
          </a:prstGeom>
          <a:solidFill>
            <a:srgbClr val="333399"/>
          </a:solidFill>
        </p:spPr>
        <p:txBody>
          <a:bodyPr vert="horz" wrap="square" lIns="0" tIns="61594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484"/>
              </a:spcBef>
            </a:pPr>
            <a:r>
              <a:rPr sz="1600" spc="120" dirty="0">
                <a:solidFill>
                  <a:srgbClr val="FFFFFF"/>
                </a:solidFill>
                <a:latin typeface="MS UI Gothic"/>
                <a:cs typeface="MS UI Gothic"/>
              </a:rPr>
              <a:t>デー</a:t>
            </a:r>
            <a:r>
              <a:rPr sz="1600" spc="11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125" dirty="0">
                <a:solidFill>
                  <a:srgbClr val="FFFFFF"/>
                </a:solidFill>
                <a:latin typeface="MS UI Gothic"/>
                <a:cs typeface="MS UI Gothic"/>
              </a:rPr>
              <a:t>ーセンタ</a:t>
            </a:r>
            <a:r>
              <a:rPr sz="1600" spc="45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157729" y="4305680"/>
            <a:ext cx="750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MS UI Gothic"/>
                <a:cs typeface="MS UI Gothic"/>
              </a:rPr>
              <a:t>IP</a:t>
            </a:r>
            <a:r>
              <a:rPr sz="1200" dirty="0">
                <a:latin typeface="MS UI Gothic"/>
                <a:cs typeface="MS UI Gothic"/>
              </a:rPr>
              <a:t>電話 </a:t>
            </a:r>
            <a:r>
              <a:rPr sz="1200" spc="5" dirty="0">
                <a:latin typeface="MS UI Gothic"/>
                <a:cs typeface="MS UI Gothic"/>
              </a:rPr>
              <a:t> </a:t>
            </a:r>
            <a:r>
              <a:rPr sz="1200" spc="45" dirty="0">
                <a:latin typeface="MS UI Gothic"/>
                <a:cs typeface="MS UI Gothic"/>
              </a:rPr>
              <a:t>ネット</a:t>
            </a:r>
            <a:r>
              <a:rPr sz="1200" spc="75" dirty="0">
                <a:latin typeface="MS UI Gothic"/>
                <a:cs typeface="MS UI Gothic"/>
              </a:rPr>
              <a:t>ワー</a:t>
            </a:r>
            <a:r>
              <a:rPr sz="1200" spc="160" dirty="0">
                <a:latin typeface="MS UI Gothic"/>
                <a:cs typeface="MS UI Gothic"/>
              </a:rPr>
              <a:t>ク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463105" y="4667531"/>
            <a:ext cx="1090295" cy="709930"/>
            <a:chOff x="463105" y="4667531"/>
            <a:chExt cx="1090295" cy="709930"/>
          </a:xfrm>
        </p:grpSpPr>
        <p:sp>
          <p:nvSpPr>
            <p:cNvPr id="166" name="object 166"/>
            <p:cNvSpPr/>
            <p:nvPr/>
          </p:nvSpPr>
          <p:spPr>
            <a:xfrm>
              <a:off x="467868" y="5012435"/>
              <a:ext cx="1080770" cy="360045"/>
            </a:xfrm>
            <a:custGeom>
              <a:avLst/>
              <a:gdLst/>
              <a:ahLst/>
              <a:cxnLst/>
              <a:rect l="l" t="t" r="r" b="b"/>
              <a:pathLst>
                <a:path w="1080770" h="360045">
                  <a:moveTo>
                    <a:pt x="540257" y="0"/>
                  </a:moveTo>
                  <a:lnTo>
                    <a:pt x="472489" y="1401"/>
                  </a:lnTo>
                  <a:lnTo>
                    <a:pt x="407233" y="5492"/>
                  </a:lnTo>
                  <a:lnTo>
                    <a:pt x="344994" y="12105"/>
                  </a:lnTo>
                  <a:lnTo>
                    <a:pt x="286281" y="21071"/>
                  </a:lnTo>
                  <a:lnTo>
                    <a:pt x="231598" y="32221"/>
                  </a:lnTo>
                  <a:lnTo>
                    <a:pt x="181452" y="45387"/>
                  </a:lnTo>
                  <a:lnTo>
                    <a:pt x="136349" y="60400"/>
                  </a:lnTo>
                  <a:lnTo>
                    <a:pt x="96796" y="77092"/>
                  </a:lnTo>
                  <a:lnTo>
                    <a:pt x="63300" y="95294"/>
                  </a:lnTo>
                  <a:lnTo>
                    <a:pt x="16500" y="135554"/>
                  </a:lnTo>
                  <a:lnTo>
                    <a:pt x="0" y="179831"/>
                  </a:lnTo>
                  <a:lnTo>
                    <a:pt x="4209" y="202388"/>
                  </a:lnTo>
                  <a:lnTo>
                    <a:pt x="36365" y="244826"/>
                  </a:lnTo>
                  <a:lnTo>
                    <a:pt x="96796" y="282571"/>
                  </a:lnTo>
                  <a:lnTo>
                    <a:pt x="136349" y="299263"/>
                  </a:lnTo>
                  <a:lnTo>
                    <a:pt x="181452" y="314276"/>
                  </a:lnTo>
                  <a:lnTo>
                    <a:pt x="231598" y="327442"/>
                  </a:lnTo>
                  <a:lnTo>
                    <a:pt x="286281" y="338592"/>
                  </a:lnTo>
                  <a:lnTo>
                    <a:pt x="344994" y="347558"/>
                  </a:lnTo>
                  <a:lnTo>
                    <a:pt x="407233" y="354171"/>
                  </a:lnTo>
                  <a:lnTo>
                    <a:pt x="472489" y="358262"/>
                  </a:lnTo>
                  <a:lnTo>
                    <a:pt x="540257" y="359663"/>
                  </a:lnTo>
                  <a:lnTo>
                    <a:pt x="608016" y="358262"/>
                  </a:lnTo>
                  <a:lnTo>
                    <a:pt x="673266" y="354171"/>
                  </a:lnTo>
                  <a:lnTo>
                    <a:pt x="735500" y="347558"/>
                  </a:lnTo>
                  <a:lnTo>
                    <a:pt x="794212" y="338592"/>
                  </a:lnTo>
                  <a:lnTo>
                    <a:pt x="848895" y="327442"/>
                  </a:lnTo>
                  <a:lnTo>
                    <a:pt x="899043" y="314276"/>
                  </a:lnTo>
                  <a:lnTo>
                    <a:pt x="944148" y="299263"/>
                  </a:lnTo>
                  <a:lnTo>
                    <a:pt x="983705" y="282571"/>
                  </a:lnTo>
                  <a:lnTo>
                    <a:pt x="1017205" y="264369"/>
                  </a:lnTo>
                  <a:lnTo>
                    <a:pt x="1064012" y="224109"/>
                  </a:lnTo>
                  <a:lnTo>
                    <a:pt x="1080516" y="179831"/>
                  </a:lnTo>
                  <a:lnTo>
                    <a:pt x="1076305" y="157275"/>
                  </a:lnTo>
                  <a:lnTo>
                    <a:pt x="1044143" y="114837"/>
                  </a:lnTo>
                  <a:lnTo>
                    <a:pt x="983705" y="77092"/>
                  </a:lnTo>
                  <a:lnTo>
                    <a:pt x="944148" y="60400"/>
                  </a:lnTo>
                  <a:lnTo>
                    <a:pt x="899043" y="45387"/>
                  </a:lnTo>
                  <a:lnTo>
                    <a:pt x="848895" y="32221"/>
                  </a:lnTo>
                  <a:lnTo>
                    <a:pt x="794212" y="21071"/>
                  </a:lnTo>
                  <a:lnTo>
                    <a:pt x="735500" y="12105"/>
                  </a:lnTo>
                  <a:lnTo>
                    <a:pt x="673266" y="5492"/>
                  </a:lnTo>
                  <a:lnTo>
                    <a:pt x="608016" y="1401"/>
                  </a:lnTo>
                  <a:lnTo>
                    <a:pt x="54025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67868" y="5012435"/>
              <a:ext cx="1080770" cy="360045"/>
            </a:xfrm>
            <a:custGeom>
              <a:avLst/>
              <a:gdLst/>
              <a:ahLst/>
              <a:cxnLst/>
              <a:rect l="l" t="t" r="r" b="b"/>
              <a:pathLst>
                <a:path w="1080770" h="360045">
                  <a:moveTo>
                    <a:pt x="0" y="179831"/>
                  </a:moveTo>
                  <a:lnTo>
                    <a:pt x="16500" y="135554"/>
                  </a:lnTo>
                  <a:lnTo>
                    <a:pt x="63300" y="95294"/>
                  </a:lnTo>
                  <a:lnTo>
                    <a:pt x="96796" y="77092"/>
                  </a:lnTo>
                  <a:lnTo>
                    <a:pt x="136349" y="60400"/>
                  </a:lnTo>
                  <a:lnTo>
                    <a:pt x="181452" y="45387"/>
                  </a:lnTo>
                  <a:lnTo>
                    <a:pt x="231598" y="32221"/>
                  </a:lnTo>
                  <a:lnTo>
                    <a:pt x="286281" y="21071"/>
                  </a:lnTo>
                  <a:lnTo>
                    <a:pt x="344994" y="12105"/>
                  </a:lnTo>
                  <a:lnTo>
                    <a:pt x="407233" y="5492"/>
                  </a:lnTo>
                  <a:lnTo>
                    <a:pt x="472489" y="1401"/>
                  </a:lnTo>
                  <a:lnTo>
                    <a:pt x="540257" y="0"/>
                  </a:lnTo>
                  <a:lnTo>
                    <a:pt x="608016" y="1401"/>
                  </a:lnTo>
                  <a:lnTo>
                    <a:pt x="673266" y="5492"/>
                  </a:lnTo>
                  <a:lnTo>
                    <a:pt x="735500" y="12105"/>
                  </a:lnTo>
                  <a:lnTo>
                    <a:pt x="794212" y="21071"/>
                  </a:lnTo>
                  <a:lnTo>
                    <a:pt x="848895" y="32221"/>
                  </a:lnTo>
                  <a:lnTo>
                    <a:pt x="899043" y="45387"/>
                  </a:lnTo>
                  <a:lnTo>
                    <a:pt x="944148" y="60400"/>
                  </a:lnTo>
                  <a:lnTo>
                    <a:pt x="983705" y="77092"/>
                  </a:lnTo>
                  <a:lnTo>
                    <a:pt x="1017205" y="95294"/>
                  </a:lnTo>
                  <a:lnTo>
                    <a:pt x="1064012" y="135554"/>
                  </a:lnTo>
                  <a:lnTo>
                    <a:pt x="1080516" y="179831"/>
                  </a:lnTo>
                  <a:lnTo>
                    <a:pt x="1076305" y="202388"/>
                  </a:lnTo>
                  <a:lnTo>
                    <a:pt x="1044143" y="244826"/>
                  </a:lnTo>
                  <a:lnTo>
                    <a:pt x="983705" y="282571"/>
                  </a:lnTo>
                  <a:lnTo>
                    <a:pt x="944148" y="299263"/>
                  </a:lnTo>
                  <a:lnTo>
                    <a:pt x="899043" y="314276"/>
                  </a:lnTo>
                  <a:lnTo>
                    <a:pt x="848895" y="327442"/>
                  </a:lnTo>
                  <a:lnTo>
                    <a:pt x="794212" y="338592"/>
                  </a:lnTo>
                  <a:lnTo>
                    <a:pt x="735500" y="347558"/>
                  </a:lnTo>
                  <a:lnTo>
                    <a:pt x="673266" y="354171"/>
                  </a:lnTo>
                  <a:lnTo>
                    <a:pt x="608016" y="358262"/>
                  </a:lnTo>
                  <a:lnTo>
                    <a:pt x="540257" y="359663"/>
                  </a:lnTo>
                  <a:lnTo>
                    <a:pt x="472489" y="358262"/>
                  </a:lnTo>
                  <a:lnTo>
                    <a:pt x="407233" y="354171"/>
                  </a:lnTo>
                  <a:lnTo>
                    <a:pt x="344994" y="347558"/>
                  </a:lnTo>
                  <a:lnTo>
                    <a:pt x="286281" y="338592"/>
                  </a:lnTo>
                  <a:lnTo>
                    <a:pt x="231598" y="327442"/>
                  </a:lnTo>
                  <a:lnTo>
                    <a:pt x="181452" y="314276"/>
                  </a:lnTo>
                  <a:lnTo>
                    <a:pt x="136349" y="299263"/>
                  </a:lnTo>
                  <a:lnTo>
                    <a:pt x="96796" y="282571"/>
                  </a:lnTo>
                  <a:lnTo>
                    <a:pt x="63300" y="264369"/>
                  </a:lnTo>
                  <a:lnTo>
                    <a:pt x="16500" y="224109"/>
                  </a:lnTo>
                  <a:lnTo>
                    <a:pt x="0" y="179831"/>
                  </a:lnTo>
                  <a:close/>
                </a:path>
              </a:pathLst>
            </a:custGeom>
            <a:ln w="952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15064" y="4995022"/>
              <a:ext cx="387985" cy="240029"/>
            </a:xfrm>
            <a:custGeom>
              <a:avLst/>
              <a:gdLst/>
              <a:ahLst/>
              <a:cxnLst/>
              <a:rect l="l" t="t" r="r" b="b"/>
              <a:pathLst>
                <a:path w="387984" h="240029">
                  <a:moveTo>
                    <a:pt x="347017" y="0"/>
                  </a:moveTo>
                  <a:lnTo>
                    <a:pt x="342045" y="445"/>
                  </a:lnTo>
                  <a:lnTo>
                    <a:pt x="0" y="239529"/>
                  </a:lnTo>
                  <a:lnTo>
                    <a:pt x="155194" y="239529"/>
                  </a:lnTo>
                  <a:lnTo>
                    <a:pt x="202104" y="236239"/>
                  </a:lnTo>
                  <a:lnTo>
                    <a:pt x="246202" y="223744"/>
                  </a:lnTo>
                  <a:lnTo>
                    <a:pt x="286399" y="202918"/>
                  </a:lnTo>
                  <a:lnTo>
                    <a:pt x="321605" y="174636"/>
                  </a:lnTo>
                  <a:lnTo>
                    <a:pt x="350732" y="139771"/>
                  </a:lnTo>
                  <a:lnTo>
                    <a:pt x="372692" y="99199"/>
                  </a:lnTo>
                  <a:lnTo>
                    <a:pt x="386395" y="53795"/>
                  </a:lnTo>
                  <a:lnTo>
                    <a:pt x="387515" y="36999"/>
                  </a:lnTo>
                  <a:lnTo>
                    <a:pt x="382320" y="21613"/>
                  </a:lnTo>
                  <a:lnTo>
                    <a:pt x="371766" y="9308"/>
                  </a:lnTo>
                  <a:lnTo>
                    <a:pt x="356806" y="1756"/>
                  </a:lnTo>
                  <a:lnTo>
                    <a:pt x="352009" y="445"/>
                  </a:lnTo>
                  <a:lnTo>
                    <a:pt x="34701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41896" y="4677334"/>
              <a:ext cx="515232" cy="360331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741896" y="4677334"/>
              <a:ext cx="515620" cy="360680"/>
            </a:xfrm>
            <a:custGeom>
              <a:avLst/>
              <a:gdLst/>
              <a:ahLst/>
              <a:cxnLst/>
              <a:rect l="l" t="t" r="r" b="b"/>
              <a:pathLst>
                <a:path w="515619" h="360679">
                  <a:moveTo>
                    <a:pt x="515180" y="281806"/>
                  </a:moveTo>
                  <a:lnTo>
                    <a:pt x="503702" y="335621"/>
                  </a:lnTo>
                  <a:lnTo>
                    <a:pt x="469395" y="357395"/>
                  </a:lnTo>
                  <a:lnTo>
                    <a:pt x="448714" y="360331"/>
                  </a:lnTo>
                  <a:lnTo>
                    <a:pt x="448714" y="323191"/>
                  </a:lnTo>
                  <a:lnTo>
                    <a:pt x="442232" y="297580"/>
                  </a:lnTo>
                  <a:lnTo>
                    <a:pt x="431435" y="273711"/>
                  </a:lnTo>
                  <a:lnTo>
                    <a:pt x="416627" y="252127"/>
                  </a:lnTo>
                  <a:lnTo>
                    <a:pt x="398112" y="233371"/>
                  </a:lnTo>
                  <a:lnTo>
                    <a:pt x="84960" y="50519"/>
                  </a:lnTo>
                  <a:lnTo>
                    <a:pt x="61122" y="53449"/>
                  </a:lnTo>
                  <a:lnTo>
                    <a:pt x="38573" y="61039"/>
                  </a:lnTo>
                  <a:lnTo>
                    <a:pt x="17977" y="72987"/>
                  </a:lnTo>
                  <a:lnTo>
                    <a:pt x="0" y="88995"/>
                  </a:lnTo>
                  <a:lnTo>
                    <a:pt x="8857" y="66182"/>
                  </a:lnTo>
                  <a:lnTo>
                    <a:pt x="22484" y="46256"/>
                  </a:lnTo>
                  <a:lnTo>
                    <a:pt x="40248" y="29953"/>
                  </a:lnTo>
                  <a:lnTo>
                    <a:pt x="61514" y="18006"/>
                  </a:lnTo>
                  <a:lnTo>
                    <a:pt x="116179" y="0"/>
                  </a:lnTo>
                  <a:lnTo>
                    <a:pt x="462127" y="200071"/>
                  </a:lnTo>
                  <a:lnTo>
                    <a:pt x="494148" y="237332"/>
                  </a:lnTo>
                  <a:lnTo>
                    <a:pt x="506128" y="258807"/>
                  </a:lnTo>
                  <a:lnTo>
                    <a:pt x="515180" y="281806"/>
                  </a:lnTo>
                  <a:close/>
                </a:path>
              </a:pathLst>
            </a:custGeom>
            <a:ln w="94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13500" y="4918791"/>
              <a:ext cx="277110" cy="315882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913500" y="4918791"/>
              <a:ext cx="277495" cy="316230"/>
            </a:xfrm>
            <a:custGeom>
              <a:avLst/>
              <a:gdLst/>
              <a:ahLst/>
              <a:cxnLst/>
              <a:rect l="l" t="t" r="r" b="b"/>
              <a:pathLst>
                <a:path w="277494" h="316229">
                  <a:moveTo>
                    <a:pt x="277110" y="159735"/>
                  </a:moveTo>
                  <a:lnTo>
                    <a:pt x="18470" y="308452"/>
                  </a:lnTo>
                  <a:lnTo>
                    <a:pt x="12930" y="312258"/>
                  </a:lnTo>
                  <a:lnTo>
                    <a:pt x="6621" y="314794"/>
                  </a:lnTo>
                  <a:lnTo>
                    <a:pt x="0" y="315882"/>
                  </a:lnTo>
                  <a:lnTo>
                    <a:pt x="0" y="234035"/>
                  </a:lnTo>
                  <a:lnTo>
                    <a:pt x="127547" y="22356"/>
                  </a:lnTo>
                  <a:lnTo>
                    <a:pt x="166261" y="0"/>
                  </a:lnTo>
                  <a:lnTo>
                    <a:pt x="277110" y="118874"/>
                  </a:lnTo>
                  <a:lnTo>
                    <a:pt x="277110" y="159735"/>
                  </a:lnTo>
                  <a:close/>
                </a:path>
              </a:pathLst>
            </a:custGeom>
            <a:ln w="94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28395" y="4792499"/>
              <a:ext cx="251366" cy="148648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828395" y="4792499"/>
              <a:ext cx="251460" cy="149225"/>
            </a:xfrm>
            <a:custGeom>
              <a:avLst/>
              <a:gdLst/>
              <a:ahLst/>
              <a:cxnLst/>
              <a:rect l="l" t="t" r="r" b="b"/>
              <a:pathLst>
                <a:path w="251459" h="149225">
                  <a:moveTo>
                    <a:pt x="40760" y="0"/>
                  </a:moveTo>
                  <a:lnTo>
                    <a:pt x="251366" y="126291"/>
                  </a:lnTo>
                  <a:lnTo>
                    <a:pt x="212652" y="148648"/>
                  </a:lnTo>
                  <a:lnTo>
                    <a:pt x="161959" y="119123"/>
                  </a:lnTo>
                  <a:lnTo>
                    <a:pt x="161138" y="87841"/>
                  </a:lnTo>
                  <a:lnTo>
                    <a:pt x="130832" y="71342"/>
                  </a:lnTo>
                  <a:lnTo>
                    <a:pt x="130701" y="100750"/>
                  </a:lnTo>
                  <a:lnTo>
                    <a:pt x="71953" y="66402"/>
                  </a:lnTo>
                  <a:lnTo>
                    <a:pt x="72044" y="35854"/>
                  </a:lnTo>
                  <a:lnTo>
                    <a:pt x="42467" y="19303"/>
                  </a:lnTo>
                  <a:lnTo>
                    <a:pt x="42363" y="50165"/>
                  </a:lnTo>
                  <a:lnTo>
                    <a:pt x="0" y="24335"/>
                  </a:lnTo>
                  <a:lnTo>
                    <a:pt x="40760" y="0"/>
                  </a:lnTo>
                  <a:close/>
                </a:path>
              </a:pathLst>
            </a:custGeom>
            <a:ln w="94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41816" y="4727853"/>
              <a:ext cx="448794" cy="311177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741816" y="4727853"/>
              <a:ext cx="448945" cy="311785"/>
            </a:xfrm>
            <a:custGeom>
              <a:avLst/>
              <a:gdLst/>
              <a:ahLst/>
              <a:cxnLst/>
              <a:rect l="l" t="t" r="r" b="b"/>
              <a:pathLst>
                <a:path w="448944" h="311785">
                  <a:moveTo>
                    <a:pt x="337944" y="190937"/>
                  </a:moveTo>
                  <a:lnTo>
                    <a:pt x="351227" y="237735"/>
                  </a:lnTo>
                  <a:lnTo>
                    <a:pt x="351931" y="278582"/>
                  </a:lnTo>
                  <a:lnTo>
                    <a:pt x="372768" y="295210"/>
                  </a:lnTo>
                  <a:lnTo>
                    <a:pt x="396584" y="306193"/>
                  </a:lnTo>
                  <a:lnTo>
                    <a:pt x="422289" y="311177"/>
                  </a:lnTo>
                  <a:lnTo>
                    <a:pt x="448794" y="309811"/>
                  </a:lnTo>
                  <a:lnTo>
                    <a:pt x="448794" y="272672"/>
                  </a:lnTo>
                  <a:lnTo>
                    <a:pt x="442227" y="247098"/>
                  </a:lnTo>
                  <a:lnTo>
                    <a:pt x="431407" y="223251"/>
                  </a:lnTo>
                  <a:lnTo>
                    <a:pt x="416629" y="201659"/>
                  </a:lnTo>
                  <a:lnTo>
                    <a:pt x="398192" y="182852"/>
                  </a:lnTo>
                  <a:lnTo>
                    <a:pt x="85040" y="0"/>
                  </a:lnTo>
                  <a:lnTo>
                    <a:pt x="61201" y="2930"/>
                  </a:lnTo>
                  <a:lnTo>
                    <a:pt x="38652" y="10519"/>
                  </a:lnTo>
                  <a:lnTo>
                    <a:pt x="18057" y="22468"/>
                  </a:lnTo>
                  <a:lnTo>
                    <a:pt x="79" y="38475"/>
                  </a:lnTo>
                  <a:lnTo>
                    <a:pt x="0" y="78760"/>
                  </a:lnTo>
                  <a:lnTo>
                    <a:pt x="29274" y="108060"/>
                  </a:lnTo>
                  <a:lnTo>
                    <a:pt x="68550" y="120957"/>
                  </a:lnTo>
                  <a:lnTo>
                    <a:pt x="86578" y="88981"/>
                  </a:lnTo>
                  <a:lnTo>
                    <a:pt x="127338" y="64646"/>
                  </a:lnTo>
                  <a:lnTo>
                    <a:pt x="337944" y="190937"/>
                  </a:lnTo>
                  <a:close/>
                </a:path>
              </a:pathLst>
            </a:custGeom>
            <a:ln w="9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02882" y="4811803"/>
              <a:ext cx="338165" cy="341023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02882" y="4811803"/>
              <a:ext cx="338455" cy="341630"/>
            </a:xfrm>
            <a:custGeom>
              <a:avLst/>
              <a:gdLst/>
              <a:ahLst/>
              <a:cxnLst/>
              <a:rect l="l" t="t" r="r" b="b"/>
              <a:pathLst>
                <a:path w="338455" h="341629">
                  <a:moveTo>
                    <a:pt x="0" y="218431"/>
                  </a:moveTo>
                  <a:lnTo>
                    <a:pt x="210617" y="341023"/>
                  </a:lnTo>
                  <a:lnTo>
                    <a:pt x="338165" y="129344"/>
                  </a:lnTo>
                  <a:lnTo>
                    <a:pt x="287472" y="99819"/>
                  </a:lnTo>
                  <a:lnTo>
                    <a:pt x="286650" y="68538"/>
                  </a:lnTo>
                  <a:lnTo>
                    <a:pt x="256344" y="52039"/>
                  </a:lnTo>
                  <a:lnTo>
                    <a:pt x="256214" y="81446"/>
                  </a:lnTo>
                  <a:lnTo>
                    <a:pt x="197465" y="47098"/>
                  </a:lnTo>
                  <a:lnTo>
                    <a:pt x="197556" y="16551"/>
                  </a:lnTo>
                  <a:lnTo>
                    <a:pt x="167980" y="0"/>
                  </a:lnTo>
                  <a:lnTo>
                    <a:pt x="167876" y="30861"/>
                  </a:lnTo>
                  <a:lnTo>
                    <a:pt x="125512" y="5032"/>
                  </a:lnTo>
                  <a:lnTo>
                    <a:pt x="0" y="218431"/>
                  </a:lnTo>
                  <a:close/>
                </a:path>
              </a:pathLst>
            </a:custGeom>
            <a:ln w="9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91068" y="4907770"/>
              <a:ext cx="174872" cy="193375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791068" y="4907769"/>
              <a:ext cx="175260" cy="193675"/>
            </a:xfrm>
            <a:custGeom>
              <a:avLst/>
              <a:gdLst/>
              <a:ahLst/>
              <a:cxnLst/>
              <a:rect l="l" t="t" r="r" b="b"/>
              <a:pathLst>
                <a:path w="175259" h="193675">
                  <a:moveTo>
                    <a:pt x="84291" y="188565"/>
                  </a:moveTo>
                  <a:lnTo>
                    <a:pt x="92803" y="193375"/>
                  </a:lnTo>
                  <a:lnTo>
                    <a:pt x="110414" y="163614"/>
                  </a:lnTo>
                  <a:lnTo>
                    <a:pt x="101524" y="159197"/>
                  </a:lnTo>
                  <a:lnTo>
                    <a:pt x="84291" y="188565"/>
                  </a:lnTo>
                  <a:close/>
                </a:path>
                <a:path w="175259" h="193675">
                  <a:moveTo>
                    <a:pt x="106138" y="152173"/>
                  </a:moveTo>
                  <a:lnTo>
                    <a:pt x="114650" y="156983"/>
                  </a:lnTo>
                  <a:lnTo>
                    <a:pt x="132260" y="127235"/>
                  </a:lnTo>
                  <a:lnTo>
                    <a:pt x="123357" y="122818"/>
                  </a:lnTo>
                  <a:lnTo>
                    <a:pt x="106138" y="152173"/>
                  </a:lnTo>
                  <a:close/>
                </a:path>
                <a:path w="175259" h="193675">
                  <a:moveTo>
                    <a:pt x="127424" y="115388"/>
                  </a:moveTo>
                  <a:lnTo>
                    <a:pt x="135936" y="120197"/>
                  </a:lnTo>
                  <a:lnTo>
                    <a:pt x="153546" y="90449"/>
                  </a:lnTo>
                  <a:lnTo>
                    <a:pt x="144656" y="86033"/>
                  </a:lnTo>
                  <a:lnTo>
                    <a:pt x="127424" y="115388"/>
                  </a:lnTo>
                  <a:close/>
                </a:path>
                <a:path w="175259" h="193675">
                  <a:moveTo>
                    <a:pt x="148749" y="79271"/>
                  </a:moveTo>
                  <a:lnTo>
                    <a:pt x="157261" y="84080"/>
                  </a:lnTo>
                  <a:lnTo>
                    <a:pt x="174872" y="54319"/>
                  </a:lnTo>
                  <a:lnTo>
                    <a:pt x="165982" y="49903"/>
                  </a:lnTo>
                  <a:lnTo>
                    <a:pt x="148749" y="79271"/>
                  </a:lnTo>
                  <a:close/>
                </a:path>
                <a:path w="175259" h="193675">
                  <a:moveTo>
                    <a:pt x="107129" y="54057"/>
                  </a:moveTo>
                  <a:lnTo>
                    <a:pt x="115641" y="58867"/>
                  </a:lnTo>
                  <a:lnTo>
                    <a:pt x="133251" y="29105"/>
                  </a:lnTo>
                  <a:lnTo>
                    <a:pt x="124348" y="24689"/>
                  </a:lnTo>
                  <a:lnTo>
                    <a:pt x="107129" y="54057"/>
                  </a:lnTo>
                  <a:close/>
                </a:path>
                <a:path w="175259" h="193675">
                  <a:moveTo>
                    <a:pt x="85790" y="90187"/>
                  </a:moveTo>
                  <a:lnTo>
                    <a:pt x="94302" y="94983"/>
                  </a:lnTo>
                  <a:lnTo>
                    <a:pt x="111913" y="65235"/>
                  </a:lnTo>
                  <a:lnTo>
                    <a:pt x="103023" y="60819"/>
                  </a:lnTo>
                  <a:lnTo>
                    <a:pt x="85790" y="90187"/>
                  </a:lnTo>
                  <a:close/>
                </a:path>
                <a:path w="175259" h="193675">
                  <a:moveTo>
                    <a:pt x="64504" y="126972"/>
                  </a:moveTo>
                  <a:lnTo>
                    <a:pt x="73016" y="131782"/>
                  </a:lnTo>
                  <a:lnTo>
                    <a:pt x="90626" y="102021"/>
                  </a:lnTo>
                  <a:lnTo>
                    <a:pt x="81737" y="97604"/>
                  </a:lnTo>
                  <a:lnTo>
                    <a:pt x="64504" y="126972"/>
                  </a:lnTo>
                  <a:close/>
                </a:path>
                <a:path w="175259" h="193675">
                  <a:moveTo>
                    <a:pt x="42658" y="163351"/>
                  </a:moveTo>
                  <a:lnTo>
                    <a:pt x="51170" y="168161"/>
                  </a:lnTo>
                  <a:lnTo>
                    <a:pt x="68780" y="138413"/>
                  </a:lnTo>
                  <a:lnTo>
                    <a:pt x="59890" y="133997"/>
                  </a:lnTo>
                  <a:lnTo>
                    <a:pt x="42658" y="163351"/>
                  </a:lnTo>
                  <a:close/>
                </a:path>
                <a:path w="175259" h="193675">
                  <a:moveTo>
                    <a:pt x="0" y="138662"/>
                  </a:moveTo>
                  <a:lnTo>
                    <a:pt x="8513" y="143471"/>
                  </a:lnTo>
                  <a:lnTo>
                    <a:pt x="26129" y="113723"/>
                  </a:lnTo>
                  <a:lnTo>
                    <a:pt x="17229" y="109307"/>
                  </a:lnTo>
                  <a:lnTo>
                    <a:pt x="0" y="138662"/>
                  </a:lnTo>
                  <a:close/>
                </a:path>
                <a:path w="175259" h="193675">
                  <a:moveTo>
                    <a:pt x="21841" y="102283"/>
                  </a:moveTo>
                  <a:lnTo>
                    <a:pt x="30353" y="107092"/>
                  </a:lnTo>
                  <a:lnTo>
                    <a:pt x="47963" y="77331"/>
                  </a:lnTo>
                  <a:lnTo>
                    <a:pt x="39073" y="72915"/>
                  </a:lnTo>
                  <a:lnTo>
                    <a:pt x="21841" y="102283"/>
                  </a:lnTo>
                  <a:close/>
                </a:path>
                <a:path w="175259" h="193675">
                  <a:moveTo>
                    <a:pt x="43140" y="65484"/>
                  </a:moveTo>
                  <a:lnTo>
                    <a:pt x="51652" y="70294"/>
                  </a:lnTo>
                  <a:lnTo>
                    <a:pt x="69262" y="40546"/>
                  </a:lnTo>
                  <a:lnTo>
                    <a:pt x="60359" y="36130"/>
                  </a:lnTo>
                  <a:lnTo>
                    <a:pt x="43140" y="65484"/>
                  </a:lnTo>
                  <a:close/>
                </a:path>
                <a:path w="175259" h="193675">
                  <a:moveTo>
                    <a:pt x="64465" y="29367"/>
                  </a:moveTo>
                  <a:lnTo>
                    <a:pt x="72977" y="34177"/>
                  </a:lnTo>
                  <a:lnTo>
                    <a:pt x="90587" y="4416"/>
                  </a:lnTo>
                  <a:lnTo>
                    <a:pt x="81698" y="0"/>
                  </a:lnTo>
                  <a:lnTo>
                    <a:pt x="64465" y="293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63538" y="4891493"/>
              <a:ext cx="193675" cy="205104"/>
            </a:xfrm>
            <a:custGeom>
              <a:avLst/>
              <a:gdLst/>
              <a:ahLst/>
              <a:cxnLst/>
              <a:rect l="l" t="t" r="r" b="b"/>
              <a:pathLst>
                <a:path w="193675" h="205104">
                  <a:moveTo>
                    <a:pt x="101824" y="159197"/>
                  </a:moveTo>
                  <a:lnTo>
                    <a:pt x="84291" y="189076"/>
                  </a:lnTo>
                  <a:lnTo>
                    <a:pt x="111821" y="204841"/>
                  </a:lnTo>
                  <a:lnTo>
                    <a:pt x="129054" y="175473"/>
                  </a:lnTo>
                  <a:lnTo>
                    <a:pt x="101824" y="159197"/>
                  </a:lnTo>
                  <a:close/>
                </a:path>
                <a:path w="193675" h="205104">
                  <a:moveTo>
                    <a:pt x="60190" y="133984"/>
                  </a:moveTo>
                  <a:lnTo>
                    <a:pt x="42659" y="163863"/>
                  </a:lnTo>
                  <a:lnTo>
                    <a:pt x="70188" y="179628"/>
                  </a:lnTo>
                  <a:lnTo>
                    <a:pt x="87420" y="150273"/>
                  </a:lnTo>
                  <a:lnTo>
                    <a:pt x="60190" y="133984"/>
                  </a:lnTo>
                  <a:close/>
                </a:path>
                <a:path w="193675" h="205104">
                  <a:moveTo>
                    <a:pt x="123670" y="122805"/>
                  </a:moveTo>
                  <a:lnTo>
                    <a:pt x="106138" y="152684"/>
                  </a:lnTo>
                  <a:lnTo>
                    <a:pt x="133668" y="168449"/>
                  </a:lnTo>
                  <a:lnTo>
                    <a:pt x="150887" y="139094"/>
                  </a:lnTo>
                  <a:lnTo>
                    <a:pt x="123670" y="122805"/>
                  </a:lnTo>
                  <a:close/>
                </a:path>
                <a:path w="193675" h="205104">
                  <a:moveTo>
                    <a:pt x="17532" y="109294"/>
                  </a:moveTo>
                  <a:lnTo>
                    <a:pt x="0" y="139173"/>
                  </a:lnTo>
                  <a:lnTo>
                    <a:pt x="27529" y="154938"/>
                  </a:lnTo>
                  <a:lnTo>
                    <a:pt x="44759" y="125583"/>
                  </a:lnTo>
                  <a:lnTo>
                    <a:pt x="17532" y="109294"/>
                  </a:lnTo>
                  <a:close/>
                </a:path>
                <a:path w="193675" h="205104">
                  <a:moveTo>
                    <a:pt x="82036" y="97604"/>
                  </a:moveTo>
                  <a:lnTo>
                    <a:pt x="64504" y="127470"/>
                  </a:lnTo>
                  <a:lnTo>
                    <a:pt x="92034" y="143249"/>
                  </a:lnTo>
                  <a:lnTo>
                    <a:pt x="109266" y="113881"/>
                  </a:lnTo>
                  <a:lnTo>
                    <a:pt x="82036" y="97604"/>
                  </a:lnTo>
                  <a:close/>
                </a:path>
                <a:path w="193675" h="205104">
                  <a:moveTo>
                    <a:pt x="144956" y="86020"/>
                  </a:moveTo>
                  <a:lnTo>
                    <a:pt x="127424" y="115899"/>
                  </a:lnTo>
                  <a:lnTo>
                    <a:pt x="154954" y="131664"/>
                  </a:lnTo>
                  <a:lnTo>
                    <a:pt x="172186" y="102309"/>
                  </a:lnTo>
                  <a:lnTo>
                    <a:pt x="144956" y="86020"/>
                  </a:lnTo>
                  <a:close/>
                </a:path>
                <a:path w="193675" h="205104">
                  <a:moveTo>
                    <a:pt x="39374" y="72915"/>
                  </a:moveTo>
                  <a:lnTo>
                    <a:pt x="21844" y="102781"/>
                  </a:lnTo>
                  <a:lnTo>
                    <a:pt x="49371" y="118559"/>
                  </a:lnTo>
                  <a:lnTo>
                    <a:pt x="66603" y="89191"/>
                  </a:lnTo>
                  <a:lnTo>
                    <a:pt x="39374" y="72915"/>
                  </a:lnTo>
                  <a:close/>
                </a:path>
                <a:path w="193675" h="205104">
                  <a:moveTo>
                    <a:pt x="103323" y="60819"/>
                  </a:moveTo>
                  <a:lnTo>
                    <a:pt x="85790" y="90685"/>
                  </a:lnTo>
                  <a:lnTo>
                    <a:pt x="113320" y="106463"/>
                  </a:lnTo>
                  <a:lnTo>
                    <a:pt x="130553" y="77095"/>
                  </a:lnTo>
                  <a:lnTo>
                    <a:pt x="103323" y="60819"/>
                  </a:lnTo>
                  <a:close/>
                </a:path>
                <a:path w="193675" h="205104">
                  <a:moveTo>
                    <a:pt x="166281" y="49903"/>
                  </a:moveTo>
                  <a:lnTo>
                    <a:pt x="148749" y="79769"/>
                  </a:lnTo>
                  <a:lnTo>
                    <a:pt x="176279" y="95547"/>
                  </a:lnTo>
                  <a:lnTo>
                    <a:pt x="193512" y="66179"/>
                  </a:lnTo>
                  <a:lnTo>
                    <a:pt x="166281" y="49903"/>
                  </a:lnTo>
                  <a:close/>
                </a:path>
                <a:path w="193675" h="205104">
                  <a:moveTo>
                    <a:pt x="60672" y="36116"/>
                  </a:moveTo>
                  <a:lnTo>
                    <a:pt x="43136" y="65996"/>
                  </a:lnTo>
                  <a:lnTo>
                    <a:pt x="70670" y="81761"/>
                  </a:lnTo>
                  <a:lnTo>
                    <a:pt x="87889" y="52406"/>
                  </a:lnTo>
                  <a:lnTo>
                    <a:pt x="60672" y="36116"/>
                  </a:lnTo>
                  <a:close/>
                </a:path>
                <a:path w="193675" h="205104">
                  <a:moveTo>
                    <a:pt x="124661" y="24689"/>
                  </a:moveTo>
                  <a:lnTo>
                    <a:pt x="107129" y="54568"/>
                  </a:lnTo>
                  <a:lnTo>
                    <a:pt x="134659" y="70333"/>
                  </a:lnTo>
                  <a:lnTo>
                    <a:pt x="151878" y="40965"/>
                  </a:lnTo>
                  <a:lnTo>
                    <a:pt x="124661" y="24689"/>
                  </a:lnTo>
                  <a:close/>
                </a:path>
                <a:path w="193675" h="205104">
                  <a:moveTo>
                    <a:pt x="81997" y="0"/>
                  </a:moveTo>
                  <a:lnTo>
                    <a:pt x="64465" y="29879"/>
                  </a:lnTo>
                  <a:lnTo>
                    <a:pt x="91995" y="45644"/>
                  </a:lnTo>
                  <a:lnTo>
                    <a:pt x="109227" y="16276"/>
                  </a:lnTo>
                  <a:lnTo>
                    <a:pt x="81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63538" y="4891493"/>
              <a:ext cx="193675" cy="205104"/>
            </a:xfrm>
            <a:custGeom>
              <a:avLst/>
              <a:gdLst/>
              <a:ahLst/>
              <a:cxnLst/>
              <a:rect l="l" t="t" r="r" b="b"/>
              <a:pathLst>
                <a:path w="193675" h="205104">
                  <a:moveTo>
                    <a:pt x="64465" y="29879"/>
                  </a:moveTo>
                  <a:lnTo>
                    <a:pt x="91995" y="45644"/>
                  </a:lnTo>
                  <a:lnTo>
                    <a:pt x="109227" y="16276"/>
                  </a:lnTo>
                  <a:lnTo>
                    <a:pt x="81997" y="0"/>
                  </a:lnTo>
                  <a:lnTo>
                    <a:pt x="64465" y="29879"/>
                  </a:lnTo>
                  <a:close/>
                </a:path>
                <a:path w="193675" h="205104">
                  <a:moveTo>
                    <a:pt x="43136" y="65996"/>
                  </a:moveTo>
                  <a:lnTo>
                    <a:pt x="70670" y="81761"/>
                  </a:lnTo>
                  <a:lnTo>
                    <a:pt x="87889" y="52406"/>
                  </a:lnTo>
                  <a:lnTo>
                    <a:pt x="60672" y="36116"/>
                  </a:lnTo>
                  <a:lnTo>
                    <a:pt x="43136" y="65996"/>
                  </a:lnTo>
                  <a:close/>
                </a:path>
                <a:path w="193675" h="205104">
                  <a:moveTo>
                    <a:pt x="21844" y="102781"/>
                  </a:moveTo>
                  <a:lnTo>
                    <a:pt x="49371" y="118559"/>
                  </a:lnTo>
                  <a:lnTo>
                    <a:pt x="66603" y="89191"/>
                  </a:lnTo>
                  <a:lnTo>
                    <a:pt x="39374" y="72915"/>
                  </a:lnTo>
                  <a:lnTo>
                    <a:pt x="21844" y="102781"/>
                  </a:lnTo>
                  <a:close/>
                </a:path>
                <a:path w="193675" h="205104">
                  <a:moveTo>
                    <a:pt x="0" y="139173"/>
                  </a:moveTo>
                  <a:lnTo>
                    <a:pt x="27529" y="154938"/>
                  </a:lnTo>
                  <a:lnTo>
                    <a:pt x="44759" y="125583"/>
                  </a:lnTo>
                  <a:lnTo>
                    <a:pt x="17532" y="109294"/>
                  </a:lnTo>
                  <a:lnTo>
                    <a:pt x="0" y="139173"/>
                  </a:lnTo>
                  <a:close/>
                </a:path>
                <a:path w="193675" h="205104">
                  <a:moveTo>
                    <a:pt x="42659" y="163863"/>
                  </a:moveTo>
                  <a:lnTo>
                    <a:pt x="70188" y="179628"/>
                  </a:lnTo>
                  <a:lnTo>
                    <a:pt x="87420" y="150273"/>
                  </a:lnTo>
                  <a:lnTo>
                    <a:pt x="60190" y="133984"/>
                  </a:lnTo>
                  <a:lnTo>
                    <a:pt x="42659" y="163863"/>
                  </a:lnTo>
                  <a:close/>
                </a:path>
                <a:path w="193675" h="205104">
                  <a:moveTo>
                    <a:pt x="64504" y="127470"/>
                  </a:moveTo>
                  <a:lnTo>
                    <a:pt x="92034" y="143249"/>
                  </a:lnTo>
                  <a:lnTo>
                    <a:pt x="109266" y="113881"/>
                  </a:lnTo>
                  <a:lnTo>
                    <a:pt x="82036" y="97604"/>
                  </a:lnTo>
                  <a:lnTo>
                    <a:pt x="64504" y="127470"/>
                  </a:lnTo>
                  <a:close/>
                </a:path>
                <a:path w="193675" h="205104">
                  <a:moveTo>
                    <a:pt x="85790" y="90685"/>
                  </a:moveTo>
                  <a:lnTo>
                    <a:pt x="113320" y="106463"/>
                  </a:lnTo>
                  <a:lnTo>
                    <a:pt x="130553" y="77095"/>
                  </a:lnTo>
                  <a:lnTo>
                    <a:pt x="103323" y="60819"/>
                  </a:lnTo>
                  <a:lnTo>
                    <a:pt x="85790" y="90685"/>
                  </a:lnTo>
                  <a:close/>
                </a:path>
                <a:path w="193675" h="205104">
                  <a:moveTo>
                    <a:pt x="107129" y="54568"/>
                  </a:moveTo>
                  <a:lnTo>
                    <a:pt x="134659" y="70333"/>
                  </a:lnTo>
                  <a:lnTo>
                    <a:pt x="151878" y="40965"/>
                  </a:lnTo>
                  <a:lnTo>
                    <a:pt x="124661" y="24689"/>
                  </a:lnTo>
                  <a:lnTo>
                    <a:pt x="107129" y="54568"/>
                  </a:lnTo>
                  <a:close/>
                </a:path>
                <a:path w="193675" h="205104">
                  <a:moveTo>
                    <a:pt x="148749" y="79769"/>
                  </a:moveTo>
                  <a:lnTo>
                    <a:pt x="176279" y="95547"/>
                  </a:lnTo>
                  <a:lnTo>
                    <a:pt x="193512" y="66179"/>
                  </a:lnTo>
                  <a:lnTo>
                    <a:pt x="166281" y="49903"/>
                  </a:lnTo>
                  <a:lnTo>
                    <a:pt x="148749" y="79769"/>
                  </a:lnTo>
                  <a:close/>
                </a:path>
                <a:path w="193675" h="205104">
                  <a:moveTo>
                    <a:pt x="127424" y="115899"/>
                  </a:moveTo>
                  <a:lnTo>
                    <a:pt x="154954" y="131664"/>
                  </a:lnTo>
                  <a:lnTo>
                    <a:pt x="172186" y="102309"/>
                  </a:lnTo>
                  <a:lnTo>
                    <a:pt x="144956" y="86020"/>
                  </a:lnTo>
                  <a:lnTo>
                    <a:pt x="127424" y="115899"/>
                  </a:lnTo>
                  <a:close/>
                </a:path>
                <a:path w="193675" h="205104">
                  <a:moveTo>
                    <a:pt x="106138" y="152684"/>
                  </a:moveTo>
                  <a:lnTo>
                    <a:pt x="133668" y="168449"/>
                  </a:lnTo>
                  <a:lnTo>
                    <a:pt x="150887" y="139094"/>
                  </a:lnTo>
                  <a:lnTo>
                    <a:pt x="123670" y="122805"/>
                  </a:lnTo>
                  <a:lnTo>
                    <a:pt x="106138" y="152684"/>
                  </a:lnTo>
                  <a:close/>
                </a:path>
                <a:path w="193675" h="205104">
                  <a:moveTo>
                    <a:pt x="84291" y="189076"/>
                  </a:moveTo>
                  <a:lnTo>
                    <a:pt x="111821" y="204841"/>
                  </a:lnTo>
                  <a:lnTo>
                    <a:pt x="129054" y="175473"/>
                  </a:lnTo>
                  <a:lnTo>
                    <a:pt x="101824" y="159197"/>
                  </a:lnTo>
                  <a:lnTo>
                    <a:pt x="84291" y="1890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02882" y="5031977"/>
              <a:ext cx="210617" cy="202573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702882" y="5031977"/>
              <a:ext cx="210820" cy="203200"/>
            </a:xfrm>
            <a:custGeom>
              <a:avLst/>
              <a:gdLst/>
              <a:ahLst/>
              <a:cxnLst/>
              <a:rect l="l" t="t" r="r" b="b"/>
              <a:pathLst>
                <a:path w="210819" h="203200">
                  <a:moveTo>
                    <a:pt x="0" y="83700"/>
                  </a:moveTo>
                  <a:lnTo>
                    <a:pt x="192134" y="195143"/>
                  </a:lnTo>
                  <a:lnTo>
                    <a:pt x="197687" y="198950"/>
                  </a:lnTo>
                  <a:lnTo>
                    <a:pt x="203983" y="201485"/>
                  </a:lnTo>
                  <a:lnTo>
                    <a:pt x="210617" y="202573"/>
                  </a:lnTo>
                  <a:lnTo>
                    <a:pt x="210617" y="120849"/>
                  </a:lnTo>
                  <a:lnTo>
                    <a:pt x="0" y="0"/>
                  </a:lnTo>
                  <a:lnTo>
                    <a:pt x="0" y="83700"/>
                  </a:lnTo>
                  <a:close/>
                </a:path>
              </a:pathLst>
            </a:custGeom>
            <a:ln w="94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02855" y="4677334"/>
              <a:ext cx="554355" cy="556895"/>
            </a:xfrm>
            <a:custGeom>
              <a:avLst/>
              <a:gdLst/>
              <a:ahLst/>
              <a:cxnLst/>
              <a:rect l="l" t="t" r="r" b="b"/>
              <a:pathLst>
                <a:path w="554355" h="556895">
                  <a:moveTo>
                    <a:pt x="554221" y="281806"/>
                  </a:moveTo>
                  <a:lnTo>
                    <a:pt x="545532" y="258573"/>
                  </a:lnTo>
                  <a:lnTo>
                    <a:pt x="533648" y="236983"/>
                  </a:lnTo>
                  <a:lnTo>
                    <a:pt x="518788" y="217370"/>
                  </a:lnTo>
                  <a:lnTo>
                    <a:pt x="501168" y="200071"/>
                  </a:lnTo>
                  <a:lnTo>
                    <a:pt x="155220" y="0"/>
                  </a:lnTo>
                  <a:lnTo>
                    <a:pt x="100555" y="18006"/>
                  </a:lnTo>
                  <a:lnTo>
                    <a:pt x="79646" y="30279"/>
                  </a:lnTo>
                  <a:lnTo>
                    <a:pt x="62049" y="46635"/>
                  </a:lnTo>
                  <a:lnTo>
                    <a:pt x="48326" y="66423"/>
                  </a:lnTo>
                  <a:lnTo>
                    <a:pt x="39041" y="88995"/>
                  </a:lnTo>
                  <a:lnTo>
                    <a:pt x="38961" y="129279"/>
                  </a:lnTo>
                  <a:lnTo>
                    <a:pt x="67576" y="159779"/>
                  </a:lnTo>
                  <a:lnTo>
                    <a:pt x="107512" y="171477"/>
                  </a:lnTo>
                  <a:lnTo>
                    <a:pt x="11112" y="334331"/>
                  </a:lnTo>
                  <a:lnTo>
                    <a:pt x="5644" y="341601"/>
                  </a:lnTo>
                  <a:lnTo>
                    <a:pt x="1906" y="349802"/>
                  </a:lnTo>
                  <a:lnTo>
                    <a:pt x="0" y="358625"/>
                  </a:lnTo>
                  <a:lnTo>
                    <a:pt x="27" y="367761"/>
                  </a:lnTo>
                  <a:lnTo>
                    <a:pt x="27" y="438344"/>
                  </a:lnTo>
                  <a:lnTo>
                    <a:pt x="192161" y="549786"/>
                  </a:lnTo>
                  <a:lnTo>
                    <a:pt x="200942" y="554890"/>
                  </a:lnTo>
                  <a:lnTo>
                    <a:pt x="210638" y="556591"/>
                  </a:lnTo>
                  <a:lnTo>
                    <a:pt x="220335" y="554890"/>
                  </a:lnTo>
                  <a:lnTo>
                    <a:pt x="229115" y="549786"/>
                  </a:lnTo>
                  <a:lnTo>
                    <a:pt x="487755" y="401191"/>
                  </a:lnTo>
                  <a:lnTo>
                    <a:pt x="487755" y="360331"/>
                  </a:lnTo>
                  <a:lnTo>
                    <a:pt x="508801" y="358361"/>
                  </a:lnTo>
                  <a:lnTo>
                    <a:pt x="527774" y="350115"/>
                  </a:lnTo>
                  <a:lnTo>
                    <a:pt x="543368" y="336425"/>
                  </a:lnTo>
                  <a:lnTo>
                    <a:pt x="554273" y="318120"/>
                  </a:lnTo>
                  <a:lnTo>
                    <a:pt x="554221" y="281806"/>
                  </a:lnTo>
                  <a:close/>
                </a:path>
              </a:pathLst>
            </a:custGeom>
            <a:ln w="19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463105" y="3575279"/>
            <a:ext cx="1090295" cy="651510"/>
            <a:chOff x="463105" y="3575279"/>
            <a:chExt cx="1090295" cy="651510"/>
          </a:xfrm>
        </p:grpSpPr>
        <p:sp>
          <p:nvSpPr>
            <p:cNvPr id="187" name="object 187"/>
            <p:cNvSpPr/>
            <p:nvPr/>
          </p:nvSpPr>
          <p:spPr>
            <a:xfrm>
              <a:off x="467868" y="3860291"/>
              <a:ext cx="1080770" cy="361315"/>
            </a:xfrm>
            <a:custGeom>
              <a:avLst/>
              <a:gdLst/>
              <a:ahLst/>
              <a:cxnLst/>
              <a:rect l="l" t="t" r="r" b="b"/>
              <a:pathLst>
                <a:path w="1080770" h="361314">
                  <a:moveTo>
                    <a:pt x="540257" y="0"/>
                  </a:moveTo>
                  <a:lnTo>
                    <a:pt x="472489" y="1407"/>
                  </a:lnTo>
                  <a:lnTo>
                    <a:pt x="407233" y="5518"/>
                  </a:lnTo>
                  <a:lnTo>
                    <a:pt x="344994" y="12161"/>
                  </a:lnTo>
                  <a:lnTo>
                    <a:pt x="286281" y="21168"/>
                  </a:lnTo>
                  <a:lnTo>
                    <a:pt x="231598" y="32368"/>
                  </a:lnTo>
                  <a:lnTo>
                    <a:pt x="181452" y="45593"/>
                  </a:lnTo>
                  <a:lnTo>
                    <a:pt x="136349" y="60672"/>
                  </a:lnTo>
                  <a:lnTo>
                    <a:pt x="96796" y="77436"/>
                  </a:lnTo>
                  <a:lnTo>
                    <a:pt x="63300" y="95715"/>
                  </a:lnTo>
                  <a:lnTo>
                    <a:pt x="16500" y="136141"/>
                  </a:lnTo>
                  <a:lnTo>
                    <a:pt x="0" y="180593"/>
                  </a:lnTo>
                  <a:lnTo>
                    <a:pt x="4209" y="203238"/>
                  </a:lnTo>
                  <a:lnTo>
                    <a:pt x="36365" y="245847"/>
                  </a:lnTo>
                  <a:lnTo>
                    <a:pt x="96796" y="283751"/>
                  </a:lnTo>
                  <a:lnTo>
                    <a:pt x="136349" y="300515"/>
                  </a:lnTo>
                  <a:lnTo>
                    <a:pt x="181452" y="315594"/>
                  </a:lnTo>
                  <a:lnTo>
                    <a:pt x="231598" y="328819"/>
                  </a:lnTo>
                  <a:lnTo>
                    <a:pt x="286281" y="340019"/>
                  </a:lnTo>
                  <a:lnTo>
                    <a:pt x="344994" y="349026"/>
                  </a:lnTo>
                  <a:lnTo>
                    <a:pt x="407233" y="355669"/>
                  </a:lnTo>
                  <a:lnTo>
                    <a:pt x="472489" y="359780"/>
                  </a:lnTo>
                  <a:lnTo>
                    <a:pt x="540257" y="361187"/>
                  </a:lnTo>
                  <a:lnTo>
                    <a:pt x="608016" y="359780"/>
                  </a:lnTo>
                  <a:lnTo>
                    <a:pt x="673266" y="355669"/>
                  </a:lnTo>
                  <a:lnTo>
                    <a:pt x="735500" y="349026"/>
                  </a:lnTo>
                  <a:lnTo>
                    <a:pt x="794212" y="340019"/>
                  </a:lnTo>
                  <a:lnTo>
                    <a:pt x="848895" y="328819"/>
                  </a:lnTo>
                  <a:lnTo>
                    <a:pt x="899043" y="315594"/>
                  </a:lnTo>
                  <a:lnTo>
                    <a:pt x="944148" y="300515"/>
                  </a:lnTo>
                  <a:lnTo>
                    <a:pt x="983705" y="283751"/>
                  </a:lnTo>
                  <a:lnTo>
                    <a:pt x="1017205" y="265472"/>
                  </a:lnTo>
                  <a:lnTo>
                    <a:pt x="1064012" y="225046"/>
                  </a:lnTo>
                  <a:lnTo>
                    <a:pt x="1080516" y="180593"/>
                  </a:lnTo>
                  <a:lnTo>
                    <a:pt x="1076305" y="157949"/>
                  </a:lnTo>
                  <a:lnTo>
                    <a:pt x="1044143" y="115340"/>
                  </a:lnTo>
                  <a:lnTo>
                    <a:pt x="983705" y="77436"/>
                  </a:lnTo>
                  <a:lnTo>
                    <a:pt x="944148" y="60672"/>
                  </a:lnTo>
                  <a:lnTo>
                    <a:pt x="899043" y="45593"/>
                  </a:lnTo>
                  <a:lnTo>
                    <a:pt x="848895" y="32368"/>
                  </a:lnTo>
                  <a:lnTo>
                    <a:pt x="794212" y="21168"/>
                  </a:lnTo>
                  <a:lnTo>
                    <a:pt x="735500" y="12161"/>
                  </a:lnTo>
                  <a:lnTo>
                    <a:pt x="673266" y="5518"/>
                  </a:lnTo>
                  <a:lnTo>
                    <a:pt x="608016" y="1407"/>
                  </a:lnTo>
                  <a:lnTo>
                    <a:pt x="54025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67868" y="3860291"/>
              <a:ext cx="1080770" cy="361315"/>
            </a:xfrm>
            <a:custGeom>
              <a:avLst/>
              <a:gdLst/>
              <a:ahLst/>
              <a:cxnLst/>
              <a:rect l="l" t="t" r="r" b="b"/>
              <a:pathLst>
                <a:path w="1080770" h="361314">
                  <a:moveTo>
                    <a:pt x="0" y="180593"/>
                  </a:moveTo>
                  <a:lnTo>
                    <a:pt x="16500" y="136141"/>
                  </a:lnTo>
                  <a:lnTo>
                    <a:pt x="63300" y="95715"/>
                  </a:lnTo>
                  <a:lnTo>
                    <a:pt x="96796" y="77436"/>
                  </a:lnTo>
                  <a:lnTo>
                    <a:pt x="136349" y="60672"/>
                  </a:lnTo>
                  <a:lnTo>
                    <a:pt x="181452" y="45593"/>
                  </a:lnTo>
                  <a:lnTo>
                    <a:pt x="231598" y="32368"/>
                  </a:lnTo>
                  <a:lnTo>
                    <a:pt x="286281" y="21168"/>
                  </a:lnTo>
                  <a:lnTo>
                    <a:pt x="344994" y="12161"/>
                  </a:lnTo>
                  <a:lnTo>
                    <a:pt x="407233" y="5518"/>
                  </a:lnTo>
                  <a:lnTo>
                    <a:pt x="472489" y="1407"/>
                  </a:lnTo>
                  <a:lnTo>
                    <a:pt x="540257" y="0"/>
                  </a:lnTo>
                  <a:lnTo>
                    <a:pt x="608016" y="1407"/>
                  </a:lnTo>
                  <a:lnTo>
                    <a:pt x="673266" y="5518"/>
                  </a:lnTo>
                  <a:lnTo>
                    <a:pt x="735500" y="12161"/>
                  </a:lnTo>
                  <a:lnTo>
                    <a:pt x="794212" y="21168"/>
                  </a:lnTo>
                  <a:lnTo>
                    <a:pt x="848895" y="32368"/>
                  </a:lnTo>
                  <a:lnTo>
                    <a:pt x="899043" y="45593"/>
                  </a:lnTo>
                  <a:lnTo>
                    <a:pt x="944148" y="60672"/>
                  </a:lnTo>
                  <a:lnTo>
                    <a:pt x="983705" y="77436"/>
                  </a:lnTo>
                  <a:lnTo>
                    <a:pt x="1017205" y="95715"/>
                  </a:lnTo>
                  <a:lnTo>
                    <a:pt x="1064012" y="136141"/>
                  </a:lnTo>
                  <a:lnTo>
                    <a:pt x="1080516" y="180593"/>
                  </a:lnTo>
                  <a:lnTo>
                    <a:pt x="1076305" y="203238"/>
                  </a:lnTo>
                  <a:lnTo>
                    <a:pt x="1044143" y="245847"/>
                  </a:lnTo>
                  <a:lnTo>
                    <a:pt x="983705" y="283751"/>
                  </a:lnTo>
                  <a:lnTo>
                    <a:pt x="944148" y="300515"/>
                  </a:lnTo>
                  <a:lnTo>
                    <a:pt x="899043" y="315594"/>
                  </a:lnTo>
                  <a:lnTo>
                    <a:pt x="848895" y="328819"/>
                  </a:lnTo>
                  <a:lnTo>
                    <a:pt x="794212" y="340019"/>
                  </a:lnTo>
                  <a:lnTo>
                    <a:pt x="735500" y="349026"/>
                  </a:lnTo>
                  <a:lnTo>
                    <a:pt x="673266" y="355669"/>
                  </a:lnTo>
                  <a:lnTo>
                    <a:pt x="608016" y="359780"/>
                  </a:lnTo>
                  <a:lnTo>
                    <a:pt x="540257" y="361187"/>
                  </a:lnTo>
                  <a:lnTo>
                    <a:pt x="472489" y="359780"/>
                  </a:lnTo>
                  <a:lnTo>
                    <a:pt x="407233" y="355669"/>
                  </a:lnTo>
                  <a:lnTo>
                    <a:pt x="344994" y="349026"/>
                  </a:lnTo>
                  <a:lnTo>
                    <a:pt x="286281" y="340019"/>
                  </a:lnTo>
                  <a:lnTo>
                    <a:pt x="231598" y="328819"/>
                  </a:lnTo>
                  <a:lnTo>
                    <a:pt x="181452" y="315594"/>
                  </a:lnTo>
                  <a:lnTo>
                    <a:pt x="136349" y="300515"/>
                  </a:lnTo>
                  <a:lnTo>
                    <a:pt x="96796" y="283751"/>
                  </a:lnTo>
                  <a:lnTo>
                    <a:pt x="63300" y="265472"/>
                  </a:lnTo>
                  <a:lnTo>
                    <a:pt x="16500" y="225046"/>
                  </a:lnTo>
                  <a:lnTo>
                    <a:pt x="0" y="180593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21730" y="3892942"/>
              <a:ext cx="336550" cy="224790"/>
            </a:xfrm>
            <a:custGeom>
              <a:avLst/>
              <a:gdLst/>
              <a:ahLst/>
              <a:cxnLst/>
              <a:rect l="l" t="t" r="r" b="b"/>
              <a:pathLst>
                <a:path w="336550" h="224789">
                  <a:moveTo>
                    <a:pt x="294121" y="0"/>
                  </a:moveTo>
                  <a:lnTo>
                    <a:pt x="290215" y="726"/>
                  </a:lnTo>
                  <a:lnTo>
                    <a:pt x="286458" y="2104"/>
                  </a:lnTo>
                  <a:lnTo>
                    <a:pt x="283002" y="4058"/>
                  </a:lnTo>
                  <a:lnTo>
                    <a:pt x="0" y="224225"/>
                  </a:lnTo>
                  <a:lnTo>
                    <a:pt x="148570" y="224225"/>
                  </a:lnTo>
                  <a:lnTo>
                    <a:pt x="192266" y="218447"/>
                  </a:lnTo>
                  <a:lnTo>
                    <a:pt x="232189" y="203352"/>
                  </a:lnTo>
                  <a:lnTo>
                    <a:pt x="267219" y="180106"/>
                  </a:lnTo>
                  <a:lnTo>
                    <a:pt x="296240" y="149874"/>
                  </a:lnTo>
                  <a:lnTo>
                    <a:pt x="318133" y="113821"/>
                  </a:lnTo>
                  <a:lnTo>
                    <a:pt x="331781" y="73112"/>
                  </a:lnTo>
                  <a:lnTo>
                    <a:pt x="336065" y="28912"/>
                  </a:lnTo>
                  <a:lnTo>
                    <a:pt x="330726" y="15613"/>
                  </a:lnTo>
                  <a:lnTo>
                    <a:pt x="321055" y="5742"/>
                  </a:lnTo>
                  <a:lnTo>
                    <a:pt x="308404" y="228"/>
                  </a:lnTo>
                  <a:lnTo>
                    <a:pt x="29412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62539" y="3967254"/>
              <a:ext cx="325969" cy="150231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762539" y="3967254"/>
              <a:ext cx="326390" cy="150495"/>
            </a:xfrm>
            <a:custGeom>
              <a:avLst/>
              <a:gdLst/>
              <a:ahLst/>
              <a:cxnLst/>
              <a:rect l="l" t="t" r="r" b="b"/>
              <a:pathLst>
                <a:path w="326390" h="150495">
                  <a:moveTo>
                    <a:pt x="96" y="69313"/>
                  </a:moveTo>
                  <a:lnTo>
                    <a:pt x="36442" y="119812"/>
                  </a:lnTo>
                  <a:lnTo>
                    <a:pt x="91537" y="147057"/>
                  </a:lnTo>
                  <a:lnTo>
                    <a:pt x="115115" y="150231"/>
                  </a:lnTo>
                  <a:lnTo>
                    <a:pt x="138788" y="150199"/>
                  </a:lnTo>
                  <a:lnTo>
                    <a:pt x="162247" y="146982"/>
                  </a:lnTo>
                  <a:lnTo>
                    <a:pt x="185186" y="140602"/>
                  </a:lnTo>
                  <a:lnTo>
                    <a:pt x="325969" y="61421"/>
                  </a:lnTo>
                  <a:lnTo>
                    <a:pt x="322072" y="45843"/>
                  </a:lnTo>
                  <a:lnTo>
                    <a:pt x="317686" y="30405"/>
                  </a:lnTo>
                  <a:lnTo>
                    <a:pt x="312818" y="15119"/>
                  </a:lnTo>
                  <a:lnTo>
                    <a:pt x="307474" y="0"/>
                  </a:lnTo>
                  <a:lnTo>
                    <a:pt x="176874" y="78892"/>
                  </a:lnTo>
                  <a:lnTo>
                    <a:pt x="147409" y="87364"/>
                  </a:lnTo>
                  <a:lnTo>
                    <a:pt x="117201" y="89462"/>
                  </a:lnTo>
                  <a:lnTo>
                    <a:pt x="87217" y="85221"/>
                  </a:lnTo>
                  <a:lnTo>
                    <a:pt x="38479" y="62868"/>
                  </a:lnTo>
                  <a:lnTo>
                    <a:pt x="8708" y="27933"/>
                  </a:lnTo>
                  <a:lnTo>
                    <a:pt x="0" y="6113"/>
                  </a:lnTo>
                  <a:lnTo>
                    <a:pt x="96" y="69313"/>
                  </a:lnTo>
                  <a:close/>
                </a:path>
              </a:pathLst>
            </a:custGeom>
            <a:ln w="90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126697" y="3585360"/>
              <a:ext cx="166524" cy="368764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126697" y="3585360"/>
              <a:ext cx="167005" cy="368935"/>
            </a:xfrm>
            <a:custGeom>
              <a:avLst/>
              <a:gdLst/>
              <a:ahLst/>
              <a:cxnLst/>
              <a:rect l="l" t="t" r="r" b="b"/>
              <a:pathLst>
                <a:path w="167005" h="368935">
                  <a:moveTo>
                    <a:pt x="39086" y="368764"/>
                  </a:moveTo>
                  <a:lnTo>
                    <a:pt x="162747" y="158357"/>
                  </a:lnTo>
                  <a:lnTo>
                    <a:pt x="166524" y="124821"/>
                  </a:lnTo>
                  <a:lnTo>
                    <a:pt x="160897" y="92278"/>
                  </a:lnTo>
                  <a:lnTo>
                    <a:pt x="146514" y="62738"/>
                  </a:lnTo>
                  <a:lnTo>
                    <a:pt x="124023" y="38208"/>
                  </a:lnTo>
                  <a:lnTo>
                    <a:pt x="40871" y="0"/>
                  </a:lnTo>
                  <a:lnTo>
                    <a:pt x="77713" y="23229"/>
                  </a:lnTo>
                  <a:lnTo>
                    <a:pt x="102165" y="57955"/>
                  </a:lnTo>
                  <a:lnTo>
                    <a:pt x="112146" y="99566"/>
                  </a:lnTo>
                  <a:lnTo>
                    <a:pt x="105578" y="143449"/>
                  </a:lnTo>
                  <a:lnTo>
                    <a:pt x="0" y="330306"/>
                  </a:lnTo>
                  <a:lnTo>
                    <a:pt x="14717" y="333463"/>
                  </a:lnTo>
                  <a:lnTo>
                    <a:pt x="26890" y="341666"/>
                  </a:lnTo>
                  <a:lnTo>
                    <a:pt x="35390" y="353804"/>
                  </a:lnTo>
                  <a:lnTo>
                    <a:pt x="39086" y="368764"/>
                  </a:lnTo>
                  <a:close/>
                </a:path>
              </a:pathLst>
            </a:custGeom>
            <a:ln w="89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67543" y="3915528"/>
              <a:ext cx="102009" cy="117707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063043" y="3911027"/>
              <a:ext cx="111009" cy="126707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62539" y="3868514"/>
              <a:ext cx="307474" cy="188207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762539" y="3868514"/>
              <a:ext cx="307975" cy="188595"/>
            </a:xfrm>
            <a:custGeom>
              <a:avLst/>
              <a:gdLst/>
              <a:ahLst/>
              <a:cxnLst/>
              <a:rect l="l" t="t" r="r" b="b"/>
              <a:pathLst>
                <a:path w="307975" h="188595">
                  <a:moveTo>
                    <a:pt x="141719" y="0"/>
                  </a:moveTo>
                  <a:lnTo>
                    <a:pt x="77802" y="33933"/>
                  </a:lnTo>
                  <a:lnTo>
                    <a:pt x="16471" y="72169"/>
                  </a:lnTo>
                  <a:lnTo>
                    <a:pt x="0" y="104853"/>
                  </a:lnTo>
                  <a:lnTo>
                    <a:pt x="8761" y="126667"/>
                  </a:lnTo>
                  <a:lnTo>
                    <a:pt x="38499" y="161564"/>
                  </a:lnTo>
                  <a:lnTo>
                    <a:pt x="87120" y="183965"/>
                  </a:lnTo>
                  <a:lnTo>
                    <a:pt x="117074" y="188207"/>
                  </a:lnTo>
                  <a:lnTo>
                    <a:pt x="147316" y="186108"/>
                  </a:lnTo>
                  <a:lnTo>
                    <a:pt x="176874" y="177632"/>
                  </a:lnTo>
                  <a:lnTo>
                    <a:pt x="307474" y="98739"/>
                  </a:lnTo>
                  <a:lnTo>
                    <a:pt x="141719" y="0"/>
                  </a:lnTo>
                  <a:close/>
                </a:path>
              </a:pathLst>
            </a:custGeom>
            <a:ln w="90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42958" y="3585360"/>
              <a:ext cx="295569" cy="332623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942958" y="3585360"/>
              <a:ext cx="295910" cy="332740"/>
            </a:xfrm>
            <a:custGeom>
              <a:avLst/>
              <a:gdLst/>
              <a:ahLst/>
              <a:cxnLst/>
              <a:rect l="l" t="t" r="r" b="b"/>
              <a:pathLst>
                <a:path w="295909" h="332739">
                  <a:moveTo>
                    <a:pt x="0" y="231741"/>
                  </a:moveTo>
                  <a:lnTo>
                    <a:pt x="172344" y="332623"/>
                  </a:lnTo>
                  <a:lnTo>
                    <a:pt x="183738" y="330306"/>
                  </a:lnTo>
                  <a:lnTo>
                    <a:pt x="281654" y="157304"/>
                  </a:lnTo>
                  <a:lnTo>
                    <a:pt x="295569" y="116160"/>
                  </a:lnTo>
                  <a:lnTo>
                    <a:pt x="293087" y="74494"/>
                  </a:lnTo>
                  <a:lnTo>
                    <a:pt x="275425" y="37088"/>
                  </a:lnTo>
                  <a:lnTo>
                    <a:pt x="243803" y="8718"/>
                  </a:lnTo>
                  <a:lnTo>
                    <a:pt x="224609" y="0"/>
                  </a:lnTo>
                  <a:lnTo>
                    <a:pt x="187772" y="329"/>
                  </a:lnTo>
                  <a:lnTo>
                    <a:pt x="153040" y="11000"/>
                  </a:lnTo>
                  <a:lnTo>
                    <a:pt x="122437" y="31059"/>
                  </a:lnTo>
                  <a:lnTo>
                    <a:pt x="97990" y="59554"/>
                  </a:lnTo>
                  <a:lnTo>
                    <a:pt x="0" y="231741"/>
                  </a:lnTo>
                  <a:close/>
                </a:path>
              </a:pathLst>
            </a:custGeom>
            <a:ln w="9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04258" y="3817102"/>
              <a:ext cx="211044" cy="150151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847201" y="3812598"/>
              <a:ext cx="272605" cy="185341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036481" y="3605817"/>
              <a:ext cx="185232" cy="177548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031979" y="3601316"/>
              <a:ext cx="194235" cy="186552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762539" y="3584656"/>
              <a:ext cx="530860" cy="532765"/>
            </a:xfrm>
            <a:custGeom>
              <a:avLst/>
              <a:gdLst/>
              <a:ahLst/>
              <a:cxnLst/>
              <a:rect l="l" t="t" r="r" b="b"/>
              <a:pathLst>
                <a:path w="530860" h="532764">
                  <a:moveTo>
                    <a:pt x="180419" y="232446"/>
                  </a:moveTo>
                  <a:lnTo>
                    <a:pt x="166423" y="241421"/>
                  </a:lnTo>
                  <a:lnTo>
                    <a:pt x="155027" y="253355"/>
                  </a:lnTo>
                  <a:lnTo>
                    <a:pt x="146651" y="267687"/>
                  </a:lnTo>
                  <a:lnTo>
                    <a:pt x="141719" y="283857"/>
                  </a:lnTo>
                  <a:lnTo>
                    <a:pt x="16471" y="356027"/>
                  </a:lnTo>
                  <a:lnTo>
                    <a:pt x="0" y="388711"/>
                  </a:lnTo>
                  <a:lnTo>
                    <a:pt x="96" y="451911"/>
                  </a:lnTo>
                  <a:lnTo>
                    <a:pt x="34824" y="504408"/>
                  </a:lnTo>
                  <a:lnTo>
                    <a:pt x="91537" y="529655"/>
                  </a:lnTo>
                  <a:lnTo>
                    <a:pt x="115103" y="532260"/>
                  </a:lnTo>
                  <a:lnTo>
                    <a:pt x="138727" y="532041"/>
                  </a:lnTo>
                  <a:lnTo>
                    <a:pt x="162168" y="529016"/>
                  </a:lnTo>
                  <a:lnTo>
                    <a:pt x="185186" y="523200"/>
                  </a:lnTo>
                  <a:lnTo>
                    <a:pt x="319130" y="443987"/>
                  </a:lnTo>
                  <a:lnTo>
                    <a:pt x="339642" y="448279"/>
                  </a:lnTo>
                  <a:lnTo>
                    <a:pt x="359780" y="445222"/>
                  </a:lnTo>
                  <a:lnTo>
                    <a:pt x="391800" y="419465"/>
                  </a:lnTo>
                  <a:lnTo>
                    <a:pt x="404114" y="382664"/>
                  </a:lnTo>
                  <a:lnTo>
                    <a:pt x="403244" y="369469"/>
                  </a:lnTo>
                  <a:lnTo>
                    <a:pt x="526905" y="159061"/>
                  </a:lnTo>
                  <a:lnTo>
                    <a:pt x="530401" y="122434"/>
                  </a:lnTo>
                  <a:lnTo>
                    <a:pt x="522551" y="87439"/>
                  </a:lnTo>
                  <a:lnTo>
                    <a:pt x="504408" y="56734"/>
                  </a:lnTo>
                  <a:lnTo>
                    <a:pt x="477024" y="32974"/>
                  </a:lnTo>
                  <a:lnTo>
                    <a:pt x="405028" y="704"/>
                  </a:lnTo>
                  <a:lnTo>
                    <a:pt x="367784" y="0"/>
                  </a:lnTo>
                  <a:lnTo>
                    <a:pt x="332757" y="10403"/>
                  </a:lnTo>
                  <a:lnTo>
                    <a:pt x="302210" y="30846"/>
                  </a:lnTo>
                  <a:lnTo>
                    <a:pt x="278409" y="60258"/>
                  </a:lnTo>
                  <a:lnTo>
                    <a:pt x="180419" y="232446"/>
                  </a:lnTo>
                  <a:close/>
                </a:path>
              </a:pathLst>
            </a:custGeom>
            <a:ln w="18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87785" y="3725478"/>
              <a:ext cx="161350" cy="157492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004616" y="3732832"/>
              <a:ext cx="138619" cy="144588"/>
            </a:xfrm>
            <a:prstGeom prst="rect">
              <a:avLst/>
            </a:prstGeom>
          </p:spPr>
        </p:pic>
      </p:grpSp>
      <p:sp>
        <p:nvSpPr>
          <p:cNvPr id="207" name="object 207"/>
          <p:cNvSpPr txBox="1"/>
          <p:nvPr/>
        </p:nvSpPr>
        <p:spPr>
          <a:xfrm>
            <a:off x="667512" y="2924555"/>
            <a:ext cx="736600" cy="33845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527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15"/>
              </a:spcBef>
              <a:tabLst>
                <a:tab pos="429895" algn="l"/>
              </a:tabLst>
            </a:pP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顧	客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208" name="object 208"/>
          <p:cNvGrpSpPr/>
          <p:nvPr/>
        </p:nvGrpSpPr>
        <p:grpSpPr>
          <a:xfrm>
            <a:off x="3382517" y="5497829"/>
            <a:ext cx="1988820" cy="363220"/>
            <a:chOff x="3382517" y="5497829"/>
            <a:chExt cx="1988820" cy="363220"/>
          </a:xfrm>
        </p:grpSpPr>
        <p:pic>
          <p:nvPicPr>
            <p:cNvPr id="209" name="object 20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401567" y="5516879"/>
              <a:ext cx="1950719" cy="324612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3392042" y="5507354"/>
              <a:ext cx="1969770" cy="344170"/>
            </a:xfrm>
            <a:custGeom>
              <a:avLst/>
              <a:gdLst/>
              <a:ahLst/>
              <a:cxnLst/>
              <a:rect l="l" t="t" r="r" b="b"/>
              <a:pathLst>
                <a:path w="1969770" h="344170">
                  <a:moveTo>
                    <a:pt x="0" y="343662"/>
                  </a:moveTo>
                  <a:lnTo>
                    <a:pt x="1969769" y="343662"/>
                  </a:lnTo>
                  <a:lnTo>
                    <a:pt x="1969769" y="0"/>
                  </a:lnTo>
                  <a:lnTo>
                    <a:pt x="0" y="0"/>
                  </a:lnTo>
                  <a:lnTo>
                    <a:pt x="0" y="343662"/>
                  </a:lnTo>
                  <a:close/>
                </a:path>
              </a:pathLst>
            </a:custGeom>
            <a:ln w="19050">
              <a:solidFill>
                <a:srgbClr val="7575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1" name="object 2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" y="858392"/>
            <a:ext cx="4152900" cy="2949575"/>
            <a:chOff x="95250" y="858392"/>
            <a:chExt cx="4152900" cy="2949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1078632"/>
              <a:ext cx="4114800" cy="269685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775" y="1060322"/>
              <a:ext cx="4133850" cy="2738120"/>
            </a:xfrm>
            <a:custGeom>
              <a:avLst/>
              <a:gdLst/>
              <a:ahLst/>
              <a:cxnLst/>
              <a:rect l="l" t="t" r="r" b="b"/>
              <a:pathLst>
                <a:path w="4133850" h="2738120">
                  <a:moveTo>
                    <a:pt x="0" y="2737866"/>
                  </a:moveTo>
                  <a:lnTo>
                    <a:pt x="4133850" y="2737866"/>
                  </a:lnTo>
                  <a:lnTo>
                    <a:pt x="4133850" y="0"/>
                  </a:lnTo>
                  <a:lnTo>
                    <a:pt x="0" y="0"/>
                  </a:lnTo>
                  <a:lnTo>
                    <a:pt x="0" y="2737866"/>
                  </a:lnTo>
                  <a:close/>
                </a:path>
              </a:pathLst>
            </a:custGeom>
            <a:ln w="190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966" y="867917"/>
              <a:ext cx="2834640" cy="368935"/>
            </a:xfrm>
            <a:custGeom>
              <a:avLst/>
              <a:gdLst/>
              <a:ahLst/>
              <a:cxnLst/>
              <a:rect l="l" t="t" r="r" b="b"/>
              <a:pathLst>
                <a:path w="2834640" h="368934">
                  <a:moveTo>
                    <a:pt x="283464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2834640" y="368808"/>
                  </a:lnTo>
                  <a:lnTo>
                    <a:pt x="2834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966" y="867917"/>
              <a:ext cx="2834640" cy="368935"/>
            </a:xfrm>
            <a:custGeom>
              <a:avLst/>
              <a:gdLst/>
              <a:ahLst/>
              <a:cxnLst/>
              <a:rect l="l" t="t" r="r" b="b"/>
              <a:pathLst>
                <a:path w="2834640" h="368934">
                  <a:moveTo>
                    <a:pt x="0" y="368808"/>
                  </a:moveTo>
                  <a:lnTo>
                    <a:pt x="2834640" y="368808"/>
                  </a:lnTo>
                  <a:lnTo>
                    <a:pt x="2834640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2048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65" dirty="0">
                <a:latin typeface="MS UI Gothic"/>
                <a:cs typeface="MS UI Gothic"/>
              </a:rPr>
              <a:t>CRM</a:t>
            </a:r>
            <a:r>
              <a:rPr sz="3200" b="0" dirty="0">
                <a:latin typeface="MS UI Gothic"/>
                <a:cs typeface="MS UI Gothic"/>
              </a:rPr>
              <a:t>機能③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7147" y="101853"/>
            <a:ext cx="5631053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45" dirty="0">
                <a:solidFill>
                  <a:srgbClr val="2C2C89"/>
                </a:solidFill>
                <a:latin typeface="MS UI Gothic"/>
                <a:cs typeface="MS UI Gothic"/>
              </a:rPr>
              <a:t>作業グル</a:t>
            </a:r>
            <a:r>
              <a:rPr sz="3200" spc="114" dirty="0">
                <a:solidFill>
                  <a:srgbClr val="2C2C89"/>
                </a:solidFill>
                <a:latin typeface="MS UI Gothic"/>
                <a:cs typeface="MS UI Gothic"/>
              </a:rPr>
              <a:t>ー</a:t>
            </a:r>
            <a:r>
              <a:rPr sz="3200" spc="235" dirty="0">
                <a:solidFill>
                  <a:srgbClr val="2C2C89"/>
                </a:solidFill>
                <a:latin typeface="MS UI Gothic"/>
                <a:cs typeface="MS UI Gothic"/>
              </a:rPr>
              <a:t>プ</a:t>
            </a:r>
            <a:r>
              <a:rPr sz="3200" spc="170" dirty="0">
                <a:solidFill>
                  <a:srgbClr val="2C2C89"/>
                </a:solidFill>
                <a:latin typeface="MS UI Gothic"/>
                <a:cs typeface="MS UI Gothic"/>
              </a:rPr>
              <a:t>（</a:t>
            </a:r>
            <a:r>
              <a:rPr sz="3200" spc="-110" dirty="0">
                <a:solidFill>
                  <a:srgbClr val="2C2C89"/>
                </a:solidFill>
                <a:latin typeface="MS UI Gothic"/>
                <a:cs typeface="MS UI Gothic"/>
              </a:rPr>
              <a:t>AC</a:t>
            </a:r>
            <a:r>
              <a:rPr sz="3200" spc="-105" dirty="0">
                <a:solidFill>
                  <a:srgbClr val="2C2C89"/>
                </a:solidFill>
                <a:latin typeface="MS UI Gothic"/>
                <a:cs typeface="MS UI Gothic"/>
              </a:rPr>
              <a:t>D</a:t>
            </a:r>
            <a:r>
              <a:rPr sz="3200" spc="135" dirty="0">
                <a:solidFill>
                  <a:srgbClr val="2C2C89"/>
                </a:solidFill>
                <a:latin typeface="MS UI Gothic"/>
                <a:cs typeface="MS UI Gothic"/>
              </a:rPr>
              <a:t>）レ</a:t>
            </a:r>
            <a:r>
              <a:rPr sz="3200" spc="155" dirty="0">
                <a:solidFill>
                  <a:srgbClr val="2C2C89"/>
                </a:solidFill>
                <a:latin typeface="MS UI Gothic"/>
                <a:cs typeface="MS UI Gothic"/>
              </a:rPr>
              <a:t>ポ</a:t>
            </a:r>
            <a:r>
              <a:rPr sz="3200" spc="-45" dirty="0">
                <a:solidFill>
                  <a:srgbClr val="2C2C89"/>
                </a:solidFill>
                <a:latin typeface="MS UI Gothic"/>
                <a:cs typeface="MS UI Gothic"/>
              </a:rPr>
              <a:t>ート機能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334" y="907796"/>
            <a:ext cx="2656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MS UI Gothic"/>
                <a:cs typeface="MS UI Gothic"/>
              </a:rPr>
              <a:t>作業グルー</a:t>
            </a:r>
            <a:r>
              <a:rPr sz="1800" spc="75" dirty="0">
                <a:latin typeface="MS UI Gothic"/>
                <a:cs typeface="MS UI Gothic"/>
              </a:rPr>
              <a:t>プ</a:t>
            </a:r>
            <a:r>
              <a:rPr sz="1800" spc="5" dirty="0">
                <a:latin typeface="MS UI Gothic"/>
                <a:cs typeface="MS UI Gothic"/>
              </a:rPr>
              <a:t>（</a:t>
            </a:r>
            <a:r>
              <a:rPr sz="1800" spc="-65" dirty="0">
                <a:latin typeface="MS UI Gothic"/>
                <a:cs typeface="MS UI Gothic"/>
              </a:rPr>
              <a:t>AC</a:t>
            </a:r>
            <a:r>
              <a:rPr sz="1800" spc="-70" dirty="0">
                <a:latin typeface="MS UI Gothic"/>
                <a:cs typeface="MS UI Gothic"/>
              </a:rPr>
              <a:t>D</a:t>
            </a:r>
            <a:r>
              <a:rPr sz="1800" spc="25" dirty="0">
                <a:latin typeface="MS UI Gothic"/>
                <a:cs typeface="MS UI Gothic"/>
              </a:rPr>
              <a:t>）レポート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463" y="4970779"/>
            <a:ext cx="8233409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MS UI Gothic"/>
                <a:cs typeface="MS UI Gothic"/>
              </a:rPr>
              <a:t>【</a:t>
            </a:r>
            <a:r>
              <a:rPr sz="1400" dirty="0">
                <a:latin typeface="MS UI Gothic"/>
                <a:cs typeface="MS UI Gothic"/>
              </a:rPr>
              <a:t>出力可能項目】</a:t>
            </a:r>
            <a:endParaRPr sz="14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50" dirty="0">
                <a:latin typeface="MS UI Gothic"/>
                <a:cs typeface="MS UI Gothic"/>
              </a:rPr>
              <a:t>作業</a:t>
            </a:r>
            <a:r>
              <a:rPr sz="1200" spc="114" dirty="0">
                <a:latin typeface="MS UI Gothic"/>
                <a:cs typeface="MS UI Gothic"/>
              </a:rPr>
              <a:t>グ</a:t>
            </a:r>
            <a:r>
              <a:rPr sz="1200" spc="130" dirty="0">
                <a:latin typeface="MS UI Gothic"/>
                <a:cs typeface="MS UI Gothic"/>
              </a:rPr>
              <a:t>ル</a:t>
            </a:r>
            <a:r>
              <a:rPr sz="1200" spc="95" dirty="0">
                <a:latin typeface="MS UI Gothic"/>
                <a:cs typeface="MS UI Gothic"/>
              </a:rPr>
              <a:t>ー</a:t>
            </a:r>
            <a:r>
              <a:rPr sz="1200" spc="90" dirty="0">
                <a:latin typeface="MS UI Gothic"/>
                <a:cs typeface="MS UI Gothic"/>
              </a:rPr>
              <a:t>プ</a:t>
            </a:r>
            <a:r>
              <a:rPr sz="1200" spc="-30" dirty="0">
                <a:latin typeface="MS UI Gothic"/>
                <a:cs typeface="MS UI Gothic"/>
              </a:rPr>
              <a:t>（ACD）</a:t>
            </a:r>
            <a:r>
              <a:rPr sz="1200" dirty="0">
                <a:latin typeface="MS UI Gothic"/>
                <a:cs typeface="MS UI Gothic"/>
              </a:rPr>
              <a:t>番号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50" dirty="0">
                <a:latin typeface="MS UI Gothic"/>
                <a:cs typeface="MS UI Gothic"/>
              </a:rPr>
              <a:t>作業</a:t>
            </a:r>
            <a:r>
              <a:rPr sz="1200" spc="114" dirty="0">
                <a:latin typeface="MS UI Gothic"/>
                <a:cs typeface="MS UI Gothic"/>
              </a:rPr>
              <a:t>グ</a:t>
            </a:r>
            <a:r>
              <a:rPr sz="1200" spc="130" dirty="0">
                <a:latin typeface="MS UI Gothic"/>
                <a:cs typeface="MS UI Gothic"/>
              </a:rPr>
              <a:t>ル</a:t>
            </a:r>
            <a:r>
              <a:rPr sz="1200" spc="95" dirty="0">
                <a:latin typeface="MS UI Gothic"/>
                <a:cs typeface="MS UI Gothic"/>
              </a:rPr>
              <a:t>ー</a:t>
            </a:r>
            <a:r>
              <a:rPr sz="1200" spc="90" dirty="0">
                <a:latin typeface="MS UI Gothic"/>
                <a:cs typeface="MS UI Gothic"/>
              </a:rPr>
              <a:t>プ</a:t>
            </a:r>
            <a:r>
              <a:rPr sz="1200" spc="-30" dirty="0">
                <a:latin typeface="MS UI Gothic"/>
                <a:cs typeface="MS UI Gothic"/>
              </a:rPr>
              <a:t>（ACD）</a:t>
            </a:r>
            <a:r>
              <a:rPr sz="1200" dirty="0">
                <a:latin typeface="MS UI Gothic"/>
                <a:cs typeface="MS UI Gothic"/>
              </a:rPr>
              <a:t>名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着信数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応答数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応答率</a:t>
            </a:r>
            <a:r>
              <a:rPr sz="1200" spc="235" dirty="0">
                <a:latin typeface="MS UI Gothic"/>
                <a:cs typeface="MS UI Gothic"/>
              </a:rPr>
              <a:t>(%)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放棄数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放棄率</a:t>
            </a:r>
            <a:r>
              <a:rPr sz="1200" spc="235" dirty="0">
                <a:latin typeface="MS UI Gothic"/>
                <a:cs typeface="MS UI Gothic"/>
              </a:rPr>
              <a:t>(%)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放棄時間平均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放棄時間最大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放棄時間最小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70" dirty="0">
                <a:latin typeface="MS UI Gothic"/>
                <a:cs typeface="MS UI Gothic"/>
              </a:rPr>
              <a:t>•</a:t>
            </a:r>
            <a:r>
              <a:rPr sz="1200" spc="240" dirty="0">
                <a:latin typeface="MS UI Gothic"/>
                <a:cs typeface="MS UI Gothic"/>
              </a:rPr>
              <a:t>タ</a:t>
            </a:r>
            <a:r>
              <a:rPr sz="1200" spc="260" dirty="0">
                <a:latin typeface="MS UI Gothic"/>
                <a:cs typeface="MS UI Gothic"/>
              </a:rPr>
              <a:t>イ</a:t>
            </a:r>
            <a:r>
              <a:rPr sz="1200" spc="125" dirty="0">
                <a:latin typeface="MS UI Gothic"/>
                <a:cs typeface="MS UI Gothic"/>
              </a:rPr>
              <a:t>ム</a:t>
            </a:r>
            <a:r>
              <a:rPr sz="1200" spc="110" dirty="0">
                <a:latin typeface="MS UI Gothic"/>
                <a:cs typeface="MS UI Gothic"/>
              </a:rPr>
              <a:t>ア</a:t>
            </a:r>
            <a:r>
              <a:rPr sz="1200" spc="5" dirty="0">
                <a:latin typeface="MS UI Gothic"/>
                <a:cs typeface="MS UI Gothic"/>
              </a:rPr>
              <a:t>ウト</a:t>
            </a:r>
            <a:r>
              <a:rPr sz="1200" spc="15" dirty="0">
                <a:latin typeface="MS UI Gothic"/>
                <a:cs typeface="MS UI Gothic"/>
              </a:rPr>
              <a:t>数 </a:t>
            </a:r>
            <a:r>
              <a:rPr sz="1200" spc="6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通話時間合計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通話時間平均</a:t>
            </a:r>
            <a:r>
              <a:rPr sz="1200" spc="44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通話時間最大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通話時間最小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75" dirty="0">
                <a:latin typeface="MS UI Gothic"/>
                <a:cs typeface="MS UI Gothic"/>
              </a:rPr>
              <a:t>待</a:t>
            </a:r>
            <a:r>
              <a:rPr sz="1200" spc="55" dirty="0">
                <a:latin typeface="MS UI Gothic"/>
                <a:cs typeface="MS UI Gothic"/>
              </a:rPr>
              <a:t>ち</a:t>
            </a:r>
            <a:r>
              <a:rPr sz="1200" spc="75" dirty="0">
                <a:latin typeface="MS UI Gothic"/>
                <a:cs typeface="MS UI Gothic"/>
              </a:rPr>
              <a:t>時間合計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75" dirty="0">
                <a:latin typeface="MS UI Gothic"/>
                <a:cs typeface="MS UI Gothic"/>
              </a:rPr>
              <a:t>待</a:t>
            </a:r>
            <a:r>
              <a:rPr sz="1200" spc="55" dirty="0">
                <a:latin typeface="MS UI Gothic"/>
                <a:cs typeface="MS UI Gothic"/>
              </a:rPr>
              <a:t>ち</a:t>
            </a:r>
            <a:r>
              <a:rPr sz="1200" spc="75" dirty="0">
                <a:latin typeface="MS UI Gothic"/>
                <a:cs typeface="MS UI Gothic"/>
              </a:rPr>
              <a:t>時間平均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75" dirty="0">
                <a:latin typeface="MS UI Gothic"/>
                <a:cs typeface="MS UI Gothic"/>
              </a:rPr>
              <a:t>待</a:t>
            </a:r>
            <a:r>
              <a:rPr sz="1200" spc="55" dirty="0">
                <a:latin typeface="MS UI Gothic"/>
                <a:cs typeface="MS UI Gothic"/>
              </a:rPr>
              <a:t>ち</a:t>
            </a:r>
            <a:r>
              <a:rPr sz="1200" spc="75" dirty="0">
                <a:latin typeface="MS UI Gothic"/>
                <a:cs typeface="MS UI Gothic"/>
              </a:rPr>
              <a:t>時間最大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75" dirty="0">
                <a:latin typeface="MS UI Gothic"/>
                <a:cs typeface="MS UI Gothic"/>
              </a:rPr>
              <a:t>待</a:t>
            </a:r>
            <a:r>
              <a:rPr sz="1200" spc="55" dirty="0">
                <a:latin typeface="MS UI Gothic"/>
                <a:cs typeface="MS UI Gothic"/>
              </a:rPr>
              <a:t>ち</a:t>
            </a:r>
            <a:r>
              <a:rPr sz="1200" spc="75" dirty="0">
                <a:latin typeface="MS UI Gothic"/>
                <a:cs typeface="MS UI Gothic"/>
              </a:rPr>
              <a:t>時間最小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65" dirty="0">
                <a:latin typeface="MS UI Gothic"/>
                <a:cs typeface="MS UI Gothic"/>
              </a:rPr>
              <a:t>自動発信数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自動発信応答数</a:t>
            </a:r>
            <a:r>
              <a:rPr sz="1200" spc="44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自動発信応答率</a:t>
            </a:r>
            <a:r>
              <a:rPr sz="1200" spc="235" dirty="0">
                <a:latin typeface="MS UI Gothic"/>
                <a:cs typeface="MS UI Gothic"/>
              </a:rPr>
              <a:t>(%)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自</a:t>
            </a:r>
            <a:r>
              <a:rPr sz="1200" spc="150" dirty="0">
                <a:latin typeface="MS UI Gothic"/>
                <a:cs typeface="MS UI Gothic"/>
              </a:rPr>
              <a:t>動</a:t>
            </a:r>
            <a:r>
              <a:rPr sz="1200" dirty="0">
                <a:latin typeface="MS UI Gothic"/>
                <a:cs typeface="MS UI Gothic"/>
              </a:rPr>
              <a:t>発</a:t>
            </a:r>
            <a:r>
              <a:rPr sz="1200" spc="-5" dirty="0">
                <a:latin typeface="MS UI Gothic"/>
                <a:cs typeface="MS UI Gothic"/>
              </a:rPr>
              <a:t>信</a:t>
            </a:r>
            <a:r>
              <a:rPr sz="1200" spc="55" dirty="0">
                <a:latin typeface="MS UI Gothic"/>
                <a:cs typeface="MS UI Gothic"/>
              </a:rPr>
              <a:t>待</a:t>
            </a:r>
            <a:r>
              <a:rPr sz="1200" spc="35" dirty="0">
                <a:latin typeface="MS UI Gothic"/>
                <a:cs typeface="MS UI Gothic"/>
              </a:rPr>
              <a:t>ち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合計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5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自動発信待</a:t>
            </a:r>
            <a:r>
              <a:rPr sz="1200" spc="35" dirty="0">
                <a:latin typeface="MS UI Gothic"/>
                <a:cs typeface="MS UI Gothic"/>
              </a:rPr>
              <a:t>ち</a:t>
            </a:r>
            <a:r>
              <a:rPr sz="1200" spc="45" dirty="0">
                <a:latin typeface="MS UI Gothic"/>
                <a:cs typeface="MS UI Gothic"/>
              </a:rPr>
              <a:t>時間平均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自</a:t>
            </a:r>
            <a:r>
              <a:rPr sz="1200" spc="150" dirty="0">
                <a:latin typeface="MS UI Gothic"/>
                <a:cs typeface="MS UI Gothic"/>
              </a:rPr>
              <a:t>動</a:t>
            </a:r>
            <a:r>
              <a:rPr sz="1200" dirty="0">
                <a:latin typeface="MS UI Gothic"/>
                <a:cs typeface="MS UI Gothic"/>
              </a:rPr>
              <a:t>発</a:t>
            </a:r>
            <a:r>
              <a:rPr sz="1200" spc="-5" dirty="0">
                <a:latin typeface="MS UI Gothic"/>
                <a:cs typeface="MS UI Gothic"/>
              </a:rPr>
              <a:t>信</a:t>
            </a:r>
            <a:r>
              <a:rPr sz="1200" spc="55" dirty="0">
                <a:latin typeface="MS UI Gothic"/>
                <a:cs typeface="MS UI Gothic"/>
              </a:rPr>
              <a:t>待</a:t>
            </a:r>
            <a:r>
              <a:rPr sz="1200" spc="35" dirty="0">
                <a:latin typeface="MS UI Gothic"/>
                <a:cs typeface="MS UI Gothic"/>
              </a:rPr>
              <a:t>ち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最大</a:t>
            </a:r>
            <a:r>
              <a:rPr sz="1200" spc="45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自</a:t>
            </a:r>
            <a:r>
              <a:rPr sz="1200" spc="150" dirty="0">
                <a:latin typeface="MS UI Gothic"/>
                <a:cs typeface="MS UI Gothic"/>
              </a:rPr>
              <a:t>動</a:t>
            </a:r>
            <a:r>
              <a:rPr sz="1200" dirty="0">
                <a:latin typeface="MS UI Gothic"/>
                <a:cs typeface="MS UI Gothic"/>
              </a:rPr>
              <a:t>発</a:t>
            </a:r>
            <a:r>
              <a:rPr sz="1200" spc="-5" dirty="0">
                <a:latin typeface="MS UI Gothic"/>
                <a:cs typeface="MS UI Gothic"/>
              </a:rPr>
              <a:t>信</a:t>
            </a:r>
            <a:r>
              <a:rPr sz="1200" spc="55" dirty="0">
                <a:latin typeface="MS UI Gothic"/>
                <a:cs typeface="MS UI Gothic"/>
              </a:rPr>
              <a:t>待</a:t>
            </a:r>
            <a:r>
              <a:rPr sz="1200" spc="35" dirty="0">
                <a:latin typeface="MS UI Gothic"/>
                <a:cs typeface="MS UI Gothic"/>
              </a:rPr>
              <a:t>ち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最小</a:t>
            </a:r>
            <a:r>
              <a:rPr sz="1200" spc="445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自</a:t>
            </a:r>
            <a:r>
              <a:rPr sz="1200" spc="150" dirty="0">
                <a:latin typeface="MS UI Gothic"/>
                <a:cs typeface="MS UI Gothic"/>
              </a:rPr>
              <a:t>動</a:t>
            </a:r>
            <a:r>
              <a:rPr sz="1200" dirty="0">
                <a:latin typeface="MS UI Gothic"/>
                <a:cs typeface="MS UI Gothic"/>
              </a:rPr>
              <a:t>発</a:t>
            </a:r>
            <a:r>
              <a:rPr sz="1200" spc="-5" dirty="0">
                <a:latin typeface="MS UI Gothic"/>
                <a:cs typeface="MS UI Gothic"/>
              </a:rPr>
              <a:t>信</a:t>
            </a:r>
            <a:r>
              <a:rPr sz="1200" dirty="0">
                <a:latin typeface="MS UI Gothic"/>
                <a:cs typeface="MS UI Gothic"/>
              </a:rPr>
              <a:t>放</a:t>
            </a:r>
            <a:r>
              <a:rPr sz="1200" spc="-5" dirty="0">
                <a:latin typeface="MS UI Gothic"/>
                <a:cs typeface="MS UI Gothic"/>
              </a:rPr>
              <a:t>棄</a:t>
            </a:r>
            <a:r>
              <a:rPr sz="1200" dirty="0">
                <a:latin typeface="MS UI Gothic"/>
                <a:cs typeface="MS UI Gothic"/>
              </a:rPr>
              <a:t>数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自動発信放棄率</a:t>
            </a:r>
            <a:r>
              <a:rPr sz="1200" spc="235" dirty="0">
                <a:latin typeface="MS UI Gothic"/>
                <a:cs typeface="MS UI Gothic"/>
              </a:rPr>
              <a:t>(%)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5" dirty="0">
                <a:latin typeface="MS UI Gothic"/>
                <a:cs typeface="MS UI Gothic"/>
              </a:rPr>
              <a:t>•</a:t>
            </a:r>
            <a:r>
              <a:rPr sz="1200" spc="30" dirty="0">
                <a:latin typeface="MS UI Gothic"/>
                <a:cs typeface="MS UI Gothic"/>
              </a:rPr>
              <a:t>自動発信放棄時間合計 </a:t>
            </a:r>
            <a:r>
              <a:rPr sz="1200" spc="75" dirty="0">
                <a:latin typeface="MS UI Gothic"/>
                <a:cs typeface="MS UI Gothic"/>
              </a:rPr>
              <a:t> </a:t>
            </a:r>
            <a:r>
              <a:rPr sz="1200" spc="5" dirty="0">
                <a:latin typeface="MS UI Gothic"/>
                <a:cs typeface="MS UI Gothic"/>
              </a:rPr>
              <a:t>•</a:t>
            </a:r>
            <a:r>
              <a:rPr sz="1200" spc="30" dirty="0">
                <a:latin typeface="MS UI Gothic"/>
                <a:cs typeface="MS UI Gothic"/>
              </a:rPr>
              <a:t>自動発信放棄時間平均 </a:t>
            </a:r>
            <a:r>
              <a:rPr sz="1200" spc="75" dirty="0">
                <a:latin typeface="MS UI Gothic"/>
                <a:cs typeface="MS UI Gothic"/>
              </a:rPr>
              <a:t> </a:t>
            </a:r>
            <a:r>
              <a:rPr sz="1200" spc="5" dirty="0">
                <a:latin typeface="MS UI Gothic"/>
                <a:cs typeface="MS UI Gothic"/>
              </a:rPr>
              <a:t>•</a:t>
            </a:r>
            <a:r>
              <a:rPr sz="1200" spc="30" dirty="0">
                <a:latin typeface="MS UI Gothic"/>
                <a:cs typeface="MS UI Gothic"/>
              </a:rPr>
              <a:t>自動発信放棄時間最大 </a:t>
            </a:r>
            <a:r>
              <a:rPr sz="1200" spc="60" dirty="0">
                <a:latin typeface="MS UI Gothic"/>
                <a:cs typeface="MS UI Gothic"/>
              </a:rPr>
              <a:t> </a:t>
            </a:r>
            <a:r>
              <a:rPr sz="1200" spc="5" dirty="0">
                <a:latin typeface="MS UI Gothic"/>
                <a:cs typeface="MS UI Gothic"/>
              </a:rPr>
              <a:t>•</a:t>
            </a:r>
            <a:r>
              <a:rPr sz="1200" spc="30" dirty="0">
                <a:latin typeface="MS UI Gothic"/>
                <a:cs typeface="MS UI Gothic"/>
              </a:rPr>
              <a:t>自動発信放棄時間最小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61310" y="1836801"/>
            <a:ext cx="6009640" cy="3517900"/>
            <a:chOff x="2861310" y="1836801"/>
            <a:chExt cx="6009640" cy="35179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0360" y="2097024"/>
              <a:ext cx="5768340" cy="32385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70835" y="2087499"/>
              <a:ext cx="5787390" cy="3257550"/>
            </a:xfrm>
            <a:custGeom>
              <a:avLst/>
              <a:gdLst/>
              <a:ahLst/>
              <a:cxnLst/>
              <a:rect l="l" t="t" r="r" b="b"/>
              <a:pathLst>
                <a:path w="5787390" h="3257550">
                  <a:moveTo>
                    <a:pt x="0" y="3257550"/>
                  </a:moveTo>
                  <a:lnTo>
                    <a:pt x="5787390" y="3257550"/>
                  </a:lnTo>
                  <a:lnTo>
                    <a:pt x="5787390" y="0"/>
                  </a:lnTo>
                  <a:lnTo>
                    <a:pt x="0" y="0"/>
                  </a:lnTo>
                  <a:lnTo>
                    <a:pt x="0" y="3257550"/>
                  </a:lnTo>
                  <a:close/>
                </a:path>
              </a:pathLst>
            </a:custGeom>
            <a:ln w="190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39917" y="1846326"/>
              <a:ext cx="3304540" cy="368935"/>
            </a:xfrm>
            <a:custGeom>
              <a:avLst/>
              <a:gdLst/>
              <a:ahLst/>
              <a:cxnLst/>
              <a:rect l="l" t="t" r="r" b="b"/>
              <a:pathLst>
                <a:path w="3304540" h="368935">
                  <a:moveTo>
                    <a:pt x="3304032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3304032" y="368808"/>
                  </a:lnTo>
                  <a:lnTo>
                    <a:pt x="33040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39917" y="1846326"/>
              <a:ext cx="3304540" cy="368935"/>
            </a:xfrm>
            <a:custGeom>
              <a:avLst/>
              <a:gdLst/>
              <a:ahLst/>
              <a:cxnLst/>
              <a:rect l="l" t="t" r="r" b="b"/>
              <a:pathLst>
                <a:path w="3304540" h="368935">
                  <a:moveTo>
                    <a:pt x="0" y="368808"/>
                  </a:moveTo>
                  <a:lnTo>
                    <a:pt x="3304032" y="368808"/>
                  </a:lnTo>
                  <a:lnTo>
                    <a:pt x="3304032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7563" y="2369820"/>
              <a:ext cx="2452878" cy="73380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7083" y="2356129"/>
              <a:ext cx="2405634" cy="8191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467856" y="2420112"/>
              <a:ext cx="2304415" cy="585470"/>
            </a:xfrm>
            <a:custGeom>
              <a:avLst/>
              <a:gdLst/>
              <a:ahLst/>
              <a:cxnLst/>
              <a:rect l="l" t="t" r="r" b="b"/>
              <a:pathLst>
                <a:path w="2304415" h="585469">
                  <a:moveTo>
                    <a:pt x="2304288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2304288" y="585215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518150" y="1885950"/>
            <a:ext cx="3114040" cy="1088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MS UI Gothic"/>
                <a:cs typeface="MS UI Gothic"/>
              </a:rPr>
              <a:t>作業グルー</a:t>
            </a:r>
            <a:r>
              <a:rPr sz="1800" spc="75" dirty="0">
                <a:latin typeface="MS UI Gothic"/>
                <a:cs typeface="MS UI Gothic"/>
              </a:rPr>
              <a:t>プ</a:t>
            </a:r>
            <a:r>
              <a:rPr sz="1800" spc="5" dirty="0">
                <a:latin typeface="MS UI Gothic"/>
                <a:cs typeface="MS UI Gothic"/>
              </a:rPr>
              <a:t>（</a:t>
            </a:r>
            <a:r>
              <a:rPr sz="1800" spc="-65" dirty="0">
                <a:latin typeface="MS UI Gothic"/>
                <a:cs typeface="MS UI Gothic"/>
              </a:rPr>
              <a:t>AC</a:t>
            </a:r>
            <a:r>
              <a:rPr sz="1800" spc="-70" dirty="0">
                <a:latin typeface="MS UI Gothic"/>
                <a:cs typeface="MS UI Gothic"/>
              </a:rPr>
              <a:t>D</a:t>
            </a:r>
            <a:r>
              <a:rPr sz="1800" spc="20" dirty="0">
                <a:latin typeface="MS UI Gothic"/>
                <a:cs typeface="MS UI Gothic"/>
              </a:rPr>
              <a:t>）レポート詳細</a:t>
            </a:r>
            <a:endParaRPr sz="18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800">
              <a:latin typeface="MS UI Gothic"/>
              <a:cs typeface="MS UI Gothic"/>
            </a:endParaRPr>
          </a:p>
          <a:p>
            <a:pPr marL="1042035">
              <a:lnSpc>
                <a:spcPct val="100000"/>
              </a:lnSpc>
            </a:pPr>
            <a:r>
              <a:rPr sz="1600" spc="114" dirty="0">
                <a:solidFill>
                  <a:srgbClr val="FFFFFF"/>
                </a:solidFill>
                <a:latin typeface="MS UI Gothic"/>
                <a:cs typeface="MS UI Gothic"/>
              </a:rPr>
              <a:t>時間帯•</a:t>
            </a:r>
            <a:r>
              <a:rPr sz="1600" spc="155" dirty="0">
                <a:solidFill>
                  <a:srgbClr val="FFFFFF"/>
                </a:solidFill>
                <a:latin typeface="MS UI Gothic"/>
                <a:cs typeface="MS UI Gothic"/>
              </a:rPr>
              <a:t>日別•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曜日別に</a:t>
            </a:r>
            <a:endParaRPr sz="1600">
              <a:latin typeface="MS UI Gothic"/>
              <a:cs typeface="MS UI Gothic"/>
            </a:endParaRPr>
          </a:p>
          <a:p>
            <a:pPr marL="1042035">
              <a:lnSpc>
                <a:spcPct val="100000"/>
              </a:lnSpc>
            </a:pPr>
            <a:r>
              <a:rPr sz="1600" spc="195" dirty="0">
                <a:solidFill>
                  <a:srgbClr val="FFFFFF"/>
                </a:solidFill>
                <a:latin typeface="MS UI Gothic"/>
                <a:cs typeface="MS UI Gothic"/>
              </a:rPr>
              <a:t>グラフ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表</a:t>
            </a:r>
            <a:r>
              <a:rPr sz="1600" spc="-10" dirty="0">
                <a:solidFill>
                  <a:srgbClr val="FFFFFF"/>
                </a:solidFill>
                <a:latin typeface="MS UI Gothic"/>
                <a:cs typeface="MS UI Gothic"/>
              </a:rPr>
              <a:t>示</a:t>
            </a:r>
            <a:r>
              <a:rPr sz="1600" spc="7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600" spc="80" dirty="0">
                <a:solidFill>
                  <a:srgbClr val="FFFFFF"/>
                </a:solidFill>
                <a:latin typeface="MS UI Gothic"/>
                <a:cs typeface="MS UI Gothic"/>
              </a:rPr>
              <a:t>可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能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66268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3780" algn="l"/>
              </a:tabLst>
            </a:pPr>
            <a:r>
              <a:rPr sz="3200" b="0" spc="-65" dirty="0">
                <a:latin typeface="MS UI Gothic"/>
                <a:cs typeface="MS UI Gothic"/>
              </a:rPr>
              <a:t>CRM</a:t>
            </a:r>
            <a:r>
              <a:rPr sz="3200" b="0" dirty="0">
                <a:latin typeface="MS UI Gothic"/>
                <a:cs typeface="MS UI Gothic"/>
              </a:rPr>
              <a:t>機能④	</a:t>
            </a:r>
            <a:r>
              <a:rPr sz="3200" b="0" spc="204" dirty="0">
                <a:latin typeface="MS UI Gothic"/>
                <a:cs typeface="MS UI Gothic"/>
              </a:rPr>
              <a:t>オ</a:t>
            </a:r>
            <a:r>
              <a:rPr sz="3200" b="0" spc="220" dirty="0">
                <a:latin typeface="MS UI Gothic"/>
                <a:cs typeface="MS UI Gothic"/>
              </a:rPr>
              <a:t>ペ</a:t>
            </a:r>
            <a:r>
              <a:rPr sz="3200" b="0" spc="204" dirty="0">
                <a:latin typeface="MS UI Gothic"/>
                <a:cs typeface="MS UI Gothic"/>
              </a:rPr>
              <a:t>レ</a:t>
            </a:r>
            <a:r>
              <a:rPr sz="3200" b="0" spc="220" dirty="0">
                <a:latin typeface="MS UI Gothic"/>
                <a:cs typeface="MS UI Gothic"/>
              </a:rPr>
              <a:t>ー</a:t>
            </a:r>
            <a:r>
              <a:rPr sz="3200" b="0" spc="185" dirty="0">
                <a:latin typeface="MS UI Gothic"/>
                <a:cs typeface="MS UI Gothic"/>
              </a:rPr>
              <a:t>タ</a:t>
            </a:r>
            <a:r>
              <a:rPr sz="3200" b="0" spc="210" dirty="0">
                <a:latin typeface="MS UI Gothic"/>
                <a:cs typeface="MS UI Gothic"/>
              </a:rPr>
              <a:t>ー</a:t>
            </a:r>
            <a:r>
              <a:rPr sz="3200" b="0" spc="40" dirty="0">
                <a:latin typeface="MS UI Gothic"/>
                <a:cs typeface="MS UI Gothic"/>
              </a:rPr>
              <a:t>レ</a:t>
            </a:r>
            <a:r>
              <a:rPr sz="3200" b="0" spc="45" dirty="0">
                <a:latin typeface="MS UI Gothic"/>
                <a:cs typeface="MS UI Gothic"/>
              </a:rPr>
              <a:t>ポー</a:t>
            </a:r>
            <a:r>
              <a:rPr sz="3200" b="0" spc="35" dirty="0">
                <a:latin typeface="MS UI Gothic"/>
                <a:cs typeface="MS UI Gothic"/>
              </a:rPr>
              <a:t>ト</a:t>
            </a:r>
            <a:r>
              <a:rPr sz="3200" b="0" spc="55" dirty="0">
                <a:latin typeface="MS UI Gothic"/>
                <a:cs typeface="MS UI Gothic"/>
              </a:rPr>
              <a:t>機能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90" y="5499608"/>
            <a:ext cx="8141970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0"/>
              </a:spcBef>
            </a:pPr>
            <a:r>
              <a:rPr sz="1400" spc="5" dirty="0">
                <a:latin typeface="MS UI Gothic"/>
                <a:cs typeface="MS UI Gothic"/>
              </a:rPr>
              <a:t>【</a:t>
            </a:r>
            <a:r>
              <a:rPr sz="1400" dirty="0">
                <a:latin typeface="MS UI Gothic"/>
                <a:cs typeface="MS UI Gothic"/>
              </a:rPr>
              <a:t>出力可能項目】</a:t>
            </a:r>
            <a:endParaRPr sz="1400">
              <a:latin typeface="MS UI Gothic"/>
              <a:cs typeface="MS UI Gothic"/>
            </a:endParaRPr>
          </a:p>
          <a:p>
            <a:pPr marL="12700">
              <a:lnSpc>
                <a:spcPts val="1440"/>
              </a:lnSpc>
            </a:pP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0" dirty="0">
                <a:latin typeface="MS UI Gothic"/>
                <a:cs typeface="MS UI Gothic"/>
              </a:rPr>
              <a:t>ロ</a:t>
            </a:r>
            <a:r>
              <a:rPr sz="1200" spc="85" dirty="0">
                <a:latin typeface="MS UI Gothic"/>
                <a:cs typeface="MS UI Gothic"/>
              </a:rPr>
              <a:t>グイ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-40" dirty="0">
                <a:latin typeface="MS UI Gothic"/>
                <a:cs typeface="MS UI Gothic"/>
              </a:rPr>
              <a:t>ID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名前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0" dirty="0">
                <a:latin typeface="MS UI Gothic"/>
                <a:cs typeface="MS UI Gothic"/>
              </a:rPr>
              <a:t>ロ</a:t>
            </a:r>
            <a:r>
              <a:rPr sz="1200" spc="85" dirty="0">
                <a:latin typeface="MS UI Gothic"/>
                <a:cs typeface="MS UI Gothic"/>
              </a:rPr>
              <a:t>グイ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dirty="0">
                <a:latin typeface="MS UI Gothic"/>
                <a:cs typeface="MS UI Gothic"/>
              </a:rPr>
              <a:t>回数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0" dirty="0">
                <a:latin typeface="MS UI Gothic"/>
                <a:cs typeface="MS UI Gothic"/>
              </a:rPr>
              <a:t>ロ</a:t>
            </a:r>
            <a:r>
              <a:rPr sz="1200" spc="85" dirty="0">
                <a:latin typeface="MS UI Gothic"/>
                <a:cs typeface="MS UI Gothic"/>
              </a:rPr>
              <a:t>グイ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dirty="0">
                <a:latin typeface="MS UI Gothic"/>
                <a:cs typeface="MS UI Gothic"/>
              </a:rPr>
              <a:t>時間合計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0" dirty="0">
                <a:latin typeface="MS UI Gothic"/>
                <a:cs typeface="MS UI Gothic"/>
              </a:rPr>
              <a:t>ロ</a:t>
            </a:r>
            <a:r>
              <a:rPr sz="1200" spc="85" dirty="0">
                <a:latin typeface="MS UI Gothic"/>
                <a:cs typeface="MS UI Gothic"/>
              </a:rPr>
              <a:t>グイ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dirty="0">
                <a:latin typeface="MS UI Gothic"/>
                <a:cs typeface="MS UI Gothic"/>
              </a:rPr>
              <a:t>時間平均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0" dirty="0">
                <a:latin typeface="MS UI Gothic"/>
                <a:cs typeface="MS UI Gothic"/>
              </a:rPr>
              <a:t>ロ</a:t>
            </a:r>
            <a:r>
              <a:rPr sz="1200" spc="85" dirty="0">
                <a:latin typeface="MS UI Gothic"/>
                <a:cs typeface="MS UI Gothic"/>
              </a:rPr>
              <a:t>グイ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dirty="0">
                <a:latin typeface="MS UI Gothic"/>
                <a:cs typeface="MS UI Gothic"/>
              </a:rPr>
              <a:t>時間最大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5" dirty="0">
                <a:latin typeface="MS UI Gothic"/>
                <a:cs typeface="MS UI Gothic"/>
              </a:rPr>
              <a:t>ロ</a:t>
            </a:r>
            <a:r>
              <a:rPr sz="1200" spc="90" dirty="0">
                <a:latin typeface="MS UI Gothic"/>
                <a:cs typeface="MS UI Gothic"/>
              </a:rPr>
              <a:t>グ</a:t>
            </a:r>
            <a:r>
              <a:rPr sz="1200" spc="80" dirty="0">
                <a:latin typeface="MS UI Gothic"/>
                <a:cs typeface="MS UI Gothic"/>
              </a:rPr>
              <a:t>イ</a:t>
            </a:r>
            <a:r>
              <a:rPr sz="1200" spc="30" dirty="0">
                <a:latin typeface="MS UI Gothic"/>
                <a:cs typeface="MS UI Gothic"/>
              </a:rPr>
              <a:t>ン</a:t>
            </a:r>
            <a:r>
              <a:rPr sz="1200" spc="45" dirty="0">
                <a:latin typeface="MS UI Gothic"/>
                <a:cs typeface="MS UI Gothic"/>
              </a:rPr>
              <a:t>時</a:t>
            </a:r>
            <a:r>
              <a:rPr sz="1200" spc="50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最小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80" dirty="0">
                <a:latin typeface="MS UI Gothic"/>
                <a:cs typeface="MS UI Gothic"/>
              </a:rPr>
              <a:t>通話回数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通</a:t>
            </a:r>
            <a:r>
              <a:rPr sz="1200" spc="150" dirty="0">
                <a:latin typeface="MS UI Gothic"/>
                <a:cs typeface="MS UI Gothic"/>
              </a:rPr>
              <a:t>話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合計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通</a:t>
            </a:r>
            <a:r>
              <a:rPr sz="1200" spc="150" dirty="0">
                <a:latin typeface="MS UI Gothic"/>
                <a:cs typeface="MS UI Gothic"/>
              </a:rPr>
              <a:t>話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平均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通</a:t>
            </a:r>
            <a:r>
              <a:rPr sz="1200" spc="150" dirty="0">
                <a:latin typeface="MS UI Gothic"/>
                <a:cs typeface="MS UI Gothic"/>
              </a:rPr>
              <a:t>話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最大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通</a:t>
            </a:r>
            <a:r>
              <a:rPr sz="1200" spc="150" dirty="0">
                <a:latin typeface="MS UI Gothic"/>
                <a:cs typeface="MS UI Gothic"/>
              </a:rPr>
              <a:t>話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最小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70" dirty="0">
                <a:latin typeface="MS UI Gothic"/>
                <a:cs typeface="MS UI Gothic"/>
              </a:rPr>
              <a:t>後処理回数</a:t>
            </a:r>
            <a:r>
              <a:rPr sz="1200" spc="415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後</a:t>
            </a:r>
            <a:r>
              <a:rPr sz="1200" spc="150" dirty="0">
                <a:latin typeface="MS UI Gothic"/>
                <a:cs typeface="MS UI Gothic"/>
              </a:rPr>
              <a:t>処</a:t>
            </a:r>
            <a:r>
              <a:rPr sz="1200" dirty="0">
                <a:latin typeface="MS UI Gothic"/>
                <a:cs typeface="MS UI Gothic"/>
              </a:rPr>
              <a:t>理</a:t>
            </a:r>
            <a:r>
              <a:rPr sz="1200" spc="-5" dirty="0">
                <a:latin typeface="MS UI Gothic"/>
                <a:cs typeface="MS UI Gothic"/>
              </a:rPr>
              <a:t>時</a:t>
            </a:r>
            <a:r>
              <a:rPr sz="1200" dirty="0">
                <a:latin typeface="MS UI Gothic"/>
                <a:cs typeface="MS UI Gothic"/>
              </a:rPr>
              <a:t>間</a:t>
            </a:r>
            <a:r>
              <a:rPr sz="1200" spc="-5" dirty="0">
                <a:latin typeface="MS UI Gothic"/>
                <a:cs typeface="MS UI Gothic"/>
              </a:rPr>
              <a:t>合</a:t>
            </a:r>
            <a:r>
              <a:rPr sz="1200" dirty="0">
                <a:latin typeface="MS UI Gothic"/>
                <a:cs typeface="MS UI Gothic"/>
              </a:rPr>
              <a:t>計</a:t>
            </a:r>
            <a:r>
              <a:rPr sz="1200" spc="445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後</a:t>
            </a:r>
            <a:r>
              <a:rPr sz="1200" spc="150" dirty="0">
                <a:latin typeface="MS UI Gothic"/>
                <a:cs typeface="MS UI Gothic"/>
              </a:rPr>
              <a:t>処</a:t>
            </a:r>
            <a:r>
              <a:rPr sz="1200" dirty="0">
                <a:latin typeface="MS UI Gothic"/>
                <a:cs typeface="MS UI Gothic"/>
              </a:rPr>
              <a:t>理</a:t>
            </a:r>
            <a:r>
              <a:rPr sz="1200" spc="-5" dirty="0">
                <a:latin typeface="MS UI Gothic"/>
                <a:cs typeface="MS UI Gothic"/>
              </a:rPr>
              <a:t>時</a:t>
            </a:r>
            <a:r>
              <a:rPr sz="1200" dirty="0">
                <a:latin typeface="MS UI Gothic"/>
                <a:cs typeface="MS UI Gothic"/>
              </a:rPr>
              <a:t>間</a:t>
            </a:r>
            <a:r>
              <a:rPr sz="1200" spc="-5" dirty="0">
                <a:latin typeface="MS UI Gothic"/>
                <a:cs typeface="MS UI Gothic"/>
              </a:rPr>
              <a:t>平</a:t>
            </a:r>
            <a:r>
              <a:rPr sz="1200" dirty="0">
                <a:latin typeface="MS UI Gothic"/>
                <a:cs typeface="MS UI Gothic"/>
              </a:rPr>
              <a:t>均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後処理時間最大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後処理時間最小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休憩</a:t>
            </a:r>
            <a:r>
              <a:rPr sz="1200" dirty="0">
                <a:latin typeface="MS UI Gothic"/>
                <a:cs typeface="MS UI Gothic"/>
              </a:rPr>
              <a:t>回数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休憩時間合計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休憩</a:t>
            </a:r>
            <a:r>
              <a:rPr sz="1200" dirty="0">
                <a:latin typeface="MS UI Gothic"/>
                <a:cs typeface="MS UI Gothic"/>
              </a:rPr>
              <a:t>時間平均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休憩時間最大</a:t>
            </a:r>
            <a:r>
              <a:rPr sz="1200" spc="44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休憩時間最小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80" dirty="0">
                <a:latin typeface="MS UI Gothic"/>
                <a:cs typeface="MS UI Gothic"/>
              </a:rPr>
              <a:t>離席回数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離席時間合計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離席時間平均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離席時間最大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離席時間最小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稼動率</a:t>
            </a:r>
            <a:r>
              <a:rPr sz="1200" spc="235" dirty="0">
                <a:latin typeface="MS UI Gothic"/>
                <a:cs typeface="MS UI Gothic"/>
              </a:rPr>
              <a:t>(%)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168" y="877570"/>
            <a:ext cx="632023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MS UI Gothic"/>
                <a:cs typeface="MS UI Gothic"/>
              </a:rPr>
              <a:t>オペレータ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spc="270" dirty="0">
                <a:latin typeface="MS UI Gothic"/>
                <a:cs typeface="MS UI Gothic"/>
              </a:rPr>
              <a:t>ご</a:t>
            </a:r>
            <a:r>
              <a:rPr sz="1800" spc="225" dirty="0">
                <a:latin typeface="MS UI Gothic"/>
                <a:cs typeface="MS UI Gothic"/>
              </a:rPr>
              <a:t>と</a:t>
            </a:r>
            <a:r>
              <a:rPr sz="1800" spc="190" dirty="0">
                <a:latin typeface="MS UI Gothic"/>
                <a:cs typeface="MS UI Gothic"/>
              </a:rPr>
              <a:t>のス</a:t>
            </a:r>
            <a:r>
              <a:rPr sz="1800" spc="85" dirty="0">
                <a:latin typeface="MS UI Gothic"/>
                <a:cs typeface="MS UI Gothic"/>
              </a:rPr>
              <a:t>テータスレポート</a:t>
            </a:r>
            <a:r>
              <a:rPr sz="1800" spc="80" dirty="0">
                <a:latin typeface="MS UI Gothic"/>
                <a:cs typeface="MS UI Gothic"/>
              </a:rPr>
              <a:t>を</a:t>
            </a:r>
            <a:r>
              <a:rPr sz="1800" spc="45" dirty="0">
                <a:latin typeface="MS UI Gothic"/>
                <a:cs typeface="MS UI Gothic"/>
              </a:rPr>
              <a:t>確認する</a:t>
            </a:r>
            <a:r>
              <a:rPr sz="1800" spc="270" dirty="0">
                <a:latin typeface="MS UI Gothic"/>
                <a:cs typeface="MS UI Gothic"/>
              </a:rPr>
              <a:t>こ</a:t>
            </a:r>
            <a:r>
              <a:rPr sz="1800" spc="250" dirty="0">
                <a:latin typeface="MS UI Gothic"/>
                <a:cs typeface="MS UI Gothic"/>
              </a:rPr>
              <a:t>と</a:t>
            </a:r>
            <a:r>
              <a:rPr sz="1800" spc="150" dirty="0">
                <a:latin typeface="MS UI Gothic"/>
                <a:cs typeface="MS UI Gothic"/>
              </a:rPr>
              <a:t>が</a:t>
            </a:r>
            <a:r>
              <a:rPr sz="1800" spc="145" dirty="0">
                <a:latin typeface="MS UI Gothic"/>
                <a:cs typeface="MS UI Gothic"/>
              </a:rPr>
              <a:t>で</a:t>
            </a:r>
            <a:r>
              <a:rPr sz="1800" spc="80" dirty="0">
                <a:latin typeface="MS UI Gothic"/>
                <a:cs typeface="MS UI Gothic"/>
              </a:rPr>
              <a:t>きま</a:t>
            </a:r>
            <a:r>
              <a:rPr sz="1800" spc="95" dirty="0">
                <a:latin typeface="MS UI Gothic"/>
                <a:cs typeface="MS UI Gothic"/>
              </a:rPr>
              <a:t>す</a:t>
            </a:r>
            <a:r>
              <a:rPr sz="1800" dirty="0">
                <a:latin typeface="MS UI Gothic"/>
                <a:cs typeface="MS UI Gothic"/>
              </a:rPr>
              <a:t>。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57200" y="1338833"/>
            <a:ext cx="8072120" cy="4021454"/>
            <a:chOff x="457200" y="1338833"/>
            <a:chExt cx="8072120" cy="402145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556003"/>
              <a:ext cx="8008620" cy="38039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44234" y="1338833"/>
              <a:ext cx="2085339" cy="386080"/>
            </a:xfrm>
            <a:custGeom>
              <a:avLst/>
              <a:gdLst/>
              <a:ahLst/>
              <a:cxnLst/>
              <a:rect l="l" t="t" r="r" b="b"/>
              <a:pathLst>
                <a:path w="2085340" h="386080">
                  <a:moveTo>
                    <a:pt x="2084832" y="0"/>
                  </a:moveTo>
                  <a:lnTo>
                    <a:pt x="0" y="0"/>
                  </a:lnTo>
                  <a:lnTo>
                    <a:pt x="0" y="385572"/>
                  </a:lnTo>
                  <a:lnTo>
                    <a:pt x="2084832" y="385572"/>
                  </a:lnTo>
                  <a:lnTo>
                    <a:pt x="2084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44234" y="1338833"/>
            <a:ext cx="2085339" cy="38608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9"/>
              </a:spcBef>
            </a:pPr>
            <a:r>
              <a:rPr sz="1800" spc="110" dirty="0">
                <a:latin typeface="MS UI Gothic"/>
                <a:cs typeface="MS UI Gothic"/>
              </a:rPr>
              <a:t>オペレータ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spc="35" dirty="0">
                <a:latin typeface="MS UI Gothic"/>
                <a:cs typeface="MS UI Gothic"/>
              </a:rPr>
              <a:t>レポート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6182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3780" algn="l"/>
              </a:tabLst>
            </a:pPr>
            <a:r>
              <a:rPr sz="3200" b="0" spc="-65" dirty="0">
                <a:latin typeface="MS UI Gothic"/>
                <a:cs typeface="MS UI Gothic"/>
              </a:rPr>
              <a:t>CRM</a:t>
            </a:r>
            <a:r>
              <a:rPr sz="3200" b="0" dirty="0">
                <a:latin typeface="MS UI Gothic"/>
                <a:cs typeface="MS UI Gothic"/>
              </a:rPr>
              <a:t>機能⑤	</a:t>
            </a:r>
            <a:r>
              <a:rPr sz="3200" b="0" spc="95" dirty="0">
                <a:latin typeface="MS UI Gothic"/>
                <a:cs typeface="MS UI Gothic"/>
              </a:rPr>
              <a:t>再架電登録•管理機能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942847"/>
            <a:ext cx="6834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MS UI Gothic"/>
                <a:cs typeface="MS UI Gothic"/>
              </a:rPr>
              <a:t>オ</a:t>
            </a:r>
            <a:r>
              <a:rPr sz="1800" spc="120" dirty="0">
                <a:latin typeface="MS UI Gothic"/>
                <a:cs typeface="MS UI Gothic"/>
              </a:rPr>
              <a:t>ペ</a:t>
            </a:r>
            <a:r>
              <a:rPr sz="1800" spc="110" dirty="0">
                <a:latin typeface="MS UI Gothic"/>
                <a:cs typeface="MS UI Gothic"/>
              </a:rPr>
              <a:t>レ</a:t>
            </a:r>
            <a:r>
              <a:rPr sz="1800" spc="120" dirty="0">
                <a:latin typeface="MS UI Gothic"/>
                <a:cs typeface="MS UI Gothic"/>
              </a:rPr>
              <a:t>ー</a:t>
            </a:r>
            <a:r>
              <a:rPr sz="1800" spc="100" dirty="0">
                <a:latin typeface="MS UI Gothic"/>
                <a:cs typeface="MS UI Gothic"/>
              </a:rPr>
              <a:t>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spc="90" dirty="0">
                <a:latin typeface="MS UI Gothic"/>
                <a:cs typeface="MS UI Gothic"/>
              </a:rPr>
              <a:t>が</a:t>
            </a:r>
            <a:r>
              <a:rPr sz="1800" spc="110" dirty="0">
                <a:latin typeface="MS UI Gothic"/>
                <a:cs typeface="MS UI Gothic"/>
              </a:rPr>
              <a:t>登録</a:t>
            </a:r>
            <a:r>
              <a:rPr sz="1800" spc="80" dirty="0">
                <a:latin typeface="MS UI Gothic"/>
                <a:cs typeface="MS UI Gothic"/>
              </a:rPr>
              <a:t>した</a:t>
            </a:r>
            <a:r>
              <a:rPr sz="1800" spc="60" dirty="0">
                <a:latin typeface="MS UI Gothic"/>
                <a:cs typeface="MS UI Gothic"/>
              </a:rPr>
              <a:t>プレ</a:t>
            </a:r>
            <a:r>
              <a:rPr sz="1800" spc="55" dirty="0">
                <a:latin typeface="MS UI Gothic"/>
                <a:cs typeface="MS UI Gothic"/>
              </a:rPr>
              <a:t>ビ</a:t>
            </a:r>
            <a:r>
              <a:rPr sz="1800" spc="50" dirty="0">
                <a:latin typeface="MS UI Gothic"/>
                <a:cs typeface="MS UI Gothic"/>
              </a:rPr>
              <a:t>ュ</a:t>
            </a:r>
            <a:r>
              <a:rPr sz="1800" spc="65" dirty="0">
                <a:latin typeface="MS UI Gothic"/>
                <a:cs typeface="MS UI Gothic"/>
              </a:rPr>
              <a:t>ー</a:t>
            </a:r>
            <a:r>
              <a:rPr sz="1800" spc="75" dirty="0">
                <a:latin typeface="MS UI Gothic"/>
                <a:cs typeface="MS UI Gothic"/>
              </a:rPr>
              <a:t>発信</a:t>
            </a:r>
            <a:r>
              <a:rPr sz="1800" spc="65" dirty="0">
                <a:latin typeface="MS UI Gothic"/>
                <a:cs typeface="MS UI Gothic"/>
              </a:rPr>
              <a:t>での</a:t>
            </a:r>
            <a:r>
              <a:rPr sz="1800" spc="75" dirty="0">
                <a:latin typeface="MS UI Gothic"/>
                <a:cs typeface="MS UI Gothic"/>
              </a:rPr>
              <a:t>再架電情報</a:t>
            </a:r>
            <a:r>
              <a:rPr sz="1800" spc="50" dirty="0">
                <a:latin typeface="MS UI Gothic"/>
                <a:cs typeface="MS UI Gothic"/>
              </a:rPr>
              <a:t>を</a:t>
            </a:r>
            <a:r>
              <a:rPr sz="1800" spc="35" dirty="0">
                <a:latin typeface="MS UI Gothic"/>
                <a:cs typeface="MS UI Gothic"/>
              </a:rPr>
              <a:t>、</a:t>
            </a:r>
            <a:r>
              <a:rPr sz="1800" spc="55" dirty="0">
                <a:latin typeface="MS UI Gothic"/>
                <a:cs typeface="MS UI Gothic"/>
              </a:rPr>
              <a:t>管理画面</a:t>
            </a:r>
            <a:r>
              <a:rPr sz="1800" spc="45" dirty="0">
                <a:latin typeface="MS UI Gothic"/>
                <a:cs typeface="MS UI Gothic"/>
              </a:rPr>
              <a:t>にて </a:t>
            </a:r>
            <a:r>
              <a:rPr sz="1800" spc="70" dirty="0">
                <a:latin typeface="MS UI Gothic"/>
                <a:cs typeface="MS UI Gothic"/>
              </a:rPr>
              <a:t>再割</a:t>
            </a:r>
            <a:r>
              <a:rPr sz="1800" spc="40" dirty="0">
                <a:latin typeface="MS UI Gothic"/>
                <a:cs typeface="MS UI Gothic"/>
              </a:rPr>
              <a:t>り</a:t>
            </a:r>
            <a:r>
              <a:rPr sz="1800" spc="70" dirty="0">
                <a:latin typeface="MS UI Gothic"/>
                <a:cs typeface="MS UI Gothic"/>
              </a:rPr>
              <a:t>当</a:t>
            </a:r>
            <a:r>
              <a:rPr sz="1800" spc="55" dirty="0">
                <a:latin typeface="MS UI Gothic"/>
                <a:cs typeface="MS UI Gothic"/>
              </a:rPr>
              <a:t>て</a:t>
            </a:r>
            <a:r>
              <a:rPr sz="1800" spc="65" dirty="0">
                <a:latin typeface="MS UI Gothic"/>
                <a:cs typeface="MS UI Gothic"/>
              </a:rPr>
              <a:t>す</a:t>
            </a:r>
            <a:r>
              <a:rPr sz="1800" spc="245" dirty="0">
                <a:latin typeface="MS UI Gothic"/>
                <a:cs typeface="MS UI Gothic"/>
              </a:rPr>
              <a:t>る</a:t>
            </a:r>
            <a:r>
              <a:rPr sz="1800" spc="225" dirty="0">
                <a:latin typeface="MS UI Gothic"/>
                <a:cs typeface="MS UI Gothic"/>
              </a:rPr>
              <a:t>こ</a:t>
            </a:r>
            <a:r>
              <a:rPr sz="1800" spc="210" dirty="0">
                <a:latin typeface="MS UI Gothic"/>
                <a:cs typeface="MS UI Gothic"/>
              </a:rPr>
              <a:t>と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可能</a:t>
            </a:r>
            <a:r>
              <a:rPr sz="1800" spc="6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す</a:t>
            </a:r>
            <a:r>
              <a:rPr sz="1800" spc="1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79297" y="1696385"/>
            <a:ext cx="7317105" cy="4696460"/>
            <a:chOff x="1579297" y="1696385"/>
            <a:chExt cx="7317105" cy="46964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9297" y="1696385"/>
              <a:ext cx="5397574" cy="443314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6689" y="5868162"/>
              <a:ext cx="4899660" cy="524510"/>
            </a:xfrm>
            <a:custGeom>
              <a:avLst/>
              <a:gdLst/>
              <a:ahLst/>
              <a:cxnLst/>
              <a:rect l="l" t="t" r="r" b="b"/>
              <a:pathLst>
                <a:path w="4899659" h="524510">
                  <a:moveTo>
                    <a:pt x="4899660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4899660" y="524256"/>
                  </a:lnTo>
                  <a:lnTo>
                    <a:pt x="4899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96690" y="5868161"/>
            <a:ext cx="4899660" cy="52451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 marR="126364">
              <a:lnSpc>
                <a:spcPct val="100000"/>
              </a:lnSpc>
              <a:spcBef>
                <a:spcPts val="405"/>
              </a:spcBef>
            </a:pPr>
            <a:r>
              <a:rPr sz="1400" spc="40" dirty="0">
                <a:latin typeface="MS UI Gothic"/>
                <a:cs typeface="MS UI Gothic"/>
              </a:rPr>
              <a:t>再架電検索にて</a:t>
            </a:r>
            <a:r>
              <a:rPr sz="1400" spc="35" dirty="0">
                <a:latin typeface="MS UI Gothic"/>
                <a:cs typeface="MS UI Gothic"/>
              </a:rPr>
              <a:t>、</a:t>
            </a:r>
            <a:r>
              <a:rPr sz="1400" spc="-15" dirty="0">
                <a:latin typeface="MS UI Gothic"/>
                <a:cs typeface="MS UI Gothic"/>
              </a:rPr>
              <a:t>条</a:t>
            </a:r>
            <a:r>
              <a:rPr sz="1400" spc="50" dirty="0">
                <a:latin typeface="MS UI Gothic"/>
                <a:cs typeface="MS UI Gothic"/>
              </a:rPr>
              <a:t>件</a:t>
            </a:r>
            <a:r>
              <a:rPr sz="1400" spc="30" dirty="0">
                <a:latin typeface="MS UI Gothic"/>
                <a:cs typeface="MS UI Gothic"/>
              </a:rPr>
              <a:t>を</a:t>
            </a:r>
            <a:r>
              <a:rPr sz="1400" spc="85" dirty="0">
                <a:latin typeface="MS UI Gothic"/>
                <a:cs typeface="MS UI Gothic"/>
              </a:rPr>
              <a:t>絞</a:t>
            </a:r>
            <a:r>
              <a:rPr sz="1400" spc="40" dirty="0">
                <a:latin typeface="MS UI Gothic"/>
                <a:cs typeface="MS UI Gothic"/>
              </a:rPr>
              <a:t>り</a:t>
            </a:r>
            <a:r>
              <a:rPr sz="1400" spc="70" dirty="0">
                <a:latin typeface="MS UI Gothic"/>
                <a:cs typeface="MS UI Gothic"/>
              </a:rPr>
              <a:t>込</a:t>
            </a:r>
            <a:r>
              <a:rPr sz="1400" spc="55" dirty="0">
                <a:latin typeface="MS UI Gothic"/>
                <a:cs typeface="MS UI Gothic"/>
              </a:rPr>
              <a:t>み</a:t>
            </a:r>
            <a:r>
              <a:rPr sz="1400" dirty="0">
                <a:latin typeface="MS UI Gothic"/>
                <a:cs typeface="MS UI Gothic"/>
              </a:rPr>
              <a:t>顧客</a:t>
            </a:r>
            <a:r>
              <a:rPr sz="1400" spc="-15" dirty="0">
                <a:latin typeface="MS UI Gothic"/>
                <a:cs typeface="MS UI Gothic"/>
              </a:rPr>
              <a:t>情</a:t>
            </a:r>
            <a:r>
              <a:rPr sz="1400" spc="65" dirty="0">
                <a:latin typeface="MS UI Gothic"/>
                <a:cs typeface="MS UI Gothic"/>
              </a:rPr>
              <a:t>報の検索</a:t>
            </a:r>
            <a:r>
              <a:rPr sz="1400" spc="35" dirty="0">
                <a:latin typeface="MS UI Gothic"/>
                <a:cs typeface="MS UI Gothic"/>
              </a:rPr>
              <a:t>が</a:t>
            </a:r>
            <a:r>
              <a:rPr sz="1400" dirty="0">
                <a:latin typeface="MS UI Gothic"/>
                <a:cs typeface="MS UI Gothic"/>
              </a:rPr>
              <a:t>可</a:t>
            </a:r>
            <a:r>
              <a:rPr sz="1400" spc="-15" dirty="0">
                <a:latin typeface="MS UI Gothic"/>
                <a:cs typeface="MS UI Gothic"/>
              </a:rPr>
              <a:t>能</a:t>
            </a:r>
            <a:r>
              <a:rPr sz="1400" spc="35" dirty="0">
                <a:latin typeface="MS UI Gothic"/>
                <a:cs typeface="MS UI Gothic"/>
              </a:rPr>
              <a:t>です。 </a:t>
            </a:r>
            <a:r>
              <a:rPr sz="1400" spc="40" dirty="0">
                <a:latin typeface="MS UI Gothic"/>
                <a:cs typeface="MS UI Gothic"/>
              </a:rPr>
              <a:t>検索結果</a:t>
            </a:r>
            <a:r>
              <a:rPr sz="1400" spc="30" dirty="0">
                <a:latin typeface="MS UI Gothic"/>
                <a:cs typeface="MS UI Gothic"/>
              </a:rPr>
              <a:t>か</a:t>
            </a:r>
            <a:r>
              <a:rPr sz="1400" spc="70" dirty="0">
                <a:latin typeface="MS UI Gothic"/>
                <a:cs typeface="MS UI Gothic"/>
              </a:rPr>
              <a:t>ら</a:t>
            </a:r>
            <a:r>
              <a:rPr sz="1400" spc="100" dirty="0">
                <a:latin typeface="MS UI Gothic"/>
                <a:cs typeface="MS UI Gothic"/>
              </a:rPr>
              <a:t>再割</a:t>
            </a:r>
            <a:r>
              <a:rPr sz="1400" spc="60" dirty="0">
                <a:latin typeface="MS UI Gothic"/>
                <a:cs typeface="MS UI Gothic"/>
              </a:rPr>
              <a:t>り</a:t>
            </a:r>
            <a:r>
              <a:rPr sz="1400" spc="-15" dirty="0">
                <a:latin typeface="MS UI Gothic"/>
                <a:cs typeface="MS UI Gothic"/>
              </a:rPr>
              <a:t>当</a:t>
            </a:r>
            <a:r>
              <a:rPr sz="1400" spc="85" dirty="0">
                <a:latin typeface="MS UI Gothic"/>
                <a:cs typeface="MS UI Gothic"/>
              </a:rPr>
              <a:t>て</a:t>
            </a:r>
            <a:r>
              <a:rPr sz="1400" spc="90" dirty="0">
                <a:latin typeface="MS UI Gothic"/>
                <a:cs typeface="MS UI Gothic"/>
              </a:rPr>
              <a:t>す</a:t>
            </a:r>
            <a:r>
              <a:rPr sz="1400" spc="85" dirty="0">
                <a:latin typeface="MS UI Gothic"/>
                <a:cs typeface="MS UI Gothic"/>
              </a:rPr>
              <a:t>る</a:t>
            </a:r>
            <a:r>
              <a:rPr sz="1400" spc="55" dirty="0">
                <a:latin typeface="MS UI Gothic"/>
                <a:cs typeface="MS UI Gothic"/>
              </a:rPr>
              <a:t>事</a:t>
            </a:r>
            <a:r>
              <a:rPr sz="1400" spc="45" dirty="0">
                <a:latin typeface="MS UI Gothic"/>
                <a:cs typeface="MS UI Gothic"/>
              </a:rPr>
              <a:t>が</a:t>
            </a:r>
            <a:r>
              <a:rPr sz="1400" spc="40" dirty="0">
                <a:latin typeface="MS UI Gothic"/>
                <a:cs typeface="MS UI Gothic"/>
              </a:rPr>
              <a:t>可能</a:t>
            </a:r>
            <a:r>
              <a:rPr sz="1400" spc="30" dirty="0">
                <a:latin typeface="MS UI Gothic"/>
                <a:cs typeface="MS UI Gothic"/>
              </a:rPr>
              <a:t>で</a:t>
            </a:r>
            <a:r>
              <a:rPr sz="1400" spc="35" dirty="0">
                <a:latin typeface="MS UI Gothic"/>
                <a:cs typeface="MS UI Gothic"/>
              </a:rPr>
              <a:t>す</a:t>
            </a:r>
            <a:r>
              <a:rPr sz="1400" spc="25" dirty="0"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7736" y="3259582"/>
            <a:ext cx="48474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85" dirty="0"/>
              <a:t>シ</a:t>
            </a:r>
            <a:r>
              <a:rPr sz="3600" spc="335" dirty="0"/>
              <a:t>ス</a:t>
            </a:r>
            <a:r>
              <a:rPr sz="3600" spc="235" dirty="0"/>
              <a:t>テ</a:t>
            </a:r>
            <a:r>
              <a:rPr sz="3600" spc="150" dirty="0"/>
              <a:t>ム</a:t>
            </a:r>
            <a:r>
              <a:rPr sz="3600" spc="210" dirty="0"/>
              <a:t>構</a:t>
            </a:r>
            <a:r>
              <a:rPr sz="3600" spc="10" dirty="0"/>
              <a:t>成</a:t>
            </a:r>
            <a:r>
              <a:rPr sz="3600" spc="450" dirty="0"/>
              <a:t>に</a:t>
            </a:r>
            <a:r>
              <a:rPr sz="3600" spc="455" dirty="0"/>
              <a:t>つ</a:t>
            </a:r>
            <a:r>
              <a:rPr sz="3600" spc="345" dirty="0"/>
              <a:t>い</a:t>
            </a:r>
            <a:r>
              <a:rPr sz="3600" spc="370" dirty="0"/>
              <a:t>て</a:t>
            </a:r>
            <a:endParaRPr sz="3600" dirty="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45097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10" dirty="0">
                <a:latin typeface="MS UI Gothic"/>
                <a:cs typeface="MS UI Gothic"/>
              </a:rPr>
              <a:t>導入にあたって必要なもの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831" y="908303"/>
            <a:ext cx="3888104" cy="361315"/>
          </a:xfrm>
          <a:prstGeom prst="rect">
            <a:avLst/>
          </a:prstGeom>
          <a:solidFill>
            <a:srgbClr val="6B6BCF"/>
          </a:solidFill>
        </p:spPr>
        <p:txBody>
          <a:bodyPr vert="horz" wrap="square" lIns="0" tIns="508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0"/>
              </a:spcBef>
              <a:tabLst>
                <a:tab pos="473075" algn="l"/>
              </a:tabLst>
            </a:pPr>
            <a:r>
              <a:rPr sz="1800" b="1" dirty="0">
                <a:solidFill>
                  <a:srgbClr val="FFFFFF"/>
                </a:solidFill>
                <a:latin typeface="Yu Gothic UI"/>
                <a:cs typeface="Yu Gothic UI"/>
              </a:rPr>
              <a:t>①	</a:t>
            </a:r>
            <a:r>
              <a:rPr sz="1800" spc="-65" dirty="0">
                <a:solidFill>
                  <a:srgbClr val="FFFFFF"/>
                </a:solidFill>
                <a:latin typeface="MS UI Gothic"/>
                <a:cs typeface="MS UI Gothic"/>
              </a:rPr>
              <a:t>PC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831" y="2348483"/>
            <a:ext cx="3888104" cy="361315"/>
          </a:xfrm>
          <a:prstGeom prst="rect">
            <a:avLst/>
          </a:prstGeom>
          <a:solidFill>
            <a:srgbClr val="6B6BCF"/>
          </a:solidFill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  <a:tabLst>
                <a:tab pos="473075" algn="l"/>
              </a:tabLst>
            </a:pPr>
            <a:r>
              <a:rPr sz="1800" b="1" dirty="0">
                <a:solidFill>
                  <a:srgbClr val="FFFFFF"/>
                </a:solidFill>
                <a:latin typeface="Yu Gothic UI"/>
                <a:cs typeface="Yu Gothic UI"/>
              </a:rPr>
              <a:t>②	</a:t>
            </a:r>
            <a:r>
              <a:rPr sz="1800" spc="-60" dirty="0">
                <a:solidFill>
                  <a:srgbClr val="FFFFFF"/>
                </a:solidFill>
                <a:latin typeface="MS UI Gothic"/>
                <a:cs typeface="MS UI Gothic"/>
              </a:rPr>
              <a:t>IP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電話機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831" y="3717035"/>
            <a:ext cx="3888104" cy="360045"/>
          </a:xfrm>
          <a:prstGeom prst="rect">
            <a:avLst/>
          </a:prstGeom>
          <a:solidFill>
            <a:srgbClr val="6B6BCF"/>
          </a:solidFill>
        </p:spPr>
        <p:txBody>
          <a:bodyPr vert="horz" wrap="square" lIns="0" tIns="508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0"/>
              </a:spcBef>
              <a:tabLst>
                <a:tab pos="473075" algn="l"/>
              </a:tabLst>
            </a:pPr>
            <a:r>
              <a:rPr sz="1800" b="1" dirty="0">
                <a:solidFill>
                  <a:srgbClr val="FFFFFF"/>
                </a:solidFill>
                <a:latin typeface="Yu Gothic UI"/>
                <a:cs typeface="Yu Gothic UI"/>
              </a:rPr>
              <a:t>③	</a:t>
            </a:r>
            <a:r>
              <a:rPr sz="1800" spc="155" dirty="0">
                <a:solidFill>
                  <a:srgbClr val="FFFFFF"/>
                </a:solidFill>
                <a:latin typeface="MS UI Gothic"/>
                <a:cs typeface="MS UI Gothic"/>
              </a:rPr>
              <a:t>イン</a:t>
            </a:r>
            <a:r>
              <a:rPr sz="1800" spc="204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60" dirty="0">
                <a:solidFill>
                  <a:srgbClr val="FFFFFF"/>
                </a:solidFill>
                <a:latin typeface="MS UI Gothic"/>
                <a:cs typeface="MS UI Gothic"/>
              </a:rPr>
              <a:t>ーネ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ッ</a:t>
            </a:r>
            <a:r>
              <a:rPr sz="1800" spc="-7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800" spc="-100" dirty="0">
                <a:solidFill>
                  <a:srgbClr val="FFFFFF"/>
                </a:solidFill>
                <a:latin typeface="MS UI Gothic"/>
                <a:cs typeface="MS UI Gothic"/>
              </a:rPr>
              <a:t>回</a:t>
            </a:r>
            <a:r>
              <a:rPr sz="1800" spc="445" dirty="0">
                <a:solidFill>
                  <a:srgbClr val="FFFFFF"/>
                </a:solidFill>
                <a:latin typeface="MS UI Gothic"/>
                <a:cs typeface="MS UI Gothic"/>
              </a:rPr>
              <a:t>線</a:t>
            </a:r>
            <a:r>
              <a:rPr sz="1800" spc="-5" dirty="0">
                <a:solidFill>
                  <a:srgbClr val="FFFFFF"/>
                </a:solidFill>
                <a:latin typeface="MS UI Gothic"/>
                <a:cs typeface="MS UI Gothic"/>
              </a:rPr>
              <a:t>•LAN環境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831" y="5588508"/>
            <a:ext cx="3888104" cy="361315"/>
          </a:xfrm>
          <a:prstGeom prst="rect">
            <a:avLst/>
          </a:prstGeom>
          <a:solidFill>
            <a:srgbClr val="6B6BCF"/>
          </a:solidFill>
        </p:spPr>
        <p:txBody>
          <a:bodyPr vert="horz" wrap="square" lIns="0" tIns="520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9"/>
              </a:spcBef>
              <a:tabLst>
                <a:tab pos="473075" algn="l"/>
              </a:tabLst>
            </a:pPr>
            <a:r>
              <a:rPr sz="1800" b="1" dirty="0">
                <a:solidFill>
                  <a:srgbClr val="FFFFFF"/>
                </a:solidFill>
                <a:latin typeface="Yu Gothic UI"/>
                <a:cs typeface="Yu Gothic UI"/>
              </a:rPr>
              <a:t>④	</a:t>
            </a:r>
            <a:r>
              <a:rPr sz="1800" spc="-60" dirty="0">
                <a:solidFill>
                  <a:srgbClr val="FFFFFF"/>
                </a:solidFill>
                <a:latin typeface="MS UI Gothic"/>
                <a:cs typeface="MS UI Gothic"/>
              </a:rPr>
              <a:t>IP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電話回線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437" y="1306830"/>
            <a:ext cx="570357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5"/>
              </a:spcBef>
              <a:buSzPct val="92857"/>
              <a:buChar char="•"/>
              <a:tabLst>
                <a:tab pos="102870" algn="l"/>
              </a:tabLst>
            </a:pPr>
            <a:r>
              <a:rPr sz="1400" spc="10" dirty="0">
                <a:latin typeface="MS UI Gothic"/>
                <a:cs typeface="MS UI Gothic"/>
              </a:rPr>
              <a:t>OS：Windows</a:t>
            </a:r>
            <a:r>
              <a:rPr sz="1400" spc="-20" dirty="0">
                <a:latin typeface="MS UI Gothic"/>
                <a:cs typeface="MS UI Gothic"/>
              </a:rPr>
              <a:t> </a:t>
            </a:r>
            <a:r>
              <a:rPr sz="1400" spc="180" dirty="0">
                <a:latin typeface="MS UI Gothic"/>
                <a:cs typeface="MS UI Gothic"/>
              </a:rPr>
              <a:t>10/11</a:t>
            </a:r>
            <a:r>
              <a:rPr sz="1400" dirty="0">
                <a:latin typeface="MS UI Gothic"/>
                <a:cs typeface="MS UI Gothic"/>
              </a:rPr>
              <a:t>以降</a:t>
            </a:r>
            <a:r>
              <a:rPr sz="1400" spc="-10" dirty="0">
                <a:latin typeface="MS UI Gothic"/>
                <a:cs typeface="MS UI Gothic"/>
              </a:rPr>
              <a:t> </a:t>
            </a:r>
            <a:r>
              <a:rPr sz="1400" spc="90" dirty="0">
                <a:latin typeface="MS UI Gothic"/>
                <a:cs typeface="MS UI Gothic"/>
              </a:rPr>
              <a:t>（32/64bit）</a:t>
            </a:r>
            <a:r>
              <a:rPr sz="1400" spc="470" dirty="0">
                <a:latin typeface="MS UI Gothic"/>
                <a:cs typeface="MS UI Gothic"/>
              </a:rPr>
              <a:t> </a:t>
            </a:r>
            <a:r>
              <a:rPr sz="1400" spc="20" dirty="0">
                <a:latin typeface="MS UI Gothic"/>
                <a:cs typeface="MS UI Gothic"/>
              </a:rPr>
              <a:t>Mac</a:t>
            </a:r>
            <a:r>
              <a:rPr sz="1400" spc="35" dirty="0">
                <a:latin typeface="MS UI Gothic"/>
                <a:cs typeface="MS UI Gothic"/>
              </a:rPr>
              <a:t> </a:t>
            </a:r>
            <a:r>
              <a:rPr sz="1400" spc="65" dirty="0">
                <a:latin typeface="MS UI Gothic"/>
                <a:cs typeface="MS UI Gothic"/>
              </a:rPr>
              <a:t>M1/M2/intel</a:t>
            </a:r>
            <a:r>
              <a:rPr sz="1400" spc="5" dirty="0">
                <a:latin typeface="MS UI Gothic"/>
                <a:cs typeface="MS UI Gothic"/>
              </a:rPr>
              <a:t> </a:t>
            </a:r>
            <a:r>
              <a:rPr sz="1400" spc="100" dirty="0">
                <a:latin typeface="MS UI Gothic"/>
                <a:cs typeface="MS UI Gothic"/>
              </a:rPr>
              <a:t>ver10.15</a:t>
            </a:r>
            <a:r>
              <a:rPr sz="1400" spc="-15" dirty="0">
                <a:latin typeface="MS UI Gothic"/>
                <a:cs typeface="MS UI Gothic"/>
              </a:rPr>
              <a:t>以降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-15" dirty="0">
                <a:latin typeface="MS UI Gothic"/>
                <a:cs typeface="MS UI Gothic"/>
              </a:rPr>
              <a:t>CPU：Core</a:t>
            </a:r>
            <a:r>
              <a:rPr sz="1400" spc="-30" dirty="0">
                <a:latin typeface="MS UI Gothic"/>
                <a:cs typeface="MS UI Gothic"/>
              </a:rPr>
              <a:t> </a:t>
            </a:r>
            <a:r>
              <a:rPr sz="1400" spc="155" dirty="0">
                <a:latin typeface="MS UI Gothic"/>
                <a:cs typeface="MS UI Gothic"/>
              </a:rPr>
              <a:t>i3/5/7</a:t>
            </a:r>
            <a:r>
              <a:rPr sz="1400" dirty="0">
                <a:latin typeface="MS UI Gothic"/>
                <a:cs typeface="MS UI Gothic"/>
              </a:rPr>
              <a:t>以上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105" dirty="0">
                <a:latin typeface="MS UI Gothic"/>
                <a:cs typeface="MS UI Gothic"/>
              </a:rPr>
              <a:t>メ</a:t>
            </a:r>
            <a:r>
              <a:rPr sz="1400" spc="165" dirty="0">
                <a:latin typeface="MS UI Gothic"/>
                <a:cs typeface="MS UI Gothic"/>
              </a:rPr>
              <a:t>モ</a:t>
            </a:r>
            <a:r>
              <a:rPr sz="1400" spc="80" dirty="0">
                <a:latin typeface="MS UI Gothic"/>
                <a:cs typeface="MS UI Gothic"/>
              </a:rPr>
              <a:t>リ</a:t>
            </a:r>
            <a:r>
              <a:rPr sz="1400" spc="50" dirty="0">
                <a:latin typeface="MS UI Gothic"/>
                <a:cs typeface="MS UI Gothic"/>
              </a:rPr>
              <a:t>：4GB</a:t>
            </a:r>
            <a:r>
              <a:rPr sz="1400" dirty="0">
                <a:latin typeface="MS UI Gothic"/>
                <a:cs typeface="MS UI Gothic"/>
              </a:rPr>
              <a:t>以上</a:t>
            </a:r>
            <a:r>
              <a:rPr sz="1400" spc="-25" dirty="0">
                <a:latin typeface="MS UI Gothic"/>
                <a:cs typeface="MS UI Gothic"/>
              </a:rPr>
              <a:t>（OS</a:t>
            </a:r>
            <a:r>
              <a:rPr sz="1400" spc="80" dirty="0">
                <a:latin typeface="MS UI Gothic"/>
                <a:cs typeface="MS UI Gothic"/>
              </a:rPr>
              <a:t>や</a:t>
            </a:r>
            <a:r>
              <a:rPr sz="1400" spc="160" dirty="0">
                <a:latin typeface="MS UI Gothic"/>
                <a:cs typeface="MS UI Gothic"/>
              </a:rPr>
              <a:t>そ</a:t>
            </a:r>
            <a:r>
              <a:rPr sz="1400" spc="105" dirty="0">
                <a:latin typeface="MS UI Gothic"/>
                <a:cs typeface="MS UI Gothic"/>
              </a:rPr>
              <a:t>の</a:t>
            </a:r>
            <a:r>
              <a:rPr sz="1400" spc="130" dirty="0">
                <a:latin typeface="MS UI Gothic"/>
                <a:cs typeface="MS UI Gothic"/>
              </a:rPr>
              <a:t>他</a:t>
            </a:r>
            <a:r>
              <a:rPr sz="1400" spc="90" dirty="0">
                <a:latin typeface="MS UI Gothic"/>
                <a:cs typeface="MS UI Gothic"/>
              </a:rPr>
              <a:t>ア</a:t>
            </a:r>
            <a:r>
              <a:rPr sz="1400" spc="165" dirty="0">
                <a:latin typeface="MS UI Gothic"/>
                <a:cs typeface="MS UI Gothic"/>
              </a:rPr>
              <a:t>プ</a:t>
            </a:r>
            <a:r>
              <a:rPr sz="1400" spc="95" dirty="0">
                <a:latin typeface="MS UI Gothic"/>
                <a:cs typeface="MS UI Gothic"/>
              </a:rPr>
              <a:t>リ</a:t>
            </a:r>
            <a:r>
              <a:rPr sz="1400" spc="130" dirty="0">
                <a:latin typeface="MS UI Gothic"/>
                <a:cs typeface="MS UI Gothic"/>
              </a:rPr>
              <a:t>ケ</a:t>
            </a:r>
            <a:r>
              <a:rPr sz="1400" spc="135" dirty="0">
                <a:latin typeface="MS UI Gothic"/>
                <a:cs typeface="MS UI Gothic"/>
              </a:rPr>
              <a:t>ーシ</a:t>
            </a:r>
            <a:r>
              <a:rPr sz="1400" spc="80" dirty="0">
                <a:latin typeface="MS UI Gothic"/>
                <a:cs typeface="MS UI Gothic"/>
              </a:rPr>
              <a:t>ョ</a:t>
            </a:r>
            <a:r>
              <a:rPr sz="1400" spc="125" dirty="0">
                <a:latin typeface="MS UI Gothic"/>
                <a:cs typeface="MS UI Gothic"/>
              </a:rPr>
              <a:t>ン</a:t>
            </a:r>
            <a:r>
              <a:rPr sz="1400" spc="135" dirty="0">
                <a:latin typeface="MS UI Gothic"/>
                <a:cs typeface="MS UI Gothic"/>
              </a:rPr>
              <a:t>の</a:t>
            </a:r>
            <a:r>
              <a:rPr sz="1400" dirty="0">
                <a:latin typeface="MS UI Gothic"/>
                <a:cs typeface="MS UI Gothic"/>
              </a:rPr>
              <a:t>利用</a:t>
            </a:r>
            <a:r>
              <a:rPr sz="1400" spc="-15" dirty="0">
                <a:latin typeface="MS UI Gothic"/>
                <a:cs typeface="MS UI Gothic"/>
              </a:rPr>
              <a:t>状</a:t>
            </a:r>
            <a:r>
              <a:rPr sz="1400" spc="110" dirty="0">
                <a:latin typeface="MS UI Gothic"/>
                <a:cs typeface="MS UI Gothic"/>
              </a:rPr>
              <a:t>況</a:t>
            </a:r>
            <a:r>
              <a:rPr sz="1400" spc="75" dirty="0">
                <a:latin typeface="MS UI Gothic"/>
                <a:cs typeface="MS UI Gothic"/>
              </a:rPr>
              <a:t>に</a:t>
            </a:r>
            <a:r>
              <a:rPr sz="1400" spc="90" dirty="0">
                <a:latin typeface="MS UI Gothic"/>
                <a:cs typeface="MS UI Gothic"/>
              </a:rPr>
              <a:t>よ</a:t>
            </a:r>
            <a:r>
              <a:rPr sz="1400" spc="70" dirty="0">
                <a:latin typeface="MS UI Gothic"/>
                <a:cs typeface="MS UI Gothic"/>
              </a:rPr>
              <a:t>り</a:t>
            </a:r>
            <a:r>
              <a:rPr sz="1400" spc="110" dirty="0">
                <a:latin typeface="MS UI Gothic"/>
                <a:cs typeface="MS UI Gothic"/>
              </a:rPr>
              <a:t>異</a:t>
            </a:r>
            <a:r>
              <a:rPr sz="1400" spc="100" dirty="0">
                <a:latin typeface="MS UI Gothic"/>
                <a:cs typeface="MS UI Gothic"/>
              </a:rPr>
              <a:t>な</a:t>
            </a:r>
            <a:r>
              <a:rPr sz="1400" spc="70" dirty="0">
                <a:latin typeface="MS UI Gothic"/>
                <a:cs typeface="MS UI Gothic"/>
              </a:rPr>
              <a:t>り</a:t>
            </a:r>
            <a:r>
              <a:rPr sz="1400" spc="40" dirty="0">
                <a:latin typeface="MS UI Gothic"/>
                <a:cs typeface="MS UI Gothic"/>
              </a:rPr>
              <a:t>ま</a:t>
            </a:r>
            <a:r>
              <a:rPr sz="1400" spc="45" dirty="0">
                <a:latin typeface="MS UI Gothic"/>
                <a:cs typeface="MS UI Gothic"/>
              </a:rPr>
              <a:t>す</a:t>
            </a:r>
            <a:r>
              <a:rPr sz="1400" spc="25" dirty="0">
                <a:latin typeface="MS UI Gothic"/>
                <a:cs typeface="MS UI Gothic"/>
              </a:rPr>
              <a:t>）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210" dirty="0">
                <a:latin typeface="MS UI Gothic"/>
                <a:cs typeface="MS UI Gothic"/>
              </a:rPr>
              <a:t>ブ</a:t>
            </a:r>
            <a:r>
              <a:rPr sz="1400" spc="180" dirty="0">
                <a:latin typeface="MS UI Gothic"/>
                <a:cs typeface="MS UI Gothic"/>
              </a:rPr>
              <a:t>ラ</a:t>
            </a:r>
            <a:r>
              <a:rPr sz="1400" spc="185" dirty="0">
                <a:latin typeface="MS UI Gothic"/>
                <a:cs typeface="MS UI Gothic"/>
              </a:rPr>
              <a:t>ウ</a:t>
            </a:r>
            <a:r>
              <a:rPr sz="1400" spc="55" dirty="0">
                <a:latin typeface="MS UI Gothic"/>
                <a:cs typeface="MS UI Gothic"/>
              </a:rPr>
              <a:t>ザ</a:t>
            </a:r>
            <a:r>
              <a:rPr sz="1400" spc="15" dirty="0">
                <a:latin typeface="MS UI Gothic"/>
                <a:cs typeface="MS UI Gothic"/>
              </a:rPr>
              <a:t>：Chrome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436" y="2729231"/>
            <a:ext cx="447436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5"/>
              </a:spcBef>
              <a:buSzPct val="92857"/>
              <a:buChar char="•"/>
              <a:tabLst>
                <a:tab pos="102870" algn="l"/>
              </a:tabLst>
            </a:pPr>
            <a:r>
              <a:rPr sz="1400" spc="5" dirty="0">
                <a:latin typeface="MS UI Gothic"/>
                <a:cs typeface="MS UI Gothic"/>
              </a:rPr>
              <a:t>Asterisk</a:t>
            </a:r>
            <a:r>
              <a:rPr sz="1400" dirty="0">
                <a:latin typeface="MS UI Gothic"/>
                <a:cs typeface="MS UI Gothic"/>
              </a:rPr>
              <a:t>対応</a:t>
            </a:r>
            <a:r>
              <a:rPr sz="1400" spc="-50" dirty="0">
                <a:latin typeface="MS UI Gothic"/>
                <a:cs typeface="MS UI Gothic"/>
              </a:rPr>
              <a:t>IP</a:t>
            </a:r>
            <a:r>
              <a:rPr sz="1400" dirty="0">
                <a:latin typeface="MS UI Gothic"/>
                <a:cs typeface="MS UI Gothic"/>
              </a:rPr>
              <a:t>電話機 </a:t>
            </a:r>
            <a:r>
              <a:rPr sz="1400" spc="320" dirty="0">
                <a:latin typeface="MS UI Gothic"/>
                <a:cs typeface="MS UI Gothic"/>
              </a:rPr>
              <a:t>(</a:t>
            </a:r>
            <a:r>
              <a:rPr sz="1400" spc="180" dirty="0">
                <a:latin typeface="MS UI Gothic"/>
                <a:cs typeface="MS UI Gothic"/>
              </a:rPr>
              <a:t>ソ</a:t>
            </a:r>
            <a:r>
              <a:rPr sz="1400" spc="150" dirty="0">
                <a:latin typeface="MS UI Gothic"/>
                <a:cs typeface="MS UI Gothic"/>
              </a:rPr>
              <a:t>フ</a:t>
            </a:r>
            <a:r>
              <a:rPr sz="1400" spc="75" dirty="0">
                <a:latin typeface="MS UI Gothic"/>
                <a:cs typeface="MS UI Gothic"/>
              </a:rPr>
              <a:t>ト</a:t>
            </a:r>
            <a:r>
              <a:rPr sz="1400" spc="70" dirty="0">
                <a:latin typeface="MS UI Gothic"/>
                <a:cs typeface="MS UI Gothic"/>
              </a:rPr>
              <a:t>フ</a:t>
            </a:r>
            <a:r>
              <a:rPr sz="1400" spc="65" dirty="0">
                <a:latin typeface="MS UI Gothic"/>
                <a:cs typeface="MS UI Gothic"/>
              </a:rPr>
              <a:t>ォ</a:t>
            </a:r>
            <a:r>
              <a:rPr sz="1400" spc="75" dirty="0">
                <a:latin typeface="MS UI Gothic"/>
                <a:cs typeface="MS UI Gothic"/>
              </a:rPr>
              <a:t>ン</a:t>
            </a:r>
            <a:r>
              <a:rPr sz="1400" spc="85" dirty="0">
                <a:latin typeface="MS UI Gothic"/>
                <a:cs typeface="MS UI Gothic"/>
              </a:rPr>
              <a:t>で</a:t>
            </a:r>
            <a:r>
              <a:rPr sz="1400" spc="80" dirty="0">
                <a:latin typeface="MS UI Gothic"/>
                <a:cs typeface="MS UI Gothic"/>
              </a:rPr>
              <a:t>の</a:t>
            </a:r>
            <a:r>
              <a:rPr sz="1400" spc="40" dirty="0">
                <a:latin typeface="MS UI Gothic"/>
                <a:cs typeface="MS UI Gothic"/>
              </a:rPr>
              <a:t>ご</a:t>
            </a:r>
            <a:r>
              <a:rPr sz="1400" spc="50" dirty="0">
                <a:latin typeface="MS UI Gothic"/>
                <a:cs typeface="MS UI Gothic"/>
              </a:rPr>
              <a:t>利用</a:t>
            </a:r>
            <a:r>
              <a:rPr sz="1400" spc="40" dirty="0">
                <a:latin typeface="MS UI Gothic"/>
                <a:cs typeface="MS UI Gothic"/>
              </a:rPr>
              <a:t>も</a:t>
            </a:r>
            <a:r>
              <a:rPr sz="1400" spc="50" dirty="0">
                <a:latin typeface="MS UI Gothic"/>
                <a:cs typeface="MS UI Gothic"/>
              </a:rPr>
              <a:t>可能</a:t>
            </a:r>
            <a:r>
              <a:rPr sz="1400" spc="320" dirty="0">
                <a:latin typeface="MS UI Gothic"/>
                <a:cs typeface="MS UI Gothic"/>
              </a:rPr>
              <a:t>)</a:t>
            </a:r>
            <a:endParaRPr sz="1400" dirty="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437" y="4119117"/>
            <a:ext cx="7721600" cy="1242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102870" algn="l"/>
              </a:tabLst>
            </a:pPr>
            <a:r>
              <a:rPr sz="1400" spc="55" dirty="0">
                <a:latin typeface="MS UI Gothic"/>
                <a:cs typeface="MS UI Gothic"/>
              </a:rPr>
              <a:t>法人向</a:t>
            </a:r>
            <a:r>
              <a:rPr sz="1400" spc="45" dirty="0">
                <a:latin typeface="MS UI Gothic"/>
                <a:cs typeface="MS UI Gothic"/>
              </a:rPr>
              <a:t>け</a:t>
            </a:r>
            <a:r>
              <a:rPr sz="1400" spc="40" dirty="0">
                <a:latin typeface="MS UI Gothic"/>
                <a:cs typeface="MS UI Gothic"/>
              </a:rPr>
              <a:t>の</a:t>
            </a:r>
            <a:r>
              <a:rPr sz="1400" spc="5" dirty="0">
                <a:latin typeface="MS UI Gothic"/>
                <a:cs typeface="MS UI Gothic"/>
              </a:rPr>
              <a:t>『</a:t>
            </a:r>
            <a:r>
              <a:rPr sz="1400" spc="175" dirty="0">
                <a:latin typeface="MS UI Gothic"/>
                <a:cs typeface="MS UI Gothic"/>
              </a:rPr>
              <a:t>光</a:t>
            </a:r>
            <a:r>
              <a:rPr sz="1400" spc="120" dirty="0">
                <a:latin typeface="MS UI Gothic"/>
                <a:cs typeface="MS UI Gothic"/>
              </a:rPr>
              <a:t>フ</a:t>
            </a:r>
            <a:r>
              <a:rPr sz="1400" spc="90" dirty="0">
                <a:latin typeface="MS UI Gothic"/>
                <a:cs typeface="MS UI Gothic"/>
              </a:rPr>
              <a:t>ァ</a:t>
            </a:r>
            <a:r>
              <a:rPr sz="1400" spc="95" dirty="0">
                <a:latin typeface="MS UI Gothic"/>
                <a:cs typeface="MS UI Gothic"/>
              </a:rPr>
              <a:t>イ</a:t>
            </a:r>
            <a:r>
              <a:rPr sz="1400" spc="114" dirty="0">
                <a:latin typeface="MS UI Gothic"/>
                <a:cs typeface="MS UI Gothic"/>
              </a:rPr>
              <a:t>バ</a:t>
            </a:r>
            <a:r>
              <a:rPr sz="1400" spc="15" dirty="0">
                <a:latin typeface="MS UI Gothic"/>
                <a:cs typeface="MS UI Gothic"/>
              </a:rPr>
              <a:t>ー回</a:t>
            </a:r>
            <a:r>
              <a:rPr sz="1400" spc="5" dirty="0">
                <a:latin typeface="MS UI Gothic"/>
                <a:cs typeface="MS UI Gothic"/>
              </a:rPr>
              <a:t>線』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spc="-15" dirty="0">
                <a:latin typeface="MS UI Gothic"/>
                <a:cs typeface="MS UI Gothic"/>
              </a:rPr>
              <a:t>推</a:t>
            </a:r>
            <a:r>
              <a:rPr sz="1400" dirty="0">
                <a:latin typeface="MS UI Gothic"/>
                <a:cs typeface="MS UI Gothic"/>
              </a:rPr>
              <a:t>奨</a:t>
            </a:r>
            <a:r>
              <a:rPr sz="1400" spc="-5" dirty="0">
                <a:latin typeface="MS UI Gothic"/>
                <a:cs typeface="MS UI Gothic"/>
              </a:rPr>
              <a:t> </a:t>
            </a:r>
            <a:r>
              <a:rPr sz="1100" spc="-30" dirty="0">
                <a:latin typeface="MS UI Gothic"/>
                <a:cs typeface="MS UI Gothic"/>
              </a:rPr>
              <a:t>（NTT</a:t>
            </a:r>
            <a:r>
              <a:rPr sz="1100" spc="95" dirty="0">
                <a:latin typeface="MS UI Gothic"/>
                <a:cs typeface="MS UI Gothic"/>
              </a:rPr>
              <a:t>コ</a:t>
            </a:r>
            <a:r>
              <a:rPr sz="1100" spc="85" dirty="0">
                <a:latin typeface="MS UI Gothic"/>
                <a:cs typeface="MS UI Gothic"/>
              </a:rPr>
              <a:t>ミ</a:t>
            </a:r>
            <a:r>
              <a:rPr sz="1100" spc="95" dirty="0">
                <a:latin typeface="MS UI Gothic"/>
                <a:cs typeface="MS UI Gothic"/>
              </a:rPr>
              <a:t>ュ</a:t>
            </a:r>
            <a:r>
              <a:rPr sz="1100" spc="105" dirty="0">
                <a:latin typeface="MS UI Gothic"/>
                <a:cs typeface="MS UI Gothic"/>
              </a:rPr>
              <a:t>ニ</a:t>
            </a:r>
            <a:r>
              <a:rPr sz="1100" spc="110" dirty="0">
                <a:latin typeface="MS UI Gothic"/>
                <a:cs typeface="MS UI Gothic"/>
              </a:rPr>
              <a:t>ケ</a:t>
            </a:r>
            <a:r>
              <a:rPr sz="1100" spc="114" dirty="0">
                <a:latin typeface="MS UI Gothic"/>
                <a:cs typeface="MS UI Gothic"/>
              </a:rPr>
              <a:t>ーシ</a:t>
            </a:r>
            <a:r>
              <a:rPr sz="1100" spc="70" dirty="0">
                <a:latin typeface="MS UI Gothic"/>
                <a:cs typeface="MS UI Gothic"/>
              </a:rPr>
              <a:t>ョ</a:t>
            </a:r>
            <a:r>
              <a:rPr sz="1100" spc="105" dirty="0">
                <a:latin typeface="MS UI Gothic"/>
                <a:cs typeface="MS UI Gothic"/>
              </a:rPr>
              <a:t>ン</a:t>
            </a:r>
            <a:r>
              <a:rPr sz="1100" spc="114" dirty="0">
                <a:latin typeface="MS UI Gothic"/>
                <a:cs typeface="MS UI Gothic"/>
              </a:rPr>
              <a:t>ズ</a:t>
            </a:r>
            <a:r>
              <a:rPr sz="1100" spc="15" dirty="0">
                <a:latin typeface="MS UI Gothic"/>
                <a:cs typeface="MS UI Gothic"/>
              </a:rPr>
              <a:t> </a:t>
            </a:r>
            <a:r>
              <a:rPr sz="1100" spc="-5" dirty="0">
                <a:latin typeface="MS UI Gothic"/>
                <a:cs typeface="MS UI Gothic"/>
              </a:rPr>
              <a:t>–</a:t>
            </a:r>
            <a:r>
              <a:rPr sz="1100" spc="45" dirty="0">
                <a:latin typeface="MS UI Gothic"/>
                <a:cs typeface="MS UI Gothic"/>
              </a:rPr>
              <a:t> </a:t>
            </a:r>
            <a:r>
              <a:rPr sz="1100" spc="-20" dirty="0">
                <a:latin typeface="MS UI Gothic"/>
                <a:cs typeface="MS UI Gothic"/>
              </a:rPr>
              <a:t>OCN</a:t>
            </a:r>
            <a:r>
              <a:rPr sz="1100" spc="65" dirty="0">
                <a:latin typeface="MS UI Gothic"/>
                <a:cs typeface="MS UI Gothic"/>
              </a:rPr>
              <a:t>光</a:t>
            </a:r>
            <a:r>
              <a:rPr sz="1100" spc="55" dirty="0">
                <a:latin typeface="MS UI Gothic"/>
                <a:cs typeface="MS UI Gothic"/>
              </a:rPr>
              <a:t>サー</a:t>
            </a:r>
            <a:r>
              <a:rPr sz="1100" spc="45" dirty="0">
                <a:latin typeface="MS UI Gothic"/>
                <a:cs typeface="MS UI Gothic"/>
              </a:rPr>
              <a:t>ビ</a:t>
            </a:r>
            <a:r>
              <a:rPr sz="1100" spc="65" dirty="0">
                <a:latin typeface="MS UI Gothic"/>
                <a:cs typeface="MS UI Gothic"/>
              </a:rPr>
              <a:t>ス</a:t>
            </a:r>
            <a:r>
              <a:rPr sz="1100" spc="10" dirty="0">
                <a:latin typeface="MS UI Gothic"/>
                <a:cs typeface="MS UI Gothic"/>
              </a:rPr>
              <a:t>（F）  </a:t>
            </a:r>
            <a:r>
              <a:rPr sz="1100" spc="-5" dirty="0">
                <a:latin typeface="MS UI Gothic"/>
                <a:cs typeface="MS UI Gothic"/>
              </a:rPr>
              <a:t>、</a:t>
            </a:r>
            <a:r>
              <a:rPr sz="1100" spc="-25" dirty="0">
                <a:latin typeface="MS UI Gothic"/>
                <a:cs typeface="MS UI Gothic"/>
              </a:rPr>
              <a:t>USEN</a:t>
            </a:r>
            <a:r>
              <a:rPr sz="1100" spc="10" dirty="0">
                <a:latin typeface="MS UI Gothic"/>
                <a:cs typeface="MS UI Gothic"/>
              </a:rPr>
              <a:t> </a:t>
            </a:r>
            <a:r>
              <a:rPr sz="1100" spc="-5" dirty="0">
                <a:latin typeface="MS UI Gothic"/>
                <a:cs typeface="MS UI Gothic"/>
              </a:rPr>
              <a:t>–</a:t>
            </a:r>
            <a:r>
              <a:rPr sz="1100" spc="25" dirty="0">
                <a:latin typeface="MS UI Gothic"/>
                <a:cs typeface="MS UI Gothic"/>
              </a:rPr>
              <a:t> </a:t>
            </a:r>
            <a:r>
              <a:rPr sz="1100" spc="60" dirty="0">
                <a:latin typeface="MS UI Gothic"/>
                <a:cs typeface="MS UI Gothic"/>
              </a:rPr>
              <a:t>光</a:t>
            </a:r>
            <a:r>
              <a:rPr sz="1100" spc="45" dirty="0">
                <a:latin typeface="MS UI Gothic"/>
                <a:cs typeface="MS UI Gothic"/>
              </a:rPr>
              <a:t>ビ</a:t>
            </a:r>
            <a:r>
              <a:rPr sz="1100" spc="50" dirty="0">
                <a:latin typeface="MS UI Gothic"/>
                <a:cs typeface="MS UI Gothic"/>
              </a:rPr>
              <a:t>ジネ</a:t>
            </a:r>
            <a:r>
              <a:rPr sz="1100" spc="125" dirty="0">
                <a:latin typeface="MS UI Gothic"/>
                <a:cs typeface="MS UI Gothic"/>
              </a:rPr>
              <a:t>スア</a:t>
            </a:r>
            <a:r>
              <a:rPr sz="1100" spc="100" dirty="0">
                <a:latin typeface="MS UI Gothic"/>
                <a:cs typeface="MS UI Gothic"/>
              </a:rPr>
              <a:t>ク</a:t>
            </a:r>
            <a:r>
              <a:rPr sz="1100" spc="114" dirty="0">
                <a:latin typeface="MS UI Gothic"/>
                <a:cs typeface="MS UI Gothic"/>
              </a:rPr>
              <a:t>セス</a:t>
            </a:r>
            <a:r>
              <a:rPr sz="1100" spc="30" dirty="0">
                <a:latin typeface="MS UI Gothic"/>
                <a:cs typeface="MS UI Gothic"/>
              </a:rPr>
              <a:t> </a:t>
            </a:r>
            <a:r>
              <a:rPr sz="1100" dirty="0">
                <a:latin typeface="MS UI Gothic"/>
                <a:cs typeface="MS UI Gothic"/>
              </a:rPr>
              <a:t>等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-30" dirty="0">
                <a:latin typeface="MS UI Gothic"/>
                <a:cs typeface="MS UI Gothic"/>
              </a:rPr>
              <a:t>LAN</a:t>
            </a:r>
            <a:r>
              <a:rPr sz="1400" spc="25" dirty="0">
                <a:latin typeface="MS UI Gothic"/>
                <a:cs typeface="MS UI Gothic"/>
              </a:rPr>
              <a:t>環境</a:t>
            </a:r>
            <a:r>
              <a:rPr sz="1400" spc="20" dirty="0">
                <a:latin typeface="MS UI Gothic"/>
                <a:cs typeface="MS UI Gothic"/>
              </a:rPr>
              <a:t>は</a:t>
            </a:r>
            <a:r>
              <a:rPr sz="1400" spc="25" dirty="0">
                <a:latin typeface="MS UI Gothic"/>
                <a:cs typeface="MS UI Gothic"/>
              </a:rPr>
              <a:t>業務用機器</a:t>
            </a:r>
            <a:r>
              <a:rPr sz="1400" spc="10" dirty="0">
                <a:latin typeface="MS UI Gothic"/>
                <a:cs typeface="MS UI Gothic"/>
              </a:rPr>
              <a:t>で</a:t>
            </a:r>
            <a:r>
              <a:rPr sz="1400" spc="35" dirty="0">
                <a:latin typeface="MS UI Gothic"/>
                <a:cs typeface="MS UI Gothic"/>
              </a:rPr>
              <a:t>の</a:t>
            </a:r>
            <a:r>
              <a:rPr sz="1400" spc="45" dirty="0">
                <a:latin typeface="MS UI Gothic"/>
                <a:cs typeface="MS UI Gothic"/>
              </a:rPr>
              <a:t>構築</a:t>
            </a:r>
            <a:r>
              <a:rPr sz="1400" spc="35" dirty="0">
                <a:latin typeface="MS UI Gothic"/>
                <a:cs typeface="MS UI Gothic"/>
              </a:rPr>
              <a:t>を</a:t>
            </a:r>
            <a:r>
              <a:rPr sz="1400" spc="45" dirty="0">
                <a:latin typeface="MS UI Gothic"/>
                <a:cs typeface="MS UI Gothic"/>
              </a:rPr>
              <a:t>推奨</a:t>
            </a:r>
            <a:r>
              <a:rPr sz="1100" spc="50" dirty="0">
                <a:latin typeface="MS UI Gothic"/>
                <a:cs typeface="MS UI Gothic"/>
              </a:rPr>
              <a:t>(Cisco</a:t>
            </a:r>
            <a:r>
              <a:rPr sz="1100" spc="-5" dirty="0">
                <a:latin typeface="MS UI Gothic"/>
                <a:cs typeface="MS UI Gothic"/>
              </a:rPr>
              <a:t>、</a:t>
            </a:r>
            <a:r>
              <a:rPr sz="1100" spc="-40" dirty="0">
                <a:latin typeface="MS UI Gothic"/>
                <a:cs typeface="MS UI Gothic"/>
              </a:rPr>
              <a:t>YAMAHA</a:t>
            </a:r>
            <a:r>
              <a:rPr sz="1100" spc="-45" dirty="0">
                <a:latin typeface="MS UI Gothic"/>
                <a:cs typeface="MS UI Gothic"/>
              </a:rPr>
              <a:t> </a:t>
            </a:r>
            <a:r>
              <a:rPr sz="1100" spc="35" dirty="0">
                <a:latin typeface="MS UI Gothic"/>
                <a:cs typeface="MS UI Gothic"/>
              </a:rPr>
              <a:t>等</a:t>
            </a:r>
            <a:r>
              <a:rPr sz="1100" spc="25" dirty="0">
                <a:latin typeface="MS UI Gothic"/>
                <a:cs typeface="MS UI Gothic"/>
              </a:rPr>
              <a:t>の</a:t>
            </a:r>
            <a:r>
              <a:rPr sz="1100" spc="35" dirty="0">
                <a:latin typeface="MS UI Gothic"/>
                <a:cs typeface="MS UI Gothic"/>
              </a:rPr>
              <a:t>機</a:t>
            </a:r>
            <a:r>
              <a:rPr sz="1100" spc="30" dirty="0">
                <a:latin typeface="MS UI Gothic"/>
                <a:cs typeface="MS UI Gothic"/>
              </a:rPr>
              <a:t>器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dirty="0">
                <a:latin typeface="MS UI Gothic"/>
                <a:cs typeface="MS UI Gothic"/>
              </a:rPr>
              <a:t>有線</a:t>
            </a:r>
            <a:r>
              <a:rPr sz="1400" spc="-35" dirty="0">
                <a:latin typeface="MS UI Gothic"/>
                <a:cs typeface="MS UI Gothic"/>
              </a:rPr>
              <a:t>L</a:t>
            </a:r>
            <a:r>
              <a:rPr sz="1400" spc="-45" dirty="0">
                <a:latin typeface="MS UI Gothic"/>
                <a:cs typeface="MS UI Gothic"/>
              </a:rPr>
              <a:t>A</a:t>
            </a:r>
            <a:r>
              <a:rPr sz="1400" spc="-15" dirty="0">
                <a:latin typeface="MS UI Gothic"/>
                <a:cs typeface="MS UI Gothic"/>
              </a:rPr>
              <a:t>N</a:t>
            </a:r>
            <a:r>
              <a:rPr sz="1400" spc="120" dirty="0">
                <a:latin typeface="MS UI Gothic"/>
                <a:cs typeface="MS UI Gothic"/>
              </a:rPr>
              <a:t>での</a:t>
            </a:r>
            <a:r>
              <a:rPr sz="1400" spc="35" dirty="0">
                <a:latin typeface="MS UI Gothic"/>
                <a:cs typeface="MS UI Gothic"/>
              </a:rPr>
              <a:t>構築</a:t>
            </a:r>
            <a:r>
              <a:rPr sz="1400" spc="30" dirty="0">
                <a:latin typeface="MS UI Gothic"/>
                <a:cs typeface="MS UI Gothic"/>
              </a:rPr>
              <a:t>を</a:t>
            </a:r>
            <a:r>
              <a:rPr sz="1400" dirty="0">
                <a:latin typeface="MS UI Gothic"/>
                <a:cs typeface="MS UI Gothic"/>
              </a:rPr>
              <a:t>推奨</a:t>
            </a:r>
            <a:r>
              <a:rPr sz="1100" spc="60" dirty="0">
                <a:latin typeface="MS UI Gothic"/>
                <a:cs typeface="MS UI Gothic"/>
              </a:rPr>
              <a:t>(</a:t>
            </a:r>
            <a:r>
              <a:rPr sz="1100" spc="155" dirty="0">
                <a:latin typeface="MS UI Gothic"/>
                <a:cs typeface="MS UI Gothic"/>
              </a:rPr>
              <a:t>W</a:t>
            </a:r>
            <a:r>
              <a:rPr sz="1100" spc="30" dirty="0">
                <a:latin typeface="MS UI Gothic"/>
                <a:cs typeface="MS UI Gothic"/>
              </a:rPr>
              <a:t>i</a:t>
            </a:r>
            <a:r>
              <a:rPr sz="1100" spc="140" dirty="0">
                <a:latin typeface="MS UI Gothic"/>
                <a:cs typeface="MS UI Gothic"/>
              </a:rPr>
              <a:t>-</a:t>
            </a:r>
            <a:r>
              <a:rPr sz="1100" spc="5" dirty="0">
                <a:latin typeface="MS UI Gothic"/>
                <a:cs typeface="MS UI Gothic"/>
              </a:rPr>
              <a:t>F</a:t>
            </a:r>
            <a:r>
              <a:rPr sz="1100" spc="-10" dirty="0">
                <a:latin typeface="MS UI Gothic"/>
                <a:cs typeface="MS UI Gothic"/>
              </a:rPr>
              <a:t>i</a:t>
            </a:r>
            <a:r>
              <a:rPr sz="1100" spc="30" dirty="0">
                <a:latin typeface="MS UI Gothic"/>
                <a:cs typeface="MS UI Gothic"/>
              </a:rPr>
              <a:t>環境</a:t>
            </a:r>
            <a:r>
              <a:rPr sz="1100" spc="10" dirty="0">
                <a:latin typeface="MS UI Gothic"/>
                <a:cs typeface="MS UI Gothic"/>
              </a:rPr>
              <a:t>は</a:t>
            </a:r>
            <a:r>
              <a:rPr sz="1100" dirty="0">
                <a:latin typeface="MS UI Gothic"/>
                <a:cs typeface="MS UI Gothic"/>
              </a:rPr>
              <a:t>非</a:t>
            </a:r>
            <a:r>
              <a:rPr sz="1100" spc="-15" dirty="0">
                <a:latin typeface="MS UI Gothic"/>
                <a:cs typeface="MS UI Gothic"/>
              </a:rPr>
              <a:t>推</a:t>
            </a:r>
            <a:r>
              <a:rPr sz="1100" dirty="0">
                <a:latin typeface="MS UI Gothic"/>
                <a:cs typeface="MS UI Gothic"/>
              </a:rPr>
              <a:t>奨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  <a:p>
            <a:pPr marL="15875">
              <a:lnSpc>
                <a:spcPct val="100000"/>
              </a:lnSpc>
              <a:spcBef>
                <a:spcPts val="1175"/>
              </a:spcBef>
            </a:pPr>
            <a:r>
              <a:rPr sz="1400" dirty="0">
                <a:latin typeface="MS UI Gothic"/>
                <a:cs typeface="MS UI Gothic"/>
              </a:rPr>
              <a:t>※</a:t>
            </a:r>
            <a:r>
              <a:rPr sz="1400" spc="70" dirty="0">
                <a:latin typeface="MS UI Gothic"/>
                <a:cs typeface="MS UI Gothic"/>
              </a:rPr>
              <a:t>事業所</a:t>
            </a:r>
            <a:r>
              <a:rPr sz="1400" spc="60" dirty="0">
                <a:latin typeface="MS UI Gothic"/>
                <a:cs typeface="MS UI Gothic"/>
              </a:rPr>
              <a:t>のネ</a:t>
            </a:r>
            <a:r>
              <a:rPr sz="1400" spc="40" dirty="0">
                <a:latin typeface="MS UI Gothic"/>
                <a:cs typeface="MS UI Gothic"/>
              </a:rPr>
              <a:t>ッ</a:t>
            </a:r>
            <a:r>
              <a:rPr sz="1400" spc="50" dirty="0">
                <a:latin typeface="MS UI Gothic"/>
                <a:cs typeface="MS UI Gothic"/>
              </a:rPr>
              <a:t>ト</a:t>
            </a:r>
            <a:r>
              <a:rPr sz="1400" spc="55" dirty="0">
                <a:latin typeface="MS UI Gothic"/>
                <a:cs typeface="MS UI Gothic"/>
              </a:rPr>
              <a:t>ワ</a:t>
            </a:r>
            <a:r>
              <a:rPr sz="1400" spc="75" dirty="0">
                <a:latin typeface="MS UI Gothic"/>
                <a:cs typeface="MS UI Gothic"/>
              </a:rPr>
              <a:t>ー</a:t>
            </a:r>
            <a:r>
              <a:rPr sz="1400" spc="65" dirty="0">
                <a:latin typeface="MS UI Gothic"/>
                <a:cs typeface="MS UI Gothic"/>
              </a:rPr>
              <a:t>ク</a:t>
            </a:r>
            <a:r>
              <a:rPr sz="1400" spc="90" dirty="0">
                <a:latin typeface="MS UI Gothic"/>
                <a:cs typeface="MS UI Gothic"/>
              </a:rPr>
              <a:t>環境</a:t>
            </a:r>
            <a:r>
              <a:rPr sz="1400" spc="65" dirty="0">
                <a:latin typeface="MS UI Gothic"/>
                <a:cs typeface="MS UI Gothic"/>
              </a:rPr>
              <a:t>の</a:t>
            </a:r>
            <a:r>
              <a:rPr sz="1400" dirty="0">
                <a:latin typeface="MS UI Gothic"/>
                <a:cs typeface="MS UI Gothic"/>
              </a:rPr>
              <a:t>設</a:t>
            </a:r>
            <a:r>
              <a:rPr sz="1400" spc="-15" dirty="0">
                <a:latin typeface="MS UI Gothic"/>
                <a:cs typeface="MS UI Gothic"/>
              </a:rPr>
              <a:t>定</a:t>
            </a:r>
            <a:r>
              <a:rPr sz="1400" spc="55" dirty="0">
                <a:latin typeface="MS UI Gothic"/>
                <a:cs typeface="MS UI Gothic"/>
              </a:rPr>
              <a:t>変更</a:t>
            </a:r>
            <a:r>
              <a:rPr sz="1400" spc="30" dirty="0">
                <a:latin typeface="MS UI Gothic"/>
                <a:cs typeface="MS UI Gothic"/>
              </a:rPr>
              <a:t>が</a:t>
            </a:r>
            <a:r>
              <a:rPr sz="1400" dirty="0">
                <a:latin typeface="MS UI Gothic"/>
                <a:cs typeface="MS UI Gothic"/>
              </a:rPr>
              <a:t>必</a:t>
            </a:r>
            <a:r>
              <a:rPr sz="1400" spc="-15" dirty="0">
                <a:latin typeface="MS UI Gothic"/>
                <a:cs typeface="MS UI Gothic"/>
              </a:rPr>
              <a:t>要</a:t>
            </a:r>
            <a:r>
              <a:rPr sz="1400" spc="80" dirty="0">
                <a:latin typeface="MS UI Gothic"/>
                <a:cs typeface="MS UI Gothic"/>
              </a:rPr>
              <a:t>に</a:t>
            </a:r>
            <a:r>
              <a:rPr sz="1400" spc="90" dirty="0">
                <a:latin typeface="MS UI Gothic"/>
                <a:cs typeface="MS UI Gothic"/>
              </a:rPr>
              <a:t>な</a:t>
            </a:r>
            <a:r>
              <a:rPr sz="1400" spc="80" dirty="0">
                <a:latin typeface="MS UI Gothic"/>
                <a:cs typeface="MS UI Gothic"/>
              </a:rPr>
              <a:t>る</a:t>
            </a:r>
            <a:r>
              <a:rPr sz="1400" spc="90" dirty="0">
                <a:latin typeface="MS UI Gothic"/>
                <a:cs typeface="MS UI Gothic"/>
              </a:rPr>
              <a:t>場</a:t>
            </a:r>
            <a:r>
              <a:rPr sz="1400" spc="85" dirty="0">
                <a:latin typeface="MS UI Gothic"/>
                <a:cs typeface="MS UI Gothic"/>
              </a:rPr>
              <a:t>合</a:t>
            </a:r>
            <a:r>
              <a:rPr sz="1400" spc="55" dirty="0">
                <a:latin typeface="MS UI Gothic"/>
                <a:cs typeface="MS UI Gothic"/>
              </a:rPr>
              <a:t>が</a:t>
            </a:r>
            <a:r>
              <a:rPr sz="1400" spc="145" dirty="0">
                <a:latin typeface="MS UI Gothic"/>
                <a:cs typeface="MS UI Gothic"/>
              </a:rPr>
              <a:t>ご</a:t>
            </a:r>
            <a:r>
              <a:rPr sz="1400" spc="204" dirty="0">
                <a:latin typeface="MS UI Gothic"/>
                <a:cs typeface="MS UI Gothic"/>
              </a:rPr>
              <a:t>ざ</a:t>
            </a:r>
            <a:r>
              <a:rPr sz="1400" spc="75" dirty="0">
                <a:latin typeface="MS UI Gothic"/>
                <a:cs typeface="MS UI Gothic"/>
              </a:rPr>
              <a:t>い</a:t>
            </a:r>
            <a:r>
              <a:rPr sz="1400" spc="70" dirty="0">
                <a:latin typeface="MS UI Gothic"/>
                <a:cs typeface="MS UI Gothic"/>
              </a:rPr>
              <a:t>ま</a:t>
            </a:r>
            <a:r>
              <a:rPr sz="1400" spc="80" dirty="0">
                <a:latin typeface="MS UI Gothic"/>
                <a:cs typeface="MS UI Gothic"/>
              </a:rPr>
              <a:t>す</a:t>
            </a:r>
            <a:r>
              <a:rPr sz="1400" spc="60" dirty="0"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  <a:p>
            <a:pPr marL="15875">
              <a:lnSpc>
                <a:spcPct val="100000"/>
              </a:lnSpc>
            </a:pPr>
            <a:r>
              <a:rPr sz="1400" dirty="0">
                <a:latin typeface="MS UI Gothic"/>
                <a:cs typeface="MS UI Gothic"/>
              </a:rPr>
              <a:t>※</a:t>
            </a:r>
            <a:r>
              <a:rPr sz="1400" spc="25" dirty="0">
                <a:latin typeface="MS UI Gothic"/>
                <a:cs typeface="MS UI Gothic"/>
              </a:rPr>
              <a:t>同時発着信数</a:t>
            </a:r>
            <a:r>
              <a:rPr sz="1400" spc="15" dirty="0">
                <a:latin typeface="MS UI Gothic"/>
                <a:cs typeface="MS UI Gothic"/>
              </a:rPr>
              <a:t>が</a:t>
            </a:r>
            <a:r>
              <a:rPr sz="1400" spc="90" dirty="0">
                <a:latin typeface="MS UI Gothic"/>
                <a:cs typeface="MS UI Gothic"/>
              </a:rPr>
              <a:t>40ch</a:t>
            </a:r>
            <a:r>
              <a:rPr sz="1400" spc="30" dirty="0">
                <a:latin typeface="MS UI Gothic"/>
                <a:cs typeface="MS UI Gothic"/>
              </a:rPr>
              <a:t>以上</a:t>
            </a:r>
            <a:r>
              <a:rPr sz="1400" spc="25" dirty="0">
                <a:latin typeface="MS UI Gothic"/>
                <a:cs typeface="MS UI Gothic"/>
              </a:rPr>
              <a:t>の</a:t>
            </a:r>
            <a:r>
              <a:rPr sz="1400" spc="30" dirty="0">
                <a:latin typeface="MS UI Gothic"/>
                <a:cs typeface="MS UI Gothic"/>
              </a:rPr>
              <a:t>場合</a:t>
            </a:r>
            <a:r>
              <a:rPr sz="1400" spc="5" dirty="0">
                <a:latin typeface="MS UI Gothic"/>
                <a:cs typeface="MS UI Gothic"/>
              </a:rPr>
              <a:t>、</a:t>
            </a:r>
            <a:r>
              <a:rPr sz="1400" spc="155" dirty="0">
                <a:latin typeface="MS UI Gothic"/>
                <a:cs typeface="MS UI Gothic"/>
              </a:rPr>
              <a:t>よ</a:t>
            </a:r>
            <a:r>
              <a:rPr sz="1400" spc="114" dirty="0">
                <a:latin typeface="MS UI Gothic"/>
                <a:cs typeface="MS UI Gothic"/>
              </a:rPr>
              <a:t>り</a:t>
            </a:r>
            <a:r>
              <a:rPr sz="1400" spc="30" dirty="0">
                <a:latin typeface="MS UI Gothic"/>
                <a:cs typeface="MS UI Gothic"/>
              </a:rPr>
              <a:t>安定</a:t>
            </a:r>
            <a:r>
              <a:rPr sz="1400" spc="15" dirty="0">
                <a:latin typeface="MS UI Gothic"/>
                <a:cs typeface="MS UI Gothic"/>
              </a:rPr>
              <a:t>し</a:t>
            </a:r>
            <a:r>
              <a:rPr sz="1400" spc="155" dirty="0">
                <a:latin typeface="MS UI Gothic"/>
                <a:cs typeface="MS UI Gothic"/>
              </a:rPr>
              <a:t>た</a:t>
            </a:r>
            <a:r>
              <a:rPr sz="1400" spc="190" dirty="0">
                <a:latin typeface="MS UI Gothic"/>
                <a:cs typeface="MS UI Gothic"/>
              </a:rPr>
              <a:t>回線</a:t>
            </a:r>
            <a:r>
              <a:rPr sz="1400" spc="25" dirty="0">
                <a:latin typeface="MS UI Gothic"/>
                <a:cs typeface="MS UI Gothic"/>
              </a:rPr>
              <a:t>•</a:t>
            </a:r>
            <a:r>
              <a:rPr sz="1400" spc="70" dirty="0">
                <a:latin typeface="MS UI Gothic"/>
                <a:cs typeface="MS UI Gothic"/>
              </a:rPr>
              <a:t>ネ</a:t>
            </a:r>
            <a:r>
              <a:rPr sz="1400" spc="50" dirty="0">
                <a:latin typeface="MS UI Gothic"/>
                <a:cs typeface="MS UI Gothic"/>
              </a:rPr>
              <a:t>ット</a:t>
            </a:r>
            <a:r>
              <a:rPr sz="1400" spc="130" dirty="0">
                <a:latin typeface="MS UI Gothic"/>
                <a:cs typeface="MS UI Gothic"/>
              </a:rPr>
              <a:t>ワ</a:t>
            </a:r>
            <a:r>
              <a:rPr sz="1400" spc="140" dirty="0">
                <a:latin typeface="MS UI Gothic"/>
                <a:cs typeface="MS UI Gothic"/>
              </a:rPr>
              <a:t>ー</a:t>
            </a:r>
            <a:r>
              <a:rPr sz="1400" spc="114" dirty="0">
                <a:latin typeface="MS UI Gothic"/>
                <a:cs typeface="MS UI Gothic"/>
              </a:rPr>
              <a:t>ク</a:t>
            </a:r>
            <a:r>
              <a:rPr sz="1400" spc="130" dirty="0">
                <a:latin typeface="MS UI Gothic"/>
                <a:cs typeface="MS UI Gothic"/>
              </a:rPr>
              <a:t>の</a:t>
            </a:r>
            <a:r>
              <a:rPr sz="1400" spc="35" dirty="0">
                <a:latin typeface="MS UI Gothic"/>
                <a:cs typeface="MS UI Gothic"/>
              </a:rPr>
              <a:t>導入</a:t>
            </a:r>
            <a:r>
              <a:rPr sz="1400" spc="15" dirty="0">
                <a:latin typeface="MS UI Gothic"/>
                <a:cs typeface="MS UI Gothic"/>
              </a:rPr>
              <a:t>を</a:t>
            </a:r>
            <a:r>
              <a:rPr sz="1400" spc="-15" dirty="0">
                <a:latin typeface="MS UI Gothic"/>
                <a:cs typeface="MS UI Gothic"/>
              </a:rPr>
              <a:t>推</a:t>
            </a:r>
            <a:r>
              <a:rPr sz="1400" dirty="0">
                <a:latin typeface="MS UI Gothic"/>
                <a:cs typeface="MS UI Gothic"/>
              </a:rPr>
              <a:t>奨</a:t>
            </a:r>
            <a:r>
              <a:rPr sz="1400" spc="-10" dirty="0">
                <a:latin typeface="MS UI Gothic"/>
                <a:cs typeface="MS UI Gothic"/>
              </a:rPr>
              <a:t>（</a:t>
            </a:r>
            <a:r>
              <a:rPr sz="1400" spc="80" dirty="0">
                <a:latin typeface="MS UI Gothic"/>
                <a:cs typeface="MS UI Gothic"/>
              </a:rPr>
              <a:t>次</a:t>
            </a:r>
            <a:r>
              <a:rPr sz="1400" spc="65" dirty="0">
                <a:latin typeface="MS UI Gothic"/>
                <a:cs typeface="MS UI Gothic"/>
              </a:rPr>
              <a:t>ペ</a:t>
            </a:r>
            <a:r>
              <a:rPr sz="1400" spc="55" dirty="0">
                <a:latin typeface="MS UI Gothic"/>
                <a:cs typeface="MS UI Gothic"/>
              </a:rPr>
              <a:t>ー</a:t>
            </a:r>
            <a:r>
              <a:rPr sz="1400" spc="10" dirty="0">
                <a:latin typeface="MS UI Gothic"/>
                <a:cs typeface="MS UI Gothic"/>
              </a:rPr>
              <a:t>ジ</a:t>
            </a:r>
            <a:r>
              <a:rPr sz="1400" spc="15" dirty="0">
                <a:latin typeface="MS UI Gothic"/>
                <a:cs typeface="MS UI Gothic"/>
              </a:rPr>
              <a:t>参照</a:t>
            </a:r>
            <a:r>
              <a:rPr sz="1400" spc="5" dirty="0">
                <a:latin typeface="MS UI Gothic"/>
                <a:cs typeface="MS UI Gothic"/>
              </a:rPr>
              <a:t>）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437" y="5969000"/>
            <a:ext cx="64363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102870" algn="l"/>
              </a:tabLst>
            </a:pPr>
            <a:r>
              <a:rPr sz="1400" spc="-40" dirty="0">
                <a:latin typeface="MS UI Gothic"/>
                <a:cs typeface="MS UI Gothic"/>
              </a:rPr>
              <a:t>SIP</a:t>
            </a:r>
            <a:r>
              <a:rPr sz="1400" spc="80" dirty="0">
                <a:latin typeface="MS UI Gothic"/>
                <a:cs typeface="MS UI Gothic"/>
              </a:rPr>
              <a:t>認証</a:t>
            </a:r>
            <a:r>
              <a:rPr sz="1400" spc="65" dirty="0">
                <a:latin typeface="MS UI Gothic"/>
                <a:cs typeface="MS UI Gothic"/>
              </a:rPr>
              <a:t>に</a:t>
            </a:r>
            <a:r>
              <a:rPr sz="1400" spc="60" dirty="0">
                <a:latin typeface="MS UI Gothic"/>
                <a:cs typeface="MS UI Gothic"/>
              </a:rPr>
              <a:t>よ</a:t>
            </a:r>
            <a:r>
              <a:rPr sz="1400" spc="50" dirty="0">
                <a:latin typeface="MS UI Gothic"/>
                <a:cs typeface="MS UI Gothic"/>
              </a:rPr>
              <a:t>り</a:t>
            </a:r>
            <a:r>
              <a:rPr sz="1400" spc="80" dirty="0">
                <a:latin typeface="MS UI Gothic"/>
                <a:cs typeface="MS UI Gothic"/>
              </a:rPr>
              <a:t>直接</a:t>
            </a:r>
            <a:r>
              <a:rPr sz="1400" spc="65" dirty="0">
                <a:latin typeface="MS UI Gothic"/>
                <a:cs typeface="MS UI Gothic"/>
              </a:rPr>
              <a:t>の</a:t>
            </a:r>
            <a:r>
              <a:rPr sz="1400" spc="80" dirty="0">
                <a:latin typeface="MS UI Gothic"/>
                <a:cs typeface="MS UI Gothic"/>
              </a:rPr>
              <a:t>接続</a:t>
            </a:r>
            <a:r>
              <a:rPr sz="1400" spc="50" dirty="0">
                <a:latin typeface="MS UI Gothic"/>
                <a:cs typeface="MS UI Gothic"/>
              </a:rPr>
              <a:t>が</a:t>
            </a:r>
            <a:r>
              <a:rPr sz="1400" spc="15" dirty="0">
                <a:latin typeface="MS UI Gothic"/>
                <a:cs typeface="MS UI Gothic"/>
              </a:rPr>
              <a:t>可能</a:t>
            </a:r>
            <a:r>
              <a:rPr sz="1400" spc="5" dirty="0">
                <a:latin typeface="MS UI Gothic"/>
                <a:cs typeface="MS UI Gothic"/>
              </a:rPr>
              <a:t>な</a:t>
            </a:r>
            <a:r>
              <a:rPr sz="1400" spc="-50" dirty="0">
                <a:latin typeface="MS UI Gothic"/>
                <a:cs typeface="MS UI Gothic"/>
              </a:rPr>
              <a:t>IP</a:t>
            </a:r>
            <a:r>
              <a:rPr sz="1400" dirty="0">
                <a:latin typeface="MS UI Gothic"/>
                <a:cs typeface="MS UI Gothic"/>
              </a:rPr>
              <a:t>電話</a:t>
            </a:r>
            <a:r>
              <a:rPr sz="1400" spc="-15" dirty="0">
                <a:latin typeface="MS UI Gothic"/>
                <a:cs typeface="MS UI Gothic"/>
              </a:rPr>
              <a:t>回</a:t>
            </a:r>
            <a:r>
              <a:rPr sz="1400" dirty="0">
                <a:latin typeface="MS UI Gothic"/>
                <a:cs typeface="MS UI Gothic"/>
              </a:rPr>
              <a:t>線</a:t>
            </a:r>
            <a:endParaRPr sz="1400">
              <a:latin typeface="MS UI Gothic"/>
              <a:cs typeface="MS UI Gothic"/>
            </a:endParaRPr>
          </a:p>
          <a:p>
            <a:pPr marL="129539">
              <a:lnSpc>
                <a:spcPct val="100000"/>
              </a:lnSpc>
            </a:pPr>
            <a:r>
              <a:rPr sz="1400" spc="105" dirty="0">
                <a:latin typeface="MS UI Gothic"/>
                <a:cs typeface="MS UI Gothic"/>
              </a:rPr>
              <a:t>楽天</a:t>
            </a:r>
            <a:r>
              <a:rPr sz="1400" spc="75" dirty="0">
                <a:latin typeface="MS UI Gothic"/>
                <a:cs typeface="MS UI Gothic"/>
              </a:rPr>
              <a:t>コ</a:t>
            </a:r>
            <a:r>
              <a:rPr sz="1400" spc="65" dirty="0">
                <a:latin typeface="MS UI Gothic"/>
                <a:cs typeface="MS UI Gothic"/>
              </a:rPr>
              <a:t>ミ</a:t>
            </a:r>
            <a:r>
              <a:rPr sz="1400" spc="85" dirty="0">
                <a:latin typeface="MS UI Gothic"/>
                <a:cs typeface="MS UI Gothic"/>
              </a:rPr>
              <a:t>ュ</a:t>
            </a:r>
            <a:r>
              <a:rPr sz="1400" spc="95" dirty="0">
                <a:latin typeface="MS UI Gothic"/>
                <a:cs typeface="MS UI Gothic"/>
              </a:rPr>
              <a:t>ニ</a:t>
            </a:r>
            <a:r>
              <a:rPr sz="1400" spc="100" dirty="0">
                <a:latin typeface="MS UI Gothic"/>
                <a:cs typeface="MS UI Gothic"/>
              </a:rPr>
              <a:t>ケー</a:t>
            </a:r>
            <a:r>
              <a:rPr sz="1400" spc="150" dirty="0">
                <a:latin typeface="MS UI Gothic"/>
                <a:cs typeface="MS UI Gothic"/>
              </a:rPr>
              <a:t>シ</a:t>
            </a:r>
            <a:r>
              <a:rPr sz="1400" spc="90" dirty="0">
                <a:latin typeface="MS UI Gothic"/>
                <a:cs typeface="MS UI Gothic"/>
              </a:rPr>
              <a:t>ョ</a:t>
            </a:r>
            <a:r>
              <a:rPr sz="1400" spc="135" dirty="0">
                <a:latin typeface="MS UI Gothic"/>
                <a:cs typeface="MS UI Gothic"/>
              </a:rPr>
              <a:t>ン</a:t>
            </a:r>
            <a:r>
              <a:rPr sz="1400" spc="145" dirty="0">
                <a:latin typeface="MS UI Gothic"/>
                <a:cs typeface="MS UI Gothic"/>
              </a:rPr>
              <a:t>ズ</a:t>
            </a:r>
            <a:r>
              <a:rPr sz="1400" spc="85" dirty="0">
                <a:latin typeface="MS UI Gothic"/>
                <a:cs typeface="MS UI Gothic"/>
              </a:rPr>
              <a:t>社</a:t>
            </a:r>
            <a:r>
              <a:rPr sz="1400" spc="65" dirty="0">
                <a:latin typeface="MS UI Gothic"/>
                <a:cs typeface="MS UI Gothic"/>
              </a:rPr>
              <a:t>の</a:t>
            </a:r>
            <a:r>
              <a:rPr sz="1400" spc="-50" dirty="0">
                <a:latin typeface="MS UI Gothic"/>
                <a:cs typeface="MS UI Gothic"/>
              </a:rPr>
              <a:t>IP</a:t>
            </a:r>
            <a:r>
              <a:rPr sz="1400" spc="25" dirty="0">
                <a:latin typeface="MS UI Gothic"/>
                <a:cs typeface="MS UI Gothic"/>
              </a:rPr>
              <a:t>電話</a:t>
            </a:r>
            <a:r>
              <a:rPr sz="1400" spc="10" dirty="0">
                <a:latin typeface="MS UI Gothic"/>
                <a:cs typeface="MS UI Gothic"/>
              </a:rPr>
              <a:t>サ</a:t>
            </a:r>
            <a:r>
              <a:rPr sz="1400" spc="110" dirty="0">
                <a:latin typeface="MS UI Gothic"/>
                <a:cs typeface="MS UI Gothic"/>
              </a:rPr>
              <a:t>ー</a:t>
            </a:r>
            <a:r>
              <a:rPr sz="1400" spc="85" dirty="0">
                <a:latin typeface="MS UI Gothic"/>
                <a:cs typeface="MS UI Gothic"/>
              </a:rPr>
              <a:t>ビス</a:t>
            </a:r>
            <a:r>
              <a:rPr sz="1400" spc="65" dirty="0">
                <a:latin typeface="MS UI Gothic"/>
                <a:cs typeface="MS UI Gothic"/>
              </a:rPr>
              <a:t>（</a:t>
            </a:r>
            <a:r>
              <a:rPr sz="1400" dirty="0">
                <a:latin typeface="MS UI Gothic"/>
                <a:cs typeface="MS UI Gothic"/>
              </a:rPr>
              <a:t>旧</a:t>
            </a:r>
            <a:r>
              <a:rPr sz="1400" spc="35" dirty="0">
                <a:latin typeface="MS UI Gothic"/>
                <a:cs typeface="MS UI Gothic"/>
              </a:rPr>
              <a:t> </a:t>
            </a:r>
            <a:r>
              <a:rPr sz="1400" spc="10" dirty="0">
                <a:latin typeface="MS UI Gothic"/>
                <a:cs typeface="MS UI Gothic"/>
              </a:rPr>
              <a:t>Fusion</a:t>
            </a:r>
            <a:r>
              <a:rPr sz="1400" spc="20" dirty="0">
                <a:latin typeface="MS UI Gothic"/>
                <a:cs typeface="MS UI Gothic"/>
              </a:rPr>
              <a:t> </a:t>
            </a:r>
            <a:r>
              <a:rPr sz="1400" spc="10" dirty="0">
                <a:latin typeface="MS UI Gothic"/>
                <a:cs typeface="MS UI Gothic"/>
              </a:rPr>
              <a:t>IP-Phone）は</a:t>
            </a:r>
            <a:r>
              <a:rPr sz="1400" spc="15" dirty="0">
                <a:latin typeface="MS UI Gothic"/>
                <a:cs typeface="MS UI Gothic"/>
              </a:rPr>
              <a:t>接続実績多数</a:t>
            </a:r>
            <a:r>
              <a:rPr sz="1400" spc="10" dirty="0"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47218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3200" b="0" spc="275" dirty="0">
                <a:latin typeface="MS UI Gothic"/>
                <a:cs typeface="MS UI Gothic"/>
              </a:rPr>
              <a:t>①</a:t>
            </a:r>
            <a:r>
              <a:rPr sz="3200" b="0" spc="275" dirty="0" err="1">
                <a:latin typeface="MS UI Gothic"/>
                <a:cs typeface="MS UI Gothic"/>
              </a:rPr>
              <a:t>保守•</a:t>
            </a:r>
            <a:r>
              <a:rPr sz="3200" b="0" spc="310" dirty="0" err="1">
                <a:latin typeface="MS UI Gothic"/>
                <a:cs typeface="MS UI Gothic"/>
              </a:rPr>
              <a:t>サ</a:t>
            </a:r>
            <a:r>
              <a:rPr sz="3200" b="0" spc="200" dirty="0" err="1">
                <a:latin typeface="MS UI Gothic"/>
                <a:cs typeface="MS UI Gothic"/>
              </a:rPr>
              <a:t>ポートに</a:t>
            </a:r>
            <a:r>
              <a:rPr sz="3200" b="0" spc="190" dirty="0" err="1">
                <a:latin typeface="MS UI Gothic"/>
                <a:cs typeface="MS UI Gothic"/>
              </a:rPr>
              <a:t>つ</a:t>
            </a:r>
            <a:r>
              <a:rPr sz="3200" b="0" spc="320" dirty="0" err="1">
                <a:latin typeface="MS UI Gothic"/>
                <a:cs typeface="MS UI Gothic"/>
              </a:rPr>
              <a:t>いて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391920"/>
            <a:ext cx="73062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latin typeface="MS UI Gothic"/>
                <a:cs typeface="MS UI Gothic"/>
              </a:rPr>
              <a:t>BlueBean</a:t>
            </a:r>
            <a:r>
              <a:rPr sz="1600" spc="40" dirty="0">
                <a:latin typeface="MS UI Gothic"/>
                <a:cs typeface="MS UI Gothic"/>
              </a:rPr>
              <a:t>専任</a:t>
            </a:r>
            <a:r>
              <a:rPr sz="1600" spc="30" dirty="0">
                <a:latin typeface="MS UI Gothic"/>
                <a:cs typeface="MS UI Gothic"/>
              </a:rPr>
              <a:t>チー</a:t>
            </a:r>
            <a:r>
              <a:rPr sz="1600" spc="105" dirty="0">
                <a:latin typeface="MS UI Gothic"/>
                <a:cs typeface="MS UI Gothic"/>
              </a:rPr>
              <a:t>ム</a:t>
            </a:r>
            <a:r>
              <a:rPr sz="1600" spc="195" dirty="0">
                <a:latin typeface="MS UI Gothic"/>
                <a:cs typeface="MS UI Gothic"/>
              </a:rPr>
              <a:t>に</a:t>
            </a:r>
            <a:r>
              <a:rPr sz="1600" spc="190" dirty="0">
                <a:latin typeface="MS UI Gothic"/>
                <a:cs typeface="MS UI Gothic"/>
              </a:rPr>
              <a:t>よ</a:t>
            </a:r>
            <a:r>
              <a:rPr sz="1600" spc="130" dirty="0">
                <a:latin typeface="MS UI Gothic"/>
                <a:cs typeface="MS UI Gothic"/>
              </a:rPr>
              <a:t>る</a:t>
            </a:r>
            <a:r>
              <a:rPr sz="1600" spc="55" dirty="0">
                <a:latin typeface="MS UI Gothic"/>
                <a:cs typeface="MS UI Gothic"/>
              </a:rPr>
              <a:t>、</a:t>
            </a:r>
            <a:r>
              <a:rPr sz="1600" spc="65" dirty="0">
                <a:latin typeface="MS UI Gothic"/>
                <a:cs typeface="MS UI Gothic"/>
              </a:rPr>
              <a:t>メ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0" dirty="0">
                <a:latin typeface="MS UI Gothic"/>
                <a:cs typeface="MS UI Gothic"/>
              </a:rPr>
              <a:t>ル</a:t>
            </a:r>
            <a:r>
              <a:rPr sz="1600" spc="40" dirty="0">
                <a:latin typeface="MS UI Gothic"/>
                <a:cs typeface="MS UI Gothic"/>
              </a:rPr>
              <a:t>•</a:t>
            </a:r>
            <a:r>
              <a:rPr sz="1600" spc="210" dirty="0">
                <a:latin typeface="MS UI Gothic"/>
                <a:cs typeface="MS UI Gothic"/>
              </a:rPr>
              <a:t>電</a:t>
            </a:r>
            <a:r>
              <a:rPr sz="1600" spc="220" dirty="0">
                <a:latin typeface="MS UI Gothic"/>
                <a:cs typeface="MS UI Gothic"/>
              </a:rPr>
              <a:t>話</a:t>
            </a:r>
            <a:r>
              <a:rPr sz="1600" spc="105" dirty="0">
                <a:latin typeface="MS UI Gothic"/>
                <a:cs typeface="MS UI Gothic"/>
              </a:rPr>
              <a:t>で</a:t>
            </a:r>
            <a:r>
              <a:rPr sz="1600" spc="120" dirty="0">
                <a:latin typeface="MS UI Gothic"/>
                <a:cs typeface="MS UI Gothic"/>
              </a:rPr>
              <a:t>の</a:t>
            </a:r>
            <a:r>
              <a:rPr sz="1600" spc="110" dirty="0">
                <a:latin typeface="MS UI Gothic"/>
                <a:cs typeface="MS UI Gothic"/>
              </a:rPr>
              <a:t>サ</a:t>
            </a:r>
            <a:r>
              <a:rPr sz="1600" spc="155" dirty="0">
                <a:latin typeface="MS UI Gothic"/>
                <a:cs typeface="MS UI Gothic"/>
              </a:rPr>
              <a:t>ポ</a:t>
            </a:r>
            <a:r>
              <a:rPr sz="1600" spc="-50" dirty="0">
                <a:latin typeface="MS UI Gothic"/>
                <a:cs typeface="MS UI Gothic"/>
              </a:rPr>
              <a:t>ー</a:t>
            </a:r>
            <a:r>
              <a:rPr sz="1600" spc="-40" dirty="0">
                <a:latin typeface="MS UI Gothic"/>
                <a:cs typeface="MS UI Gothic"/>
              </a:rPr>
              <a:t>ト</a:t>
            </a:r>
            <a:r>
              <a:rPr sz="1600" spc="5" dirty="0">
                <a:latin typeface="MS UI Gothic"/>
                <a:cs typeface="MS UI Gothic"/>
              </a:rPr>
              <a:t>窓</a:t>
            </a:r>
            <a:r>
              <a:rPr sz="1600" spc="50" dirty="0">
                <a:latin typeface="MS UI Gothic"/>
                <a:cs typeface="MS UI Gothic"/>
              </a:rPr>
              <a:t>口を</a:t>
            </a:r>
            <a:r>
              <a:rPr sz="1600" spc="55" dirty="0">
                <a:latin typeface="MS UI Gothic"/>
                <a:cs typeface="MS UI Gothic"/>
              </a:rPr>
              <a:t>ご</a:t>
            </a:r>
            <a:r>
              <a:rPr sz="1600" spc="70" dirty="0">
                <a:latin typeface="MS UI Gothic"/>
                <a:cs typeface="MS UI Gothic"/>
              </a:rPr>
              <a:t>用意</a:t>
            </a:r>
            <a:r>
              <a:rPr sz="1600" spc="60" dirty="0">
                <a:latin typeface="MS UI Gothic"/>
                <a:cs typeface="MS UI Gothic"/>
              </a:rPr>
              <a:t>し</a:t>
            </a:r>
            <a:r>
              <a:rPr sz="1600" spc="145" dirty="0">
                <a:latin typeface="MS UI Gothic"/>
                <a:cs typeface="MS UI Gothic"/>
              </a:rPr>
              <a:t>て</a:t>
            </a:r>
            <a:r>
              <a:rPr sz="1600" spc="155" dirty="0">
                <a:latin typeface="MS UI Gothic"/>
                <a:cs typeface="MS UI Gothic"/>
              </a:rPr>
              <a:t>い</a:t>
            </a:r>
            <a:r>
              <a:rPr sz="1600" spc="105" dirty="0">
                <a:latin typeface="MS UI Gothic"/>
                <a:cs typeface="MS UI Gothic"/>
              </a:rPr>
              <a:t>ま</a:t>
            </a:r>
            <a:r>
              <a:rPr sz="1600" spc="40" dirty="0">
                <a:latin typeface="MS UI Gothic"/>
                <a:cs typeface="MS UI Gothic"/>
              </a:rPr>
              <a:t>す</a:t>
            </a:r>
            <a:r>
              <a:rPr sz="1600" spc="-5" dirty="0">
                <a:latin typeface="MS UI Gothic"/>
                <a:cs typeface="MS UI Gothic"/>
              </a:rPr>
              <a:t>。 </a:t>
            </a:r>
            <a:r>
              <a:rPr sz="1600" dirty="0">
                <a:latin typeface="MS UI Gothic"/>
                <a:cs typeface="MS UI Gothic"/>
              </a:rPr>
              <a:t> </a:t>
            </a:r>
            <a:r>
              <a:rPr sz="1600" spc="-5" dirty="0">
                <a:latin typeface="MS UI Gothic"/>
                <a:cs typeface="MS UI Gothic"/>
              </a:rPr>
              <a:t>対応可能時間：</a:t>
            </a:r>
            <a:r>
              <a:rPr sz="1600" spc="55" dirty="0">
                <a:latin typeface="MS UI Gothic"/>
                <a:cs typeface="MS UI Gothic"/>
              </a:rPr>
              <a:t>平日</a:t>
            </a:r>
            <a:r>
              <a:rPr sz="1600" spc="45" dirty="0">
                <a:latin typeface="MS UI Gothic"/>
                <a:cs typeface="MS UI Gothic"/>
              </a:rPr>
              <a:t>の</a:t>
            </a:r>
            <a:r>
              <a:rPr sz="1600" spc="170" dirty="0">
                <a:latin typeface="MS UI Gothic"/>
                <a:cs typeface="MS UI Gothic"/>
              </a:rPr>
              <a:t>10:00</a:t>
            </a:r>
            <a:r>
              <a:rPr sz="1600" spc="240" dirty="0">
                <a:latin typeface="MS UI Gothic"/>
                <a:cs typeface="MS UI Gothic"/>
              </a:rPr>
              <a:t>か</a:t>
            </a:r>
            <a:r>
              <a:rPr sz="1600" spc="190" dirty="0">
                <a:latin typeface="MS UI Gothic"/>
                <a:cs typeface="MS UI Gothic"/>
              </a:rPr>
              <a:t>ら</a:t>
            </a:r>
            <a:r>
              <a:rPr sz="1600" spc="145" dirty="0">
                <a:latin typeface="MS UI Gothic"/>
                <a:cs typeface="MS UI Gothic"/>
              </a:rPr>
              <a:t>18:00（</a:t>
            </a:r>
            <a:r>
              <a:rPr sz="1600" spc="5" dirty="0">
                <a:latin typeface="MS UI Gothic"/>
                <a:cs typeface="MS UI Gothic"/>
              </a:rPr>
              <a:t>夏</a:t>
            </a:r>
            <a:r>
              <a:rPr sz="1600" spc="95" dirty="0">
                <a:latin typeface="MS UI Gothic"/>
                <a:cs typeface="MS UI Gothic"/>
              </a:rPr>
              <a:t>季</a:t>
            </a:r>
            <a:r>
              <a:rPr sz="1600" spc="60" dirty="0">
                <a:latin typeface="MS UI Gothic"/>
                <a:cs typeface="MS UI Gothic"/>
              </a:rPr>
              <a:t>と</a:t>
            </a:r>
            <a:r>
              <a:rPr sz="1600" spc="105" dirty="0">
                <a:latin typeface="MS UI Gothic"/>
                <a:cs typeface="MS UI Gothic"/>
              </a:rPr>
              <a:t>年</a:t>
            </a:r>
            <a:r>
              <a:rPr sz="1600" spc="-5" dirty="0">
                <a:latin typeface="MS UI Gothic"/>
                <a:cs typeface="MS UI Gothic"/>
              </a:rPr>
              <a:t>末年</a:t>
            </a:r>
            <a:r>
              <a:rPr sz="1600" spc="5" dirty="0">
                <a:latin typeface="MS UI Gothic"/>
                <a:cs typeface="MS UI Gothic"/>
              </a:rPr>
              <a:t>始</a:t>
            </a:r>
            <a:r>
              <a:rPr sz="1600" spc="175" dirty="0">
                <a:latin typeface="MS UI Gothic"/>
                <a:cs typeface="MS UI Gothic"/>
              </a:rPr>
              <a:t>の</a:t>
            </a:r>
            <a:r>
              <a:rPr sz="1600" spc="-5" dirty="0">
                <a:latin typeface="MS UI Gothic"/>
                <a:cs typeface="MS UI Gothic"/>
              </a:rPr>
              <a:t>休業</a:t>
            </a:r>
            <a:r>
              <a:rPr sz="1600" spc="5" dirty="0">
                <a:latin typeface="MS UI Gothic"/>
                <a:cs typeface="MS UI Gothic"/>
              </a:rPr>
              <a:t>期</a:t>
            </a:r>
            <a:r>
              <a:rPr sz="1600" spc="50" dirty="0">
                <a:latin typeface="MS UI Gothic"/>
                <a:cs typeface="MS UI Gothic"/>
              </a:rPr>
              <a:t>間</a:t>
            </a:r>
            <a:r>
              <a:rPr sz="1600" spc="35" dirty="0">
                <a:latin typeface="MS UI Gothic"/>
                <a:cs typeface="MS UI Gothic"/>
              </a:rPr>
              <a:t>を</a:t>
            </a:r>
            <a:r>
              <a:rPr sz="1600" spc="5" dirty="0">
                <a:latin typeface="MS UI Gothic"/>
                <a:cs typeface="MS UI Gothic"/>
              </a:rPr>
              <a:t>除</a:t>
            </a:r>
            <a:r>
              <a:rPr sz="1600" spc="90" dirty="0">
                <a:latin typeface="MS UI Gothic"/>
                <a:cs typeface="MS UI Gothic"/>
              </a:rPr>
              <a:t>き</a:t>
            </a:r>
            <a:r>
              <a:rPr sz="1600" spc="100" dirty="0">
                <a:latin typeface="MS UI Gothic"/>
                <a:cs typeface="MS UI Gothic"/>
              </a:rPr>
              <a:t>ま</a:t>
            </a:r>
            <a:r>
              <a:rPr sz="1600" spc="15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）</a:t>
            </a:r>
            <a:endParaRPr sz="1600" dirty="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2687192"/>
            <a:ext cx="61956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MS UI Gothic"/>
                <a:cs typeface="MS UI Gothic"/>
              </a:rPr>
              <a:t>サポ</a:t>
            </a:r>
            <a:r>
              <a:rPr sz="1600" spc="85" dirty="0">
                <a:latin typeface="MS UI Gothic"/>
                <a:cs typeface="MS UI Gothic"/>
              </a:rPr>
              <a:t>ー</a:t>
            </a:r>
            <a:r>
              <a:rPr sz="1600" spc="-140" dirty="0">
                <a:latin typeface="MS UI Gothic"/>
                <a:cs typeface="MS UI Gothic"/>
              </a:rPr>
              <a:t>ト</a:t>
            </a:r>
            <a:r>
              <a:rPr sz="1600" spc="50" dirty="0">
                <a:latin typeface="MS UI Gothic"/>
                <a:cs typeface="MS UI Gothic"/>
              </a:rPr>
              <a:t>窓口対応時間外</a:t>
            </a:r>
            <a:r>
              <a:rPr sz="1600" spc="40" dirty="0">
                <a:latin typeface="MS UI Gothic"/>
                <a:cs typeface="MS UI Gothic"/>
              </a:rPr>
              <a:t>の</a:t>
            </a:r>
            <a:r>
              <a:rPr sz="1600" spc="50" dirty="0">
                <a:latin typeface="MS UI Gothic"/>
                <a:cs typeface="MS UI Gothic"/>
              </a:rPr>
              <a:t>障害</a:t>
            </a:r>
            <a:r>
              <a:rPr sz="1600" spc="35" dirty="0">
                <a:latin typeface="MS UI Gothic"/>
                <a:cs typeface="MS UI Gothic"/>
              </a:rPr>
              <a:t>につ</a:t>
            </a:r>
            <a:r>
              <a:rPr sz="1600" spc="185" dirty="0">
                <a:latin typeface="MS UI Gothic"/>
                <a:cs typeface="MS UI Gothic"/>
              </a:rPr>
              <a:t>い</a:t>
            </a:r>
            <a:r>
              <a:rPr sz="1600" spc="140" dirty="0">
                <a:latin typeface="MS UI Gothic"/>
                <a:cs typeface="MS UI Gothic"/>
              </a:rPr>
              <a:t>て</a:t>
            </a:r>
            <a:r>
              <a:rPr sz="1600" spc="30" dirty="0">
                <a:latin typeface="MS UI Gothic"/>
                <a:cs typeface="MS UI Gothic"/>
              </a:rPr>
              <a:t>は</a:t>
            </a:r>
            <a:r>
              <a:rPr sz="1600" spc="35" dirty="0">
                <a:latin typeface="MS UI Gothic"/>
                <a:cs typeface="MS UI Gothic"/>
              </a:rPr>
              <a:t>緊</a:t>
            </a:r>
            <a:r>
              <a:rPr sz="1600" spc="40" dirty="0">
                <a:latin typeface="MS UI Gothic"/>
                <a:cs typeface="MS UI Gothic"/>
              </a:rPr>
              <a:t>急</a:t>
            </a:r>
            <a:r>
              <a:rPr sz="1600" spc="30" dirty="0">
                <a:latin typeface="MS UI Gothic"/>
                <a:cs typeface="MS UI Gothic"/>
              </a:rPr>
              <a:t>窓口</a:t>
            </a:r>
            <a:r>
              <a:rPr sz="1600" spc="35" dirty="0">
                <a:latin typeface="MS UI Gothic"/>
                <a:cs typeface="MS UI Gothic"/>
              </a:rPr>
              <a:t>を</a:t>
            </a:r>
            <a:r>
              <a:rPr sz="1600" spc="180" dirty="0">
                <a:latin typeface="MS UI Gothic"/>
                <a:cs typeface="MS UI Gothic"/>
              </a:rPr>
              <a:t>ご</a:t>
            </a:r>
            <a:r>
              <a:rPr sz="1600" spc="30" dirty="0">
                <a:latin typeface="MS UI Gothic"/>
                <a:cs typeface="MS UI Gothic"/>
              </a:rPr>
              <a:t>用意し</a:t>
            </a:r>
            <a:r>
              <a:rPr sz="1600" spc="145" dirty="0">
                <a:latin typeface="MS UI Gothic"/>
                <a:cs typeface="MS UI Gothic"/>
              </a:rPr>
              <a:t>て</a:t>
            </a:r>
            <a:r>
              <a:rPr sz="1600" spc="155" dirty="0">
                <a:latin typeface="MS UI Gothic"/>
                <a:cs typeface="MS UI Gothic"/>
              </a:rPr>
              <a:t>い</a:t>
            </a:r>
            <a:r>
              <a:rPr sz="1600" spc="105" dirty="0">
                <a:latin typeface="MS UI Gothic"/>
                <a:cs typeface="MS UI Gothic"/>
              </a:rPr>
              <a:t>ま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 </a:t>
            </a:r>
            <a:r>
              <a:rPr sz="1600" spc="50" dirty="0">
                <a:latin typeface="MS UI Gothic"/>
                <a:cs typeface="MS UI Gothic"/>
              </a:rPr>
              <a:t>障害対応</a:t>
            </a:r>
            <a:r>
              <a:rPr sz="1600" spc="40" dirty="0">
                <a:latin typeface="MS UI Gothic"/>
                <a:cs typeface="MS UI Gothic"/>
              </a:rPr>
              <a:t>の</a:t>
            </a:r>
            <a:r>
              <a:rPr sz="1600" spc="35" dirty="0">
                <a:latin typeface="MS UI Gothic"/>
                <a:cs typeface="MS UI Gothic"/>
              </a:rPr>
              <a:t>み</a:t>
            </a:r>
            <a:r>
              <a:rPr sz="1600" spc="100" dirty="0">
                <a:latin typeface="MS UI Gothic"/>
                <a:cs typeface="MS UI Gothic"/>
              </a:rPr>
              <a:t>の</a:t>
            </a:r>
            <a:r>
              <a:rPr sz="1600" spc="120" dirty="0">
                <a:latin typeface="MS UI Gothic"/>
                <a:cs typeface="MS UI Gothic"/>
              </a:rPr>
              <a:t>受付</a:t>
            </a:r>
            <a:r>
              <a:rPr sz="1600" spc="80" dirty="0">
                <a:latin typeface="MS UI Gothic"/>
                <a:cs typeface="MS UI Gothic"/>
              </a:rPr>
              <a:t>と</a:t>
            </a:r>
            <a:r>
              <a:rPr sz="1600" spc="35" dirty="0">
                <a:latin typeface="MS UI Gothic"/>
                <a:cs typeface="MS UI Gothic"/>
              </a:rPr>
              <a:t>な</a:t>
            </a:r>
            <a:r>
              <a:rPr sz="1600" spc="114" dirty="0">
                <a:latin typeface="MS UI Gothic"/>
                <a:cs typeface="MS UI Gothic"/>
              </a:rPr>
              <a:t>り</a:t>
            </a:r>
            <a:r>
              <a:rPr sz="1600" spc="145" dirty="0">
                <a:latin typeface="MS UI Gothic"/>
                <a:cs typeface="MS UI Gothic"/>
              </a:rPr>
              <a:t>ま</a:t>
            </a:r>
            <a:r>
              <a:rPr sz="1600" spc="40" dirty="0">
                <a:latin typeface="MS UI Gothic"/>
                <a:cs typeface="MS UI Gothic"/>
              </a:rPr>
              <a:t>す</a:t>
            </a:r>
            <a:r>
              <a:rPr sz="1600" spc="-5" dirty="0">
                <a:latin typeface="MS UI Gothic"/>
                <a:cs typeface="MS UI Gothic"/>
              </a:rPr>
              <a:t>。</a:t>
            </a:r>
            <a:endParaRPr sz="1600" dirty="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3958286"/>
            <a:ext cx="688340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10" dirty="0">
                <a:latin typeface="MS UI Gothic"/>
                <a:cs typeface="MS UI Gothic"/>
              </a:rPr>
              <a:t>システム</a:t>
            </a:r>
            <a:r>
              <a:rPr sz="1600" spc="50" dirty="0">
                <a:latin typeface="MS UI Gothic"/>
                <a:cs typeface="MS UI Gothic"/>
              </a:rPr>
              <a:t>は</a:t>
            </a:r>
            <a:r>
              <a:rPr sz="1600" spc="45" dirty="0">
                <a:latin typeface="MS UI Gothic"/>
                <a:cs typeface="MS UI Gothic"/>
              </a:rPr>
              <a:t>自</a:t>
            </a:r>
            <a:r>
              <a:rPr sz="1600" spc="55" dirty="0">
                <a:latin typeface="MS UI Gothic"/>
                <a:cs typeface="MS UI Gothic"/>
              </a:rPr>
              <a:t>動</a:t>
            </a:r>
            <a:r>
              <a:rPr sz="1600" spc="35" dirty="0">
                <a:latin typeface="MS UI Gothic"/>
                <a:cs typeface="MS UI Gothic"/>
              </a:rPr>
              <a:t>で</a:t>
            </a:r>
            <a:r>
              <a:rPr sz="1600" dirty="0">
                <a:latin typeface="MS UI Gothic"/>
                <a:cs typeface="MS UI Gothic"/>
              </a:rPr>
              <a:t>毎</a:t>
            </a:r>
            <a:r>
              <a:rPr sz="1600" spc="-5" dirty="0">
                <a:latin typeface="MS UI Gothic"/>
                <a:cs typeface="MS UI Gothic"/>
              </a:rPr>
              <a:t>日</a:t>
            </a:r>
            <a:r>
              <a:rPr sz="1600" spc="-15" dirty="0">
                <a:latin typeface="MS UI Gothic"/>
                <a:cs typeface="MS UI Gothic"/>
              </a:rPr>
              <a:t>、</a:t>
            </a:r>
            <a:r>
              <a:rPr sz="1600" dirty="0">
                <a:latin typeface="MS UI Gothic"/>
                <a:cs typeface="MS UI Gothic"/>
              </a:rPr>
              <a:t>以下</a:t>
            </a:r>
            <a:r>
              <a:rPr sz="1600" spc="75" dirty="0">
                <a:latin typeface="MS UI Gothic"/>
                <a:cs typeface="MS UI Gothic"/>
              </a:rPr>
              <a:t>の</a:t>
            </a:r>
            <a:r>
              <a:rPr sz="1600" spc="80" dirty="0">
                <a:latin typeface="MS UI Gothic"/>
                <a:cs typeface="MS UI Gothic"/>
              </a:rPr>
              <a:t>動</a:t>
            </a:r>
            <a:r>
              <a:rPr sz="1600" dirty="0">
                <a:latin typeface="MS UI Gothic"/>
                <a:cs typeface="MS UI Gothic"/>
              </a:rPr>
              <a:t>作</a:t>
            </a:r>
            <a:r>
              <a:rPr sz="1600" spc="25" dirty="0">
                <a:latin typeface="MS UI Gothic"/>
                <a:cs typeface="MS UI Gothic"/>
              </a:rPr>
              <a:t>を実</a:t>
            </a:r>
            <a:r>
              <a:rPr sz="1600" spc="35" dirty="0">
                <a:latin typeface="MS UI Gothic"/>
                <a:cs typeface="MS UI Gothic"/>
              </a:rPr>
              <a:t>施</a:t>
            </a:r>
            <a:r>
              <a:rPr sz="1600" spc="90" dirty="0">
                <a:latin typeface="MS UI Gothic"/>
                <a:cs typeface="MS UI Gothic"/>
              </a:rPr>
              <a:t>し</a:t>
            </a:r>
            <a:r>
              <a:rPr sz="1600" spc="105" dirty="0">
                <a:latin typeface="MS UI Gothic"/>
                <a:cs typeface="MS UI Gothic"/>
              </a:rPr>
              <a:t>ま</a:t>
            </a:r>
            <a:r>
              <a:rPr sz="1600" spc="10" dirty="0">
                <a:latin typeface="MS UI Gothic"/>
                <a:cs typeface="MS UI Gothic"/>
              </a:rPr>
              <a:t>す。</a:t>
            </a:r>
            <a:endParaRPr sz="1600" dirty="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MS UI Gothic"/>
                <a:cs typeface="MS UI Gothic"/>
              </a:rPr>
              <a:t>（</a:t>
            </a:r>
            <a:r>
              <a:rPr sz="1600" spc="30" dirty="0">
                <a:latin typeface="MS UI Gothic"/>
                <a:cs typeface="MS UI Gothic"/>
              </a:rPr>
              <a:t>容量</a:t>
            </a:r>
            <a:r>
              <a:rPr sz="1600" spc="25" dirty="0">
                <a:latin typeface="MS UI Gothic"/>
                <a:cs typeface="MS UI Gothic"/>
              </a:rPr>
              <a:t>の</a:t>
            </a:r>
            <a:r>
              <a:rPr sz="1600" spc="30" dirty="0">
                <a:latin typeface="MS UI Gothic"/>
                <a:cs typeface="MS UI Gothic"/>
              </a:rPr>
              <a:t>不足</a:t>
            </a:r>
            <a:r>
              <a:rPr sz="1600" spc="15" dirty="0">
                <a:latin typeface="MS UI Gothic"/>
                <a:cs typeface="MS UI Gothic"/>
              </a:rPr>
              <a:t>な</a:t>
            </a:r>
            <a:r>
              <a:rPr sz="1600" spc="105" dirty="0">
                <a:latin typeface="MS UI Gothic"/>
                <a:cs typeface="MS UI Gothic"/>
              </a:rPr>
              <a:t>ど</a:t>
            </a:r>
            <a:r>
              <a:rPr sz="1600" spc="75" dirty="0">
                <a:latin typeface="MS UI Gothic"/>
                <a:cs typeface="MS UI Gothic"/>
              </a:rPr>
              <a:t>サー</a:t>
            </a:r>
            <a:r>
              <a:rPr sz="1600" spc="80" dirty="0">
                <a:latin typeface="MS UI Gothic"/>
                <a:cs typeface="MS UI Gothic"/>
              </a:rPr>
              <a:t>バ</a:t>
            </a:r>
            <a:r>
              <a:rPr sz="1600" spc="75" dirty="0">
                <a:latin typeface="MS UI Gothic"/>
                <a:cs typeface="MS UI Gothic"/>
              </a:rPr>
              <a:t>の</a:t>
            </a:r>
            <a:r>
              <a:rPr sz="1600" spc="105" dirty="0">
                <a:latin typeface="MS UI Gothic"/>
                <a:cs typeface="MS UI Gothic"/>
              </a:rPr>
              <a:t>状</a:t>
            </a:r>
            <a:r>
              <a:rPr sz="1600" spc="150" dirty="0">
                <a:latin typeface="MS UI Gothic"/>
                <a:cs typeface="MS UI Gothic"/>
              </a:rPr>
              <a:t>態</a:t>
            </a:r>
            <a:r>
              <a:rPr sz="1600" spc="114" dirty="0">
                <a:latin typeface="MS UI Gothic"/>
                <a:cs typeface="MS UI Gothic"/>
              </a:rPr>
              <a:t>に</a:t>
            </a:r>
            <a:r>
              <a:rPr sz="1600" spc="125" dirty="0">
                <a:latin typeface="MS UI Gothic"/>
                <a:cs typeface="MS UI Gothic"/>
              </a:rPr>
              <a:t>よ</a:t>
            </a:r>
            <a:r>
              <a:rPr sz="1600" spc="210" dirty="0">
                <a:latin typeface="MS UI Gothic"/>
                <a:cs typeface="MS UI Gothic"/>
              </a:rPr>
              <a:t>っ</a:t>
            </a:r>
            <a:r>
              <a:rPr sz="1600" spc="140" dirty="0">
                <a:latin typeface="MS UI Gothic"/>
                <a:cs typeface="MS UI Gothic"/>
              </a:rPr>
              <a:t>て</a:t>
            </a:r>
            <a:r>
              <a:rPr sz="1600" spc="45" dirty="0">
                <a:latin typeface="MS UI Gothic"/>
                <a:cs typeface="MS UI Gothic"/>
              </a:rPr>
              <a:t>は</a:t>
            </a:r>
            <a:r>
              <a:rPr sz="1600" spc="60" dirty="0">
                <a:latin typeface="MS UI Gothic"/>
                <a:cs typeface="MS UI Gothic"/>
              </a:rPr>
              <a:t>実</a:t>
            </a:r>
            <a:r>
              <a:rPr sz="1600" spc="50" dirty="0">
                <a:latin typeface="MS UI Gothic"/>
                <a:cs typeface="MS UI Gothic"/>
              </a:rPr>
              <a:t>施</a:t>
            </a:r>
            <a:r>
              <a:rPr sz="1600" spc="40" dirty="0">
                <a:latin typeface="MS UI Gothic"/>
                <a:cs typeface="MS UI Gothic"/>
              </a:rPr>
              <a:t>で</a:t>
            </a:r>
            <a:r>
              <a:rPr sz="1600" spc="55" dirty="0">
                <a:latin typeface="MS UI Gothic"/>
                <a:cs typeface="MS UI Gothic"/>
              </a:rPr>
              <a:t>き</a:t>
            </a:r>
            <a:r>
              <a:rPr sz="1600" spc="50" dirty="0">
                <a:latin typeface="MS UI Gothic"/>
                <a:cs typeface="MS UI Gothic"/>
              </a:rPr>
              <a:t>な</a:t>
            </a:r>
            <a:r>
              <a:rPr sz="1600" spc="185" dirty="0">
                <a:latin typeface="MS UI Gothic"/>
                <a:cs typeface="MS UI Gothic"/>
              </a:rPr>
              <a:t>い</a:t>
            </a:r>
            <a:r>
              <a:rPr sz="1600" spc="-5" dirty="0">
                <a:latin typeface="MS UI Gothic"/>
                <a:cs typeface="MS UI Gothic"/>
              </a:rPr>
              <a:t>場</a:t>
            </a:r>
            <a:r>
              <a:rPr sz="1600" spc="5" dirty="0">
                <a:latin typeface="MS UI Gothic"/>
                <a:cs typeface="MS UI Gothic"/>
              </a:rPr>
              <a:t>合</a:t>
            </a:r>
            <a:r>
              <a:rPr sz="1600" spc="175" dirty="0">
                <a:latin typeface="MS UI Gothic"/>
                <a:cs typeface="MS UI Gothic"/>
              </a:rPr>
              <a:t>が</a:t>
            </a:r>
            <a:r>
              <a:rPr sz="1600" spc="180" dirty="0">
                <a:latin typeface="MS UI Gothic"/>
                <a:cs typeface="MS UI Gothic"/>
              </a:rPr>
              <a:t>ご</a:t>
            </a:r>
            <a:r>
              <a:rPr sz="1600" spc="165" dirty="0">
                <a:latin typeface="MS UI Gothic"/>
                <a:cs typeface="MS UI Gothic"/>
              </a:rPr>
              <a:t>ざ</a:t>
            </a:r>
            <a:r>
              <a:rPr sz="1600" spc="175" dirty="0">
                <a:latin typeface="MS UI Gothic"/>
                <a:cs typeface="MS UI Gothic"/>
              </a:rPr>
              <a:t>いま</a:t>
            </a:r>
            <a:r>
              <a:rPr sz="1600" spc="15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）</a:t>
            </a:r>
            <a:endParaRPr sz="1600" dirty="0">
              <a:latin typeface="MS UI Gothic"/>
              <a:cs typeface="MS UI Gothic"/>
            </a:endParaRPr>
          </a:p>
          <a:p>
            <a:pPr marL="250190" indent="-102870">
              <a:lnSpc>
                <a:spcPct val="100000"/>
              </a:lnSpc>
              <a:buSzPct val="93750"/>
              <a:buChar char="•"/>
              <a:tabLst>
                <a:tab pos="250825" algn="l"/>
              </a:tabLst>
            </a:pPr>
            <a:r>
              <a:rPr sz="1600" spc="150" dirty="0">
                <a:latin typeface="MS UI Gothic"/>
                <a:cs typeface="MS UI Gothic"/>
              </a:rPr>
              <a:t>リフ</a:t>
            </a:r>
            <a:r>
              <a:rPr sz="1600" spc="190" dirty="0">
                <a:latin typeface="MS UI Gothic"/>
                <a:cs typeface="MS UI Gothic"/>
              </a:rPr>
              <a:t>レ</a:t>
            </a:r>
            <a:r>
              <a:rPr sz="1600" spc="150" dirty="0">
                <a:latin typeface="MS UI Gothic"/>
                <a:cs typeface="MS UI Gothic"/>
              </a:rPr>
              <a:t>ッシュのた</a:t>
            </a:r>
            <a:r>
              <a:rPr sz="1600" spc="175" dirty="0">
                <a:latin typeface="MS UI Gothic"/>
                <a:cs typeface="MS UI Gothic"/>
              </a:rPr>
              <a:t>め</a:t>
            </a:r>
            <a:r>
              <a:rPr sz="1600" spc="50" dirty="0">
                <a:latin typeface="MS UI Gothic"/>
                <a:cs typeface="MS UI Gothic"/>
              </a:rPr>
              <a:t>の再</a:t>
            </a:r>
            <a:r>
              <a:rPr sz="1600" spc="60" dirty="0">
                <a:latin typeface="MS UI Gothic"/>
                <a:cs typeface="MS UI Gothic"/>
              </a:rPr>
              <a:t>起</a:t>
            </a:r>
            <a:r>
              <a:rPr sz="1600" spc="-5" dirty="0">
                <a:latin typeface="MS UI Gothic"/>
                <a:cs typeface="MS UI Gothic"/>
              </a:rPr>
              <a:t>動：毎</a:t>
            </a:r>
            <a:r>
              <a:rPr sz="1600" dirty="0">
                <a:latin typeface="MS UI Gothic"/>
                <a:cs typeface="MS UI Gothic"/>
              </a:rPr>
              <a:t>日</a:t>
            </a:r>
            <a:r>
              <a:rPr sz="1600" spc="-55" dirty="0">
                <a:latin typeface="MS UI Gothic"/>
                <a:cs typeface="MS UI Gothic"/>
              </a:rPr>
              <a:t>A</a:t>
            </a:r>
            <a:r>
              <a:rPr sz="1600" spc="-20" dirty="0">
                <a:latin typeface="MS UI Gothic"/>
                <a:cs typeface="MS UI Gothic"/>
              </a:rPr>
              <a:t>M</a:t>
            </a:r>
            <a:r>
              <a:rPr sz="1600" spc="204" dirty="0">
                <a:latin typeface="MS UI Gothic"/>
                <a:cs typeface="MS UI Gothic"/>
              </a:rPr>
              <a:t>1</a:t>
            </a:r>
            <a:r>
              <a:rPr sz="1600" spc="-5" dirty="0">
                <a:latin typeface="MS UI Gothic"/>
                <a:cs typeface="MS UI Gothic"/>
              </a:rPr>
              <a:t>時</a:t>
            </a:r>
            <a:r>
              <a:rPr sz="1600" spc="5" dirty="0">
                <a:latin typeface="MS UI Gothic"/>
                <a:cs typeface="MS UI Gothic"/>
              </a:rPr>
              <a:t>開</a:t>
            </a:r>
            <a:r>
              <a:rPr sz="1600" spc="-5" dirty="0">
                <a:latin typeface="MS UI Gothic"/>
                <a:cs typeface="MS UI Gothic"/>
              </a:rPr>
              <a:t>始</a:t>
            </a:r>
            <a:endParaRPr sz="1600" dirty="0">
              <a:latin typeface="MS UI Gothic"/>
              <a:cs typeface="MS UI Gothic"/>
            </a:endParaRPr>
          </a:p>
          <a:p>
            <a:pPr marL="250190" indent="-102870">
              <a:lnSpc>
                <a:spcPct val="100000"/>
              </a:lnSpc>
              <a:buSzPct val="93750"/>
              <a:buChar char="•"/>
              <a:tabLst>
                <a:tab pos="250825" algn="l"/>
              </a:tabLst>
            </a:pPr>
            <a:r>
              <a:rPr sz="1600" spc="120" dirty="0">
                <a:latin typeface="MS UI Gothic"/>
                <a:cs typeface="MS UI Gothic"/>
              </a:rPr>
              <a:t>デー</a:t>
            </a:r>
            <a:r>
              <a:rPr sz="1600" spc="110" dirty="0">
                <a:latin typeface="MS UI Gothic"/>
                <a:cs typeface="MS UI Gothic"/>
              </a:rPr>
              <a:t>タ</a:t>
            </a:r>
            <a:r>
              <a:rPr sz="1600" spc="170" dirty="0">
                <a:latin typeface="MS UI Gothic"/>
                <a:cs typeface="MS UI Gothic"/>
              </a:rPr>
              <a:t>ベースのバ</a:t>
            </a:r>
            <a:r>
              <a:rPr sz="1600" spc="130" dirty="0">
                <a:latin typeface="MS UI Gothic"/>
                <a:cs typeface="MS UI Gothic"/>
              </a:rPr>
              <a:t>ッ</a:t>
            </a:r>
            <a:r>
              <a:rPr sz="1600" spc="195" dirty="0">
                <a:latin typeface="MS UI Gothic"/>
                <a:cs typeface="MS UI Gothic"/>
              </a:rPr>
              <a:t>ク</a:t>
            </a:r>
            <a:r>
              <a:rPr sz="1600" spc="215" dirty="0">
                <a:latin typeface="MS UI Gothic"/>
                <a:cs typeface="MS UI Gothic"/>
              </a:rPr>
              <a:t>ア</a:t>
            </a:r>
            <a:r>
              <a:rPr sz="1600" spc="295" dirty="0">
                <a:latin typeface="MS UI Gothic"/>
                <a:cs typeface="MS UI Gothic"/>
              </a:rPr>
              <a:t>ッ</a:t>
            </a:r>
            <a:r>
              <a:rPr sz="1600" spc="40" dirty="0">
                <a:latin typeface="MS UI Gothic"/>
                <a:cs typeface="MS UI Gothic"/>
              </a:rPr>
              <a:t>プ：毎</a:t>
            </a:r>
            <a:r>
              <a:rPr sz="1600" spc="80" dirty="0">
                <a:latin typeface="MS UI Gothic"/>
                <a:cs typeface="MS UI Gothic"/>
              </a:rPr>
              <a:t>日</a:t>
            </a:r>
            <a:r>
              <a:rPr sz="1600" spc="-40" dirty="0">
                <a:latin typeface="MS UI Gothic"/>
                <a:cs typeface="MS UI Gothic"/>
              </a:rPr>
              <a:t>AM</a:t>
            </a:r>
            <a:r>
              <a:rPr sz="1600" spc="200" dirty="0">
                <a:latin typeface="MS UI Gothic"/>
                <a:cs typeface="MS UI Gothic"/>
              </a:rPr>
              <a:t>2</a:t>
            </a:r>
            <a:r>
              <a:rPr sz="1600" spc="5" dirty="0">
                <a:latin typeface="MS UI Gothic"/>
                <a:cs typeface="MS UI Gothic"/>
              </a:rPr>
              <a:t>時</a:t>
            </a:r>
            <a:r>
              <a:rPr sz="1600" spc="-5" dirty="0">
                <a:latin typeface="MS UI Gothic"/>
                <a:cs typeface="MS UI Gothic"/>
              </a:rPr>
              <a:t>開始</a:t>
            </a:r>
            <a:endParaRPr sz="1600" dirty="0">
              <a:latin typeface="MS UI Gothic"/>
              <a:cs typeface="MS UI Gothic"/>
            </a:endParaRPr>
          </a:p>
          <a:p>
            <a:pPr marL="250190" indent="-102870">
              <a:lnSpc>
                <a:spcPct val="100000"/>
              </a:lnSpc>
              <a:buSzPct val="93750"/>
              <a:buChar char="•"/>
              <a:tabLst>
                <a:tab pos="250825" algn="l"/>
              </a:tabLst>
            </a:pPr>
            <a:r>
              <a:rPr sz="1600" spc="120" dirty="0">
                <a:latin typeface="MS UI Gothic"/>
                <a:cs typeface="MS UI Gothic"/>
              </a:rPr>
              <a:t>デー</a:t>
            </a:r>
            <a:r>
              <a:rPr sz="1600" spc="110" dirty="0">
                <a:latin typeface="MS UI Gothic"/>
                <a:cs typeface="MS UI Gothic"/>
              </a:rPr>
              <a:t>タ</a:t>
            </a:r>
            <a:r>
              <a:rPr sz="1600" spc="65" dirty="0">
                <a:latin typeface="MS UI Gothic"/>
                <a:cs typeface="MS UI Gothic"/>
              </a:rPr>
              <a:t>ベースの最適化</a:t>
            </a:r>
            <a:r>
              <a:rPr sz="1600" spc="85" dirty="0">
                <a:latin typeface="MS UI Gothic"/>
                <a:cs typeface="MS UI Gothic"/>
              </a:rPr>
              <a:t>作</a:t>
            </a:r>
            <a:r>
              <a:rPr sz="1600" spc="-5" dirty="0">
                <a:latin typeface="MS UI Gothic"/>
                <a:cs typeface="MS UI Gothic"/>
              </a:rPr>
              <a:t>業：毎</a:t>
            </a:r>
            <a:r>
              <a:rPr sz="1600" dirty="0">
                <a:latin typeface="MS UI Gothic"/>
                <a:cs typeface="MS UI Gothic"/>
              </a:rPr>
              <a:t>日</a:t>
            </a:r>
            <a:r>
              <a:rPr sz="1600" spc="-55" dirty="0">
                <a:latin typeface="MS UI Gothic"/>
                <a:cs typeface="MS UI Gothic"/>
              </a:rPr>
              <a:t>A</a:t>
            </a:r>
            <a:r>
              <a:rPr sz="1600" spc="-20" dirty="0">
                <a:latin typeface="MS UI Gothic"/>
                <a:cs typeface="MS UI Gothic"/>
              </a:rPr>
              <a:t>M</a:t>
            </a:r>
            <a:r>
              <a:rPr sz="1600" spc="204" dirty="0">
                <a:latin typeface="MS UI Gothic"/>
                <a:cs typeface="MS UI Gothic"/>
              </a:rPr>
              <a:t>3</a:t>
            </a:r>
            <a:r>
              <a:rPr sz="1600" spc="-5" dirty="0">
                <a:latin typeface="MS UI Gothic"/>
                <a:cs typeface="MS UI Gothic"/>
              </a:rPr>
              <a:t>時</a:t>
            </a:r>
            <a:r>
              <a:rPr sz="1600" spc="5" dirty="0">
                <a:latin typeface="MS UI Gothic"/>
                <a:cs typeface="MS UI Gothic"/>
              </a:rPr>
              <a:t>開</a:t>
            </a:r>
            <a:r>
              <a:rPr sz="1600" spc="-5" dirty="0">
                <a:latin typeface="MS UI Gothic"/>
                <a:cs typeface="MS UI Gothic"/>
              </a:rPr>
              <a:t>始</a:t>
            </a:r>
            <a:endParaRPr sz="1600" dirty="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MS UI Gothic"/>
                <a:cs typeface="MS UI Gothic"/>
              </a:rPr>
              <a:t>毎日</a:t>
            </a:r>
            <a:r>
              <a:rPr sz="1600" spc="35" dirty="0">
                <a:latin typeface="MS UI Gothic"/>
                <a:cs typeface="MS UI Gothic"/>
              </a:rPr>
              <a:t>AM1</a:t>
            </a:r>
            <a:r>
              <a:rPr sz="1600" spc="150" dirty="0">
                <a:latin typeface="MS UI Gothic"/>
                <a:cs typeface="MS UI Gothic"/>
              </a:rPr>
              <a:t>時か</a:t>
            </a:r>
            <a:r>
              <a:rPr sz="1600" spc="120" dirty="0">
                <a:latin typeface="MS UI Gothic"/>
                <a:cs typeface="MS UI Gothic"/>
              </a:rPr>
              <a:t>ら</a:t>
            </a:r>
            <a:r>
              <a:rPr sz="1600" spc="40" dirty="0">
                <a:latin typeface="MS UI Gothic"/>
                <a:cs typeface="MS UI Gothic"/>
              </a:rPr>
              <a:t>AM</a:t>
            </a:r>
            <a:r>
              <a:rPr sz="1600" spc="35" dirty="0">
                <a:latin typeface="MS UI Gothic"/>
                <a:cs typeface="MS UI Gothic"/>
              </a:rPr>
              <a:t>6</a:t>
            </a:r>
            <a:r>
              <a:rPr sz="1600" spc="5" dirty="0">
                <a:latin typeface="MS UI Gothic"/>
                <a:cs typeface="MS UI Gothic"/>
              </a:rPr>
              <a:t>時</a:t>
            </a:r>
            <a:r>
              <a:rPr sz="1600" spc="140" dirty="0">
                <a:latin typeface="MS UI Gothic"/>
                <a:cs typeface="MS UI Gothic"/>
              </a:rPr>
              <a:t>はメ</a:t>
            </a:r>
            <a:r>
              <a:rPr sz="1600" spc="145" dirty="0">
                <a:latin typeface="MS UI Gothic"/>
                <a:cs typeface="MS UI Gothic"/>
              </a:rPr>
              <a:t>ン</a:t>
            </a:r>
            <a:r>
              <a:rPr sz="1600" spc="110" dirty="0">
                <a:latin typeface="MS UI Gothic"/>
                <a:cs typeface="MS UI Gothic"/>
              </a:rPr>
              <a:t>テ</a:t>
            </a:r>
            <a:r>
              <a:rPr sz="1600" spc="130" dirty="0">
                <a:latin typeface="MS UI Gothic"/>
                <a:cs typeface="MS UI Gothic"/>
              </a:rPr>
              <a:t>ナ</a:t>
            </a:r>
            <a:r>
              <a:rPr sz="1600" spc="140" dirty="0">
                <a:latin typeface="MS UI Gothic"/>
                <a:cs typeface="MS UI Gothic"/>
              </a:rPr>
              <a:t>ン</a:t>
            </a:r>
            <a:r>
              <a:rPr sz="1600" spc="175" dirty="0">
                <a:latin typeface="MS UI Gothic"/>
                <a:cs typeface="MS UI Gothic"/>
              </a:rPr>
              <a:t>ス</a:t>
            </a:r>
            <a:r>
              <a:rPr sz="1600" spc="180" dirty="0">
                <a:latin typeface="MS UI Gothic"/>
                <a:cs typeface="MS UI Gothic"/>
              </a:rPr>
              <a:t>タ</a:t>
            </a:r>
            <a:r>
              <a:rPr sz="1600" spc="95" dirty="0">
                <a:latin typeface="MS UI Gothic"/>
                <a:cs typeface="MS UI Gothic"/>
              </a:rPr>
              <a:t>イ</a:t>
            </a:r>
            <a:r>
              <a:rPr sz="1600" spc="105" dirty="0">
                <a:latin typeface="MS UI Gothic"/>
                <a:cs typeface="MS UI Gothic"/>
              </a:rPr>
              <a:t>ム</a:t>
            </a:r>
            <a:r>
              <a:rPr sz="1600" spc="275" dirty="0">
                <a:latin typeface="MS UI Gothic"/>
                <a:cs typeface="MS UI Gothic"/>
              </a:rPr>
              <a:t>と</a:t>
            </a:r>
            <a:r>
              <a:rPr sz="1600" spc="35" dirty="0">
                <a:latin typeface="MS UI Gothic"/>
                <a:cs typeface="MS UI Gothic"/>
              </a:rPr>
              <a:t>な</a:t>
            </a:r>
            <a:r>
              <a:rPr sz="1600" spc="114" dirty="0">
                <a:latin typeface="MS UI Gothic"/>
                <a:cs typeface="MS UI Gothic"/>
              </a:rPr>
              <a:t>り</a:t>
            </a:r>
            <a:r>
              <a:rPr sz="1600" spc="145" dirty="0">
                <a:latin typeface="MS UI Gothic"/>
                <a:cs typeface="MS UI Gothic"/>
              </a:rPr>
              <a:t>ま</a:t>
            </a:r>
            <a:r>
              <a:rPr sz="1600" spc="40" dirty="0">
                <a:latin typeface="MS UI Gothic"/>
                <a:cs typeface="MS UI Gothic"/>
              </a:rPr>
              <a:t>す</a:t>
            </a:r>
            <a:r>
              <a:rPr sz="1600" spc="15" dirty="0">
                <a:latin typeface="MS UI Gothic"/>
                <a:cs typeface="MS UI Gothic"/>
              </a:rPr>
              <a:t>。（</a:t>
            </a:r>
            <a:r>
              <a:rPr sz="1600" spc="15" dirty="0" err="1">
                <a:latin typeface="MS UI Gothic"/>
                <a:cs typeface="MS UI Gothic"/>
              </a:rPr>
              <a:t>変更</a:t>
            </a:r>
            <a:r>
              <a:rPr sz="1600" spc="35" dirty="0" err="1">
                <a:latin typeface="MS UI Gothic"/>
                <a:cs typeface="MS UI Gothic"/>
              </a:rPr>
              <a:t>も</a:t>
            </a:r>
            <a:r>
              <a:rPr sz="1600" spc="-5" dirty="0" err="1">
                <a:latin typeface="MS UI Gothic"/>
                <a:cs typeface="MS UI Gothic"/>
              </a:rPr>
              <a:t>可</a:t>
            </a:r>
            <a:r>
              <a:rPr sz="1600" spc="5" dirty="0" err="1">
                <a:latin typeface="MS UI Gothic"/>
                <a:cs typeface="MS UI Gothic"/>
              </a:rPr>
              <a:t>能</a:t>
            </a:r>
            <a:r>
              <a:rPr sz="1600" spc="95" dirty="0" err="1">
                <a:latin typeface="MS UI Gothic"/>
                <a:cs typeface="MS UI Gothic"/>
              </a:rPr>
              <a:t>で</a:t>
            </a:r>
            <a:r>
              <a:rPr lang="ja-JP" altLang="en-US" sz="1600" spc="10" dirty="0">
                <a:latin typeface="MS UI Gothic"/>
                <a:cs typeface="MS UI Gothic"/>
              </a:rPr>
              <a:t>す</a:t>
            </a:r>
            <a:r>
              <a:rPr sz="1600" spc="10" dirty="0">
                <a:latin typeface="MS UI Gothic"/>
                <a:cs typeface="MS UI Gothic"/>
              </a:rPr>
              <a:t>）</a:t>
            </a:r>
            <a:endParaRPr sz="1600" dirty="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459" y="990345"/>
            <a:ext cx="3816350" cy="36131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0800" rIns="0" bIns="0" rtlCol="0">
            <a:spAutoFit/>
          </a:bodyPr>
          <a:lstStyle/>
          <a:p>
            <a:pPr marL="979169">
              <a:lnSpc>
                <a:spcPct val="100000"/>
              </a:lnSpc>
              <a:spcBef>
                <a:spcPts val="400"/>
              </a:spcBef>
            </a:pP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サポートご相談窓口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459" y="2286000"/>
            <a:ext cx="3816350" cy="36004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障害ご対応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459" y="3581400"/>
            <a:ext cx="3816350" cy="36004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通常のメンテナ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225" dirty="0">
                <a:solidFill>
                  <a:srgbClr val="FFFFFF"/>
                </a:solidFill>
                <a:latin typeface="MS UI Gothic"/>
                <a:cs typeface="MS UI Gothic"/>
              </a:rPr>
              <a:t>スに</a:t>
            </a:r>
            <a:r>
              <a:rPr sz="1800" spc="220" dirty="0">
                <a:solidFill>
                  <a:srgbClr val="FFFFFF"/>
                </a:solidFill>
                <a:latin typeface="MS UI Gothic"/>
                <a:cs typeface="MS UI Gothic"/>
              </a:rPr>
              <a:t>つ</a:t>
            </a:r>
            <a:r>
              <a:rPr sz="1800" spc="19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endParaRPr sz="1800" dirty="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040" y="125597"/>
            <a:ext cx="539972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3200" b="0" spc="275" dirty="0">
                <a:latin typeface="MS UI Gothic"/>
                <a:cs typeface="MS UI Gothic"/>
              </a:rPr>
              <a:t>②</a:t>
            </a:r>
            <a:r>
              <a:rPr sz="3200" b="0" spc="275" dirty="0" err="1">
                <a:latin typeface="MS UI Gothic"/>
                <a:cs typeface="MS UI Gothic"/>
              </a:rPr>
              <a:t>保守•</a:t>
            </a:r>
            <a:r>
              <a:rPr sz="3200" b="0" spc="310" dirty="0" err="1">
                <a:latin typeface="MS UI Gothic"/>
                <a:cs typeface="MS UI Gothic"/>
              </a:rPr>
              <a:t>サ</a:t>
            </a:r>
            <a:r>
              <a:rPr sz="3200" b="0" spc="200" dirty="0" err="1">
                <a:latin typeface="MS UI Gothic"/>
                <a:cs typeface="MS UI Gothic"/>
              </a:rPr>
              <a:t>ポートに</a:t>
            </a:r>
            <a:r>
              <a:rPr sz="3200" b="0" spc="190" dirty="0" err="1">
                <a:latin typeface="MS UI Gothic"/>
                <a:cs typeface="MS UI Gothic"/>
              </a:rPr>
              <a:t>つ</a:t>
            </a:r>
            <a:r>
              <a:rPr sz="3200" b="0" spc="320" dirty="0" err="1">
                <a:latin typeface="MS UI Gothic"/>
                <a:cs typeface="MS UI Gothic"/>
              </a:rPr>
              <a:t>いて</a:t>
            </a:r>
            <a:r>
              <a:rPr lang="ja-JP" altLang="en-US" sz="3200" b="0" spc="320" dirty="0">
                <a:latin typeface="MS UI Gothic"/>
                <a:cs typeface="MS UI Gothic"/>
              </a:rPr>
              <a:t>　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825483" y="6553200"/>
            <a:ext cx="30225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4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</a:rPr>
              <a:t>3</a:t>
            </a:r>
            <a:r>
              <a:rPr kumimoji="1" lang="en-US" altLang="ja-JP" sz="14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</a:rPr>
              <a:t>5</a:t>
            </a:r>
          </a:p>
          <a:p>
            <a:pPr marL="38100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400" b="0" i="0" u="none" strike="noStrike" kern="1200" cap="none" spc="1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467" y="1116968"/>
            <a:ext cx="8946533" cy="4662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BlueBean</a:t>
            </a:r>
            <a:r>
              <a:rPr lang="ja-JP" altLang="en-US" sz="1600" spc="-5" dirty="0">
                <a:solidFill>
                  <a:prstClr val="black"/>
                </a:solidFill>
                <a:latin typeface="MS UI Gothic"/>
                <a:cs typeface="MS UI Gothic"/>
              </a:rPr>
              <a:t>はご利用いただくライセンスに応じ、サーバースペック容量を定めております。</a:t>
            </a:r>
            <a:endParaRPr lang="en-US" altLang="ja-JP" sz="1600" spc="-5" dirty="0">
              <a:solidFill>
                <a:prstClr val="black"/>
              </a:solidFill>
              <a:latin typeface="MS UI Gothic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例①</a:t>
            </a:r>
            <a:r>
              <a:rPr lang="en-US" altLang="ja-JP" sz="16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: </a:t>
            </a:r>
            <a:r>
              <a:rPr lang="en-US" altLang="ja-JP" sz="1600" b="1" spc="-5" dirty="0">
                <a:solidFill>
                  <a:schemeClr val="accent6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8 </a:t>
            </a:r>
            <a:r>
              <a:rPr lang="ja-JP" altLang="en-US" sz="16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ライセンスから</a:t>
            </a:r>
            <a:r>
              <a:rPr lang="en-US" altLang="ja-JP" sz="1600" b="1" spc="-5" dirty="0">
                <a:solidFill>
                  <a:schemeClr val="accent6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18 </a:t>
            </a:r>
            <a:r>
              <a:rPr lang="ja-JP" altLang="en-US" sz="16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ライセンスに変更</a:t>
            </a:r>
            <a:r>
              <a:rPr lang="ja-JP" altLang="en-US" sz="1600" spc="-5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したい　　　　</a:t>
            </a:r>
            <a:r>
              <a:rPr lang="ja-JP" altLang="en-US" sz="1600" spc="155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例</a:t>
            </a:r>
            <a:r>
              <a:rPr lang="ja-JP" altLang="en-US" sz="1600" spc="15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②</a:t>
            </a:r>
            <a:r>
              <a:rPr lang="en-US" altLang="ja-JP" sz="1600" spc="15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:</a:t>
            </a:r>
            <a:r>
              <a:rPr lang="en-US" altLang="ja-JP" sz="1600" b="1" spc="155" dirty="0">
                <a:solidFill>
                  <a:schemeClr val="accent2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42</a:t>
            </a:r>
            <a:r>
              <a:rPr lang="ja-JP" altLang="en-US" sz="1600" spc="15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ライセンスから</a:t>
            </a:r>
            <a:r>
              <a:rPr lang="en-US" altLang="ja-JP" sz="1600" b="1" spc="155" dirty="0">
                <a:solidFill>
                  <a:schemeClr val="accent2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55</a:t>
            </a:r>
            <a:r>
              <a:rPr lang="ja-JP" altLang="en-US" sz="1600" spc="15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ライセンスに変更したい</a:t>
            </a: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>
              <a:spcBef>
                <a:spcPts val="95"/>
              </a:spcBef>
              <a:defRPr/>
            </a:pPr>
            <a:r>
              <a:rPr lang="ja-JP" altLang="en-US" sz="16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⇒サーバースペック変更</a:t>
            </a:r>
            <a:r>
              <a:rPr lang="ja-JP" altLang="en-US" sz="1600" spc="-5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を伴う　　　　　　　　　　　　　　　　</a:t>
            </a:r>
            <a:r>
              <a:rPr lang="ja-JP" altLang="en-US" sz="1600" spc="155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⇒</a:t>
            </a:r>
            <a:r>
              <a:rPr lang="ja-JP" altLang="en-US" sz="1600" spc="15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サーバースペック不要</a:t>
            </a:r>
            <a:endParaRPr lang="en-US" altLang="ja-JP" sz="1600" spc="155" dirty="0"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>
              <a:spcBef>
                <a:spcPts val="95"/>
              </a:spcBef>
              <a:defRPr/>
            </a:pPr>
            <a:endParaRPr lang="en-US" altLang="ja-JP" sz="1600" spc="155" dirty="0">
              <a:latin typeface="MS UI Gothic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spc="155" dirty="0">
                <a:latin typeface="MS UI Gothic"/>
                <a:cs typeface="MS UI Gothic"/>
              </a:rPr>
              <a:t>変更</a:t>
            </a:r>
            <a:r>
              <a:rPr lang="ja-JP" altLang="en-US" sz="1600" spc="90" dirty="0">
                <a:latin typeface="MS UI Gothic"/>
                <a:cs typeface="MS UI Gothic"/>
              </a:rPr>
              <a:t>に</a:t>
            </a:r>
            <a:r>
              <a:rPr lang="ja-JP" altLang="en-US" sz="1600" spc="195" dirty="0">
                <a:latin typeface="MS UI Gothic"/>
                <a:cs typeface="MS UI Gothic"/>
              </a:rPr>
              <a:t>つ</a:t>
            </a:r>
            <a:r>
              <a:rPr lang="ja-JP" altLang="en-US" sz="1600" spc="220" dirty="0">
                <a:latin typeface="MS UI Gothic"/>
                <a:cs typeface="MS UI Gothic"/>
              </a:rPr>
              <a:t>い</a:t>
            </a:r>
            <a:r>
              <a:rPr lang="ja-JP" altLang="en-US" sz="1600" spc="140" dirty="0">
                <a:latin typeface="MS UI Gothic"/>
                <a:cs typeface="MS UI Gothic"/>
              </a:rPr>
              <a:t>て</a:t>
            </a:r>
            <a:r>
              <a:rPr lang="ja-JP" altLang="en-US" sz="1600" spc="55" dirty="0">
                <a:latin typeface="MS UI Gothic"/>
                <a:cs typeface="MS UI Gothic"/>
              </a:rPr>
              <a:t>は</a:t>
            </a:r>
            <a:r>
              <a:rPr lang="ja-JP" altLang="en-US" sz="1600" spc="50" dirty="0">
                <a:latin typeface="MS UI Gothic"/>
                <a:cs typeface="MS UI Gothic"/>
              </a:rPr>
              <a:t>、</a:t>
            </a:r>
            <a:r>
              <a:rPr lang="ja-JP" altLang="en-US" sz="1600" spc="-5" dirty="0">
                <a:latin typeface="MS UI Gothic"/>
                <a:cs typeface="MS UI Gothic"/>
              </a:rPr>
              <a:t>当</a:t>
            </a:r>
            <a:r>
              <a:rPr lang="ja-JP" altLang="en-US" sz="1600" spc="5" dirty="0">
                <a:latin typeface="MS UI Gothic"/>
                <a:cs typeface="MS UI Gothic"/>
              </a:rPr>
              <a:t>社</a:t>
            </a:r>
            <a:r>
              <a:rPr lang="ja-JP" altLang="en-US" sz="1600" spc="80" dirty="0">
                <a:latin typeface="MS UI Gothic"/>
                <a:cs typeface="MS UI Gothic"/>
              </a:rPr>
              <a:t>サポ</a:t>
            </a:r>
            <a:r>
              <a:rPr lang="ja-JP" altLang="en-US" sz="1600" spc="85" dirty="0">
                <a:latin typeface="MS UI Gothic"/>
                <a:cs typeface="MS UI Gothic"/>
              </a:rPr>
              <a:t>ー</a:t>
            </a:r>
            <a:r>
              <a:rPr lang="ja-JP" altLang="en-US" sz="1600" spc="-125" dirty="0">
                <a:latin typeface="MS UI Gothic"/>
                <a:cs typeface="MS UI Gothic"/>
              </a:rPr>
              <a:t>ト</a:t>
            </a:r>
            <a:r>
              <a:rPr lang="ja-JP" altLang="en-US" sz="1600" spc="-5" dirty="0">
                <a:latin typeface="MS UI Gothic"/>
                <a:cs typeface="MS UI Gothic"/>
              </a:rPr>
              <a:t>対応</a:t>
            </a:r>
            <a:r>
              <a:rPr lang="ja-JP" altLang="en-US" sz="1600" spc="5" dirty="0">
                <a:latin typeface="MS UI Gothic"/>
                <a:cs typeface="MS UI Gothic"/>
              </a:rPr>
              <a:t>時</a:t>
            </a:r>
            <a:r>
              <a:rPr lang="ja-JP" altLang="en-US" sz="1600" spc="-5" dirty="0">
                <a:latin typeface="MS UI Gothic"/>
                <a:cs typeface="MS UI Gothic"/>
              </a:rPr>
              <a:t>間</a:t>
            </a:r>
            <a:r>
              <a:rPr kumimoji="1" lang="ja-JP" alt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（平</a:t>
            </a:r>
            <a:r>
              <a:rPr kumimoji="1" lang="ja-JP" altLang="en-US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日</a:t>
            </a:r>
            <a:r>
              <a:rPr kumimoji="1" lang="en-US" altLang="ja-JP" sz="1600" b="0" i="0" u="none" strike="noStrike" kern="1200" cap="none" spc="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1</a:t>
            </a:r>
            <a:r>
              <a:rPr kumimoji="1" lang="en-US" altLang="ja-JP" sz="16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0</a:t>
            </a:r>
            <a:r>
              <a:rPr kumimoji="1" lang="ja-JP" altLang="en-US" sz="16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時</a:t>
            </a:r>
            <a:r>
              <a:rPr kumimoji="1" lang="ja-JP" altLang="en-US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か</a:t>
            </a:r>
            <a:r>
              <a:rPr kumimoji="1" lang="ja-JP" altLang="en-US" sz="1600" b="0" i="0" u="none" strike="noStrike" kern="1200" cap="none" spc="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ら</a:t>
            </a:r>
            <a:r>
              <a:rPr kumimoji="1" lang="en-US" altLang="ja-JP" sz="16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18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時</a:t>
            </a:r>
            <a:r>
              <a:rPr kumimoji="1" lang="ja-JP" altLang="en-US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）</a:t>
            </a:r>
            <a:r>
              <a:rPr kumimoji="1" lang="ja-JP" altLang="en-US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に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作業</a:t>
            </a:r>
            <a:r>
              <a:rPr kumimoji="1" lang="ja-JP" altLang="en-US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を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実施致</a:t>
            </a:r>
            <a:r>
              <a:rPr kumimoji="1" lang="ja-JP" altLang="en-US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し</a:t>
            </a:r>
            <a:r>
              <a:rPr kumimoji="1" lang="ja-JP" altLang="en-US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ま</a:t>
            </a:r>
            <a:r>
              <a:rPr kumimoji="1" lang="ja-JP" altLang="en-US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す。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MS UI Gothic"/>
                <a:cs typeface="MS UI Gothic"/>
              </a:rPr>
              <a:t>サーバースペック変更作業</a:t>
            </a:r>
            <a:r>
              <a:rPr kumimoji="1" lang="ja-JP" altLang="en-US" sz="1600" b="0" i="0" u="none" strike="noStrike" kern="1200" cap="none" spc="1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は、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BlueBean</a:t>
            </a:r>
            <a:r>
              <a:rPr kumimoji="1" lang="ja-JP" altLang="en-US" sz="1600" b="0" i="0" u="none" strike="noStrike" kern="1200" cap="none" spc="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を</a:t>
            </a:r>
            <a:r>
              <a:rPr lang="ja-JP" altLang="en-US" sz="1600" spc="-5" dirty="0">
                <a:solidFill>
                  <a:prstClr val="black"/>
                </a:solidFill>
                <a:latin typeface="MS UI Gothic"/>
                <a:cs typeface="MS UI Gothic"/>
              </a:rPr>
              <a:t>停止させ、</a:t>
            </a:r>
            <a:r>
              <a:rPr lang="ja-JP" altLang="en-US" sz="1600" spc="5" dirty="0">
                <a:solidFill>
                  <a:prstClr val="black"/>
                </a:solidFill>
                <a:latin typeface="MS UI Gothic"/>
                <a:cs typeface="MS UI Gothic"/>
              </a:rPr>
              <a:t>作業する</a:t>
            </a:r>
            <a:r>
              <a:rPr kumimoji="1" lang="ja-JP" altLang="en-US" sz="16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必要が</a:t>
            </a:r>
            <a:r>
              <a:rPr kumimoji="1" lang="ja-JP" altLang="en-US" sz="16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ご</a:t>
            </a:r>
            <a:r>
              <a:rPr kumimoji="1" lang="ja-JP" altLang="en-US" sz="16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ざ</a:t>
            </a:r>
            <a:r>
              <a:rPr kumimoji="1" lang="ja-JP" altLang="en-US" sz="16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いま</a:t>
            </a:r>
            <a:r>
              <a:rPr kumimoji="1" lang="ja-JP" altLang="en-US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す</a:t>
            </a:r>
            <a:r>
              <a:rPr lang="ja-JP" altLang="en-US" sz="1600" spc="135" dirty="0">
                <a:solidFill>
                  <a:prstClr val="black"/>
                </a:solidFill>
                <a:latin typeface="MS UI Gothic"/>
                <a:cs typeface="MS UI Gothic"/>
              </a:rPr>
              <a:t>。</a:t>
            </a:r>
            <a:r>
              <a:rPr lang="en-US" altLang="ja-JP" sz="1600" spc="135" dirty="0">
                <a:solidFill>
                  <a:prstClr val="black"/>
                </a:solidFill>
                <a:latin typeface="MS UI Gothic"/>
                <a:cs typeface="MS UI Gothic"/>
              </a:rPr>
              <a:t>(</a:t>
            </a:r>
            <a:r>
              <a:rPr lang="ja-JP" altLang="en-US" sz="1600" spc="135" dirty="0">
                <a:solidFill>
                  <a:prstClr val="black"/>
                </a:solidFill>
                <a:latin typeface="MS UI Gothic"/>
                <a:cs typeface="MS UI Gothic"/>
              </a:rPr>
              <a:t>約</a:t>
            </a:r>
            <a:r>
              <a:rPr lang="en-US" altLang="ja-JP" sz="1600" spc="135" dirty="0">
                <a:solidFill>
                  <a:prstClr val="black"/>
                </a:solidFill>
                <a:latin typeface="MS UI Gothic"/>
                <a:cs typeface="MS UI Gothic"/>
              </a:rPr>
              <a:t>1</a:t>
            </a:r>
            <a:r>
              <a:rPr lang="ja-JP" altLang="en-US" sz="1600" spc="135" dirty="0">
                <a:solidFill>
                  <a:prstClr val="black"/>
                </a:solidFill>
                <a:latin typeface="MS UI Gothic"/>
                <a:cs typeface="MS UI Gothic"/>
              </a:rPr>
              <a:t>時間程</a:t>
            </a:r>
            <a:r>
              <a:rPr lang="en-US" altLang="ja-JP" sz="1600" spc="135" dirty="0">
                <a:solidFill>
                  <a:prstClr val="black"/>
                </a:solidFill>
                <a:latin typeface="MS UI Gothic"/>
                <a:cs typeface="MS UI Gothic"/>
              </a:rPr>
              <a:t>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予め、</a:t>
            </a:r>
            <a:r>
              <a:rPr kumimoji="1" lang="ja-JP" altLang="en-US" sz="16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ご</a:t>
            </a: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了</a:t>
            </a:r>
            <a:r>
              <a:rPr kumimoji="1" lang="ja-JP" altLang="en-US" sz="1600" b="0" i="0" u="none" strike="noStrike" kern="1200" cap="none" spc="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承</a:t>
            </a:r>
            <a:r>
              <a:rPr kumimoji="1" lang="ja-JP" altLang="en-US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く</a:t>
            </a:r>
            <a:r>
              <a:rPr kumimoji="1" lang="ja-JP" altLang="en-US" sz="16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だ</a:t>
            </a:r>
            <a:r>
              <a:rPr kumimoji="1" lang="ja-JP" altLang="en-US" sz="1600" b="0" i="0" u="none" strike="noStrike" kern="1200" cap="none" spc="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さ</a:t>
            </a:r>
            <a:r>
              <a:rPr kumimoji="1" lang="ja-JP" altLang="en-US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い</a:t>
            </a:r>
            <a:r>
              <a:rPr kumimoji="1" lang="ja-JP" altLang="en-US" sz="16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。</a:t>
            </a:r>
            <a:r>
              <a:rPr lang="ja-JP" altLang="en-US" sz="1600" spc="75" dirty="0">
                <a:solidFill>
                  <a:prstClr val="black"/>
                </a:solidFill>
                <a:latin typeface="MS UI Gothic"/>
                <a:cs typeface="MS UI Gothic"/>
              </a:rPr>
              <a:t>また、対応</a:t>
            </a:r>
            <a:r>
              <a:rPr kumimoji="1" lang="ja-JP" altLang="en-US" sz="1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時間外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の</a:t>
            </a:r>
            <a:r>
              <a:rPr kumimoji="1" lang="ja-JP" altLang="en-US" sz="1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作業</a:t>
            </a:r>
            <a:r>
              <a:rPr kumimoji="1" lang="ja-JP" altLang="en-US" sz="16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につ</a:t>
            </a:r>
            <a:r>
              <a:rPr kumimoji="1" lang="ja-JP" altLang="en-US" sz="16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いて</a:t>
            </a:r>
            <a:r>
              <a:rPr kumimoji="1" lang="ja-JP" altLang="en-US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は要</a:t>
            </a:r>
            <a:r>
              <a:rPr kumimoji="1" lang="ja-JP" altLang="en-US" sz="16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相</a:t>
            </a:r>
            <a:r>
              <a:rPr kumimoji="1" lang="ja-JP" altLang="en-US" sz="16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談</a:t>
            </a:r>
            <a:r>
              <a:rPr lang="ja-JP" altLang="en-US" sz="1600" spc="265" dirty="0">
                <a:solidFill>
                  <a:prstClr val="black"/>
                </a:solidFill>
                <a:latin typeface="MS UI Gothic"/>
                <a:cs typeface="MS UI Gothic"/>
              </a:rPr>
              <a:t>となります</a:t>
            </a:r>
            <a:r>
              <a:rPr kumimoji="1" lang="ja-JP" alt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。</a:t>
            </a:r>
            <a:endParaRPr lang="ja-JP" altLang="en-US" sz="1600" spc="-5" dirty="0">
              <a:solidFill>
                <a:prstClr val="black"/>
              </a:solidFill>
              <a:latin typeface="MS UI Gothic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BlueBean</a:t>
            </a:r>
            <a:r>
              <a:rPr lang="ja-JP" altLang="en-US" sz="1600">
                <a:solidFill>
                  <a:prstClr val="black"/>
                </a:solidFill>
                <a:latin typeface="MS UI Gothic"/>
                <a:cs typeface="MS UI Gothic"/>
              </a:rPr>
              <a:t>の</a:t>
            </a:r>
            <a:r>
              <a:rPr lang="ja-JP" altLang="en-US" sz="1600" dirty="0">
                <a:solidFill>
                  <a:prstClr val="black"/>
                </a:solidFill>
                <a:latin typeface="MS UI Gothic"/>
                <a:cs typeface="MS UI Gothic"/>
              </a:rPr>
              <a:t>稼働停止が難しい場合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、別途オプションがございます。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(※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有償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MS UI Gothic"/>
                <a:cs typeface="MS UI Gothic"/>
              </a:rPr>
              <a:t>ご希望の方は営業担当までお声がけくださいませ。</a:t>
            </a:r>
            <a:endParaRPr lang="en-US" altLang="ja-JP" sz="1600" dirty="0">
              <a:solidFill>
                <a:prstClr val="black"/>
              </a:solidFill>
              <a:latin typeface="MS UI Gothic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042" y="990600"/>
            <a:ext cx="3816350" cy="328936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1435" rIns="0" bIns="0" rtlCol="0">
            <a:spAutoFit/>
          </a:bodyPr>
          <a:lstStyle/>
          <a:p>
            <a:pPr marL="316230" marR="0" lvl="0" indent="0" algn="l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ライセンス変更について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F8B983D-0935-C31A-B858-7E6D12C78631}"/>
              </a:ext>
            </a:extLst>
          </p:cNvPr>
          <p:cNvSpPr txBox="1"/>
          <p:nvPr/>
        </p:nvSpPr>
        <p:spPr>
          <a:xfrm>
            <a:off x="197467" y="2191649"/>
            <a:ext cx="4622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(</a:t>
            </a:r>
            <a:r>
              <a:rPr lang="ja-JP" altLang="en-US" sz="12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スペック作業が必要なライセンス数</a:t>
            </a:r>
            <a:r>
              <a:rPr lang="en-US" altLang="ja-JP" sz="12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)</a:t>
            </a:r>
            <a:endParaRPr lang="ja-JP" altLang="en-US" sz="1200" dirty="0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39BB2A69-8F2D-6DDC-0E63-89345C5629F2}"/>
              </a:ext>
            </a:extLst>
          </p:cNvPr>
          <p:cNvGrpSpPr/>
          <p:nvPr/>
        </p:nvGrpSpPr>
        <p:grpSpPr>
          <a:xfrm>
            <a:off x="304800" y="2310135"/>
            <a:ext cx="9164636" cy="1134116"/>
            <a:chOff x="152400" y="2794001"/>
            <a:chExt cx="9164636" cy="1134116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205EAF33-FA14-C0B8-9171-AFDEE1055A8A}"/>
                </a:ext>
              </a:extLst>
            </p:cNvPr>
            <p:cNvGrpSpPr/>
            <p:nvPr/>
          </p:nvGrpSpPr>
          <p:grpSpPr>
            <a:xfrm>
              <a:off x="152400" y="2794001"/>
              <a:ext cx="7848600" cy="1134116"/>
              <a:chOff x="152400" y="2904484"/>
              <a:chExt cx="7848600" cy="1134116"/>
            </a:xfrm>
          </p:grpSpPr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AA47174D-B1A6-936B-CCAE-DA9308C83BE4}"/>
                  </a:ext>
                </a:extLst>
              </p:cNvPr>
              <p:cNvGrpSpPr/>
              <p:nvPr/>
            </p:nvGrpSpPr>
            <p:grpSpPr>
              <a:xfrm>
                <a:off x="152400" y="2904484"/>
                <a:ext cx="7848600" cy="1134116"/>
                <a:chOff x="152400" y="2895600"/>
                <a:chExt cx="7848600" cy="1201432"/>
              </a:xfrm>
            </p:grpSpPr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164DDDC6-988C-D953-38AF-FD62F350B08A}"/>
                    </a:ext>
                  </a:extLst>
                </p:cNvPr>
                <p:cNvSpPr/>
                <p:nvPr/>
              </p:nvSpPr>
              <p:spPr>
                <a:xfrm>
                  <a:off x="152400" y="3130724"/>
                  <a:ext cx="7848600" cy="72413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8" name="直線コネクタ 17">
                  <a:extLst>
                    <a:ext uri="{FF2B5EF4-FFF2-40B4-BE49-F238E27FC236}">
                      <a16:creationId xmlns:a16="http://schemas.microsoft.com/office/drawing/2014/main" id="{DE2E53E3-3D35-1C9A-0281-63A433F01B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19200" y="3130724"/>
                  <a:ext cx="0" cy="89010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>
                  <a:extLst>
                    <a:ext uri="{FF2B5EF4-FFF2-40B4-BE49-F238E27FC236}">
                      <a16:creationId xmlns:a16="http://schemas.microsoft.com/office/drawing/2014/main" id="{3240FE36-F067-3EC9-C126-EC7FF9D3BB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2200" y="2895600"/>
                  <a:ext cx="0" cy="1125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>
                  <a:extLst>
                    <a:ext uri="{FF2B5EF4-FFF2-40B4-BE49-F238E27FC236}">
                      <a16:creationId xmlns:a16="http://schemas.microsoft.com/office/drawing/2014/main" id="{67F2B224-E628-7749-7A53-876676D92B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29000" y="2895600"/>
                  <a:ext cx="0" cy="1125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>
                  <a:extLst>
                    <a:ext uri="{FF2B5EF4-FFF2-40B4-BE49-F238E27FC236}">
                      <a16:creationId xmlns:a16="http://schemas.microsoft.com/office/drawing/2014/main" id="{47254334-5513-D7E1-9614-0C20B3A7AE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2000" y="2971800"/>
                  <a:ext cx="0" cy="1125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>
                  <a:extLst>
                    <a:ext uri="{FF2B5EF4-FFF2-40B4-BE49-F238E27FC236}">
                      <a16:creationId xmlns:a16="http://schemas.microsoft.com/office/drawing/2014/main" id="{A0546CF7-21B0-B3AB-A176-76FFAF4349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1200" y="2913368"/>
                  <a:ext cx="0" cy="1125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>
                  <a:extLst>
                    <a:ext uri="{FF2B5EF4-FFF2-40B4-BE49-F238E27FC236}">
                      <a16:creationId xmlns:a16="http://schemas.microsoft.com/office/drawing/2014/main" id="{BE4F2276-A835-6270-3216-CFA07290FF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34200" y="2895600"/>
                  <a:ext cx="0" cy="1125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ACC8826A-D010-551B-EC50-40F4701909B1}"/>
                    </a:ext>
                  </a:extLst>
                </p:cNvPr>
                <p:cNvSpPr txBox="1"/>
                <p:nvPr/>
              </p:nvSpPr>
              <p:spPr>
                <a:xfrm>
                  <a:off x="383541" y="3301997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+mn-ea"/>
                    </a:rPr>
                    <a:t>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kumimoji="1" lang="en-US" altLang="ja-JP" sz="1400" dirty="0">
                      <a:latin typeface="+mn-ea"/>
                    </a:rPr>
                    <a:t>10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67894949-2A98-72CB-1054-4042D75705AC}"/>
                    </a:ext>
                  </a:extLst>
                </p:cNvPr>
                <p:cNvSpPr txBox="1"/>
                <p:nvPr/>
              </p:nvSpPr>
              <p:spPr>
                <a:xfrm>
                  <a:off x="1471551" y="3304327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+mn-ea"/>
                    </a:rPr>
                    <a:t>11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lang="en-US" altLang="ja-JP" sz="1400" dirty="0">
                      <a:latin typeface="+mn-ea"/>
                    </a:rPr>
                    <a:t>2</a:t>
                  </a:r>
                  <a:r>
                    <a:rPr kumimoji="1" lang="en-US" altLang="ja-JP" sz="1400" dirty="0">
                      <a:latin typeface="+mn-ea"/>
                    </a:rPr>
                    <a:t>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765F7B25-A913-F277-7410-0AF37796FA08}"/>
                    </a:ext>
                  </a:extLst>
                </p:cNvPr>
                <p:cNvSpPr txBox="1"/>
                <p:nvPr/>
              </p:nvSpPr>
              <p:spPr>
                <a:xfrm>
                  <a:off x="2576450" y="3304326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+mn-ea"/>
                    </a:rPr>
                    <a:t>21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lang="en-US" altLang="ja-JP" sz="1400" dirty="0">
                      <a:latin typeface="+mn-ea"/>
                    </a:rPr>
                    <a:t>30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1F53E695-6487-B108-7B71-2F4BF01B000C}"/>
                    </a:ext>
                  </a:extLst>
                </p:cNvPr>
                <p:cNvSpPr txBox="1"/>
                <p:nvPr/>
              </p:nvSpPr>
              <p:spPr>
                <a:xfrm>
                  <a:off x="3657600" y="3304326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latin typeface="+mn-ea"/>
                    </a:rPr>
                    <a:t>3</a:t>
                  </a:r>
                  <a:r>
                    <a:rPr kumimoji="1" lang="en-US" altLang="ja-JP" sz="1400" dirty="0">
                      <a:latin typeface="+mn-ea"/>
                    </a:rPr>
                    <a:t>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kumimoji="1" lang="en-US" altLang="ja-JP" sz="1400" dirty="0">
                      <a:latin typeface="+mn-ea"/>
                    </a:rPr>
                    <a:t>4</a:t>
                  </a:r>
                  <a:r>
                    <a:rPr lang="en-US" altLang="ja-JP" sz="1400" dirty="0">
                      <a:latin typeface="+mn-ea"/>
                    </a:rPr>
                    <a:t>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CAED6512-CD99-4AF8-3AA4-317F78489585}"/>
                    </a:ext>
                  </a:extLst>
                </p:cNvPr>
                <p:cNvSpPr txBox="1"/>
                <p:nvPr/>
              </p:nvSpPr>
              <p:spPr>
                <a:xfrm>
                  <a:off x="4803140" y="3304326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latin typeface="+mn-ea"/>
                    </a:rPr>
                    <a:t>4</a:t>
                  </a:r>
                  <a:r>
                    <a:rPr kumimoji="1" lang="en-US" altLang="ja-JP" sz="1400" dirty="0">
                      <a:latin typeface="+mn-ea"/>
                    </a:rPr>
                    <a:t>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lang="en-US" altLang="ja-JP" sz="1400" dirty="0">
                      <a:latin typeface="+mn-ea"/>
                    </a:rPr>
                    <a:t>60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98566C40-EEB5-E8B6-9E87-476E7B49957B}"/>
                    </a:ext>
                  </a:extLst>
                </p:cNvPr>
                <p:cNvSpPr txBox="1"/>
                <p:nvPr/>
              </p:nvSpPr>
              <p:spPr>
                <a:xfrm>
                  <a:off x="6022340" y="3305813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latin typeface="+mn-ea"/>
                    </a:rPr>
                    <a:t>6</a:t>
                  </a:r>
                  <a:r>
                    <a:rPr kumimoji="1" lang="en-US" altLang="ja-JP" sz="1400" dirty="0">
                      <a:latin typeface="+mn-ea"/>
                    </a:rPr>
                    <a:t>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kumimoji="1" lang="en-US" altLang="ja-JP" sz="1400" dirty="0">
                      <a:latin typeface="+mn-ea"/>
                    </a:rPr>
                    <a:t>7</a:t>
                  </a:r>
                  <a:r>
                    <a:rPr lang="en-US" altLang="ja-JP" sz="1400" dirty="0">
                      <a:latin typeface="+mn-ea"/>
                    </a:rPr>
                    <a:t>5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CC42BBB3-BB73-F1BB-0BF7-9AE09917318C}"/>
                    </a:ext>
                  </a:extLst>
                </p:cNvPr>
                <p:cNvSpPr txBox="1"/>
                <p:nvPr/>
              </p:nvSpPr>
              <p:spPr>
                <a:xfrm>
                  <a:off x="7065391" y="3301997"/>
                  <a:ext cx="93560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latin typeface="+mn-ea"/>
                    </a:rPr>
                    <a:t>76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kumimoji="1" lang="en-US" altLang="ja-JP" sz="1400" dirty="0">
                      <a:latin typeface="+mn-ea"/>
                    </a:rPr>
                    <a:t>10</a:t>
                  </a:r>
                  <a:r>
                    <a:rPr lang="en-US" altLang="ja-JP" sz="1400" dirty="0">
                      <a:latin typeface="+mn-ea"/>
                    </a:rPr>
                    <a:t>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</p:grp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B54D9E94-DF50-1EBE-978D-3B0078233D73}"/>
                  </a:ext>
                </a:extLst>
              </p:cNvPr>
              <p:cNvSpPr txBox="1"/>
              <p:nvPr/>
            </p:nvSpPr>
            <p:spPr>
              <a:xfrm>
                <a:off x="542940" y="3543300"/>
                <a:ext cx="304790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1" spc="-5" dirty="0">
                    <a:solidFill>
                      <a:schemeClr val="accent6"/>
                    </a:solidFill>
                    <a:latin typeface="MS UI Gothic" panose="020B0600070205080204" pitchFamily="50" charset="-128"/>
                    <a:ea typeface="MS UI Gothic" panose="020B0600070205080204" pitchFamily="50" charset="-128"/>
                    <a:cs typeface="MS UI Gothic"/>
                  </a:rPr>
                  <a:t>8</a:t>
                </a:r>
              </a:p>
              <a:p>
                <a:endParaRPr lang="ja-JP" altLang="en-US" sz="1400" b="1" dirty="0"/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E14DBD5-4FE7-89B7-446E-5AAF0F575051}"/>
                  </a:ext>
                </a:extLst>
              </p:cNvPr>
              <p:cNvSpPr txBox="1"/>
              <p:nvPr/>
            </p:nvSpPr>
            <p:spPr>
              <a:xfrm>
                <a:off x="1657351" y="3553243"/>
                <a:ext cx="40005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1" spc="-5" dirty="0">
                    <a:solidFill>
                      <a:schemeClr val="accent6"/>
                    </a:solidFill>
                    <a:latin typeface="MS UI Gothic" panose="020B0600070205080204" pitchFamily="50" charset="-128"/>
                    <a:ea typeface="MS UI Gothic" panose="020B0600070205080204" pitchFamily="50" charset="-128"/>
                    <a:cs typeface="MS UI Gothic"/>
                  </a:rPr>
                  <a:t>18</a:t>
                </a:r>
                <a:endParaRPr lang="ja-JP" altLang="en-US" sz="1200" b="1" dirty="0"/>
              </a:p>
            </p:txBody>
          </p:sp>
          <p:cxnSp>
            <p:nvCxnSpPr>
              <p:cNvPr id="40" name="直線矢印コネクタ 39">
                <a:extLst>
                  <a:ext uri="{FF2B5EF4-FFF2-40B4-BE49-F238E27FC236}">
                    <a16:creationId xmlns:a16="http://schemas.microsoft.com/office/drawing/2014/main" id="{FB45E37B-5708-D3EE-7EB4-3501FEBD5540}"/>
                  </a:ext>
                </a:extLst>
              </p:cNvPr>
              <p:cNvCxnSpPr>
                <a:cxnSpLocks/>
                <a:endCxn id="38" idx="1"/>
              </p:cNvCxnSpPr>
              <p:nvPr/>
            </p:nvCxnSpPr>
            <p:spPr>
              <a:xfrm>
                <a:off x="789782" y="3691742"/>
                <a:ext cx="867569" cy="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D2E89F90-0BAD-E9C5-C555-31638289D305}"/>
                </a:ext>
              </a:extLst>
            </p:cNvPr>
            <p:cNvSpPr txBox="1"/>
            <p:nvPr/>
          </p:nvSpPr>
          <p:spPr>
            <a:xfrm>
              <a:off x="4675186" y="3442760"/>
              <a:ext cx="464185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200" b="1" spc="155" dirty="0">
                  <a:solidFill>
                    <a:schemeClr val="accent2"/>
                  </a:solidFill>
                  <a:latin typeface="MS UI Gothic"/>
                  <a:cs typeface="MS UI Gothic"/>
                </a:rPr>
                <a:t>42</a:t>
              </a:r>
              <a:r>
                <a:rPr lang="ja-JP" altLang="en-US" sz="1200" b="1" spc="155" dirty="0">
                  <a:solidFill>
                    <a:schemeClr val="accent2"/>
                  </a:solidFill>
                  <a:latin typeface="MS UI Gothic"/>
                  <a:cs typeface="MS UI Gothic"/>
                </a:rPr>
                <a:t>　　　 </a:t>
              </a:r>
              <a:r>
                <a:rPr lang="en-US" altLang="ja-JP" sz="1200" b="1" spc="155" dirty="0">
                  <a:solidFill>
                    <a:schemeClr val="accent2"/>
                  </a:solidFill>
                  <a:latin typeface="MS UI Gothic"/>
                  <a:cs typeface="MS UI Gothic"/>
                </a:rPr>
                <a:t>55</a:t>
              </a:r>
              <a:endParaRPr lang="ja-JP" altLang="en-US" sz="1200" b="1" dirty="0"/>
            </a:p>
          </p:txBody>
        </p: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72DB7D83-7F64-EDD6-9D36-2FB525AE73E4}"/>
                </a:ext>
              </a:extLst>
            </p:cNvPr>
            <p:cNvCxnSpPr/>
            <p:nvPr/>
          </p:nvCxnSpPr>
          <p:spPr>
            <a:xfrm>
              <a:off x="4960936" y="3580201"/>
              <a:ext cx="371471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0944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040" y="125597"/>
            <a:ext cx="539972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3200" b="0" spc="275" dirty="0">
                <a:latin typeface="MS UI Gothic"/>
                <a:cs typeface="MS UI Gothic"/>
              </a:rPr>
              <a:t>③</a:t>
            </a:r>
            <a:r>
              <a:rPr sz="3200" b="0" spc="275" dirty="0" err="1">
                <a:latin typeface="MS UI Gothic"/>
                <a:cs typeface="MS UI Gothic"/>
              </a:rPr>
              <a:t>保守•</a:t>
            </a:r>
            <a:r>
              <a:rPr sz="3200" b="0" spc="310" dirty="0" err="1">
                <a:latin typeface="MS UI Gothic"/>
                <a:cs typeface="MS UI Gothic"/>
              </a:rPr>
              <a:t>サ</a:t>
            </a:r>
            <a:r>
              <a:rPr sz="3200" b="0" spc="200" dirty="0" err="1">
                <a:latin typeface="MS UI Gothic"/>
                <a:cs typeface="MS UI Gothic"/>
              </a:rPr>
              <a:t>ポートに</a:t>
            </a:r>
            <a:r>
              <a:rPr sz="3200" b="0" spc="190" dirty="0" err="1">
                <a:latin typeface="MS UI Gothic"/>
                <a:cs typeface="MS UI Gothic"/>
              </a:rPr>
              <a:t>つ</a:t>
            </a:r>
            <a:r>
              <a:rPr sz="3200" b="0" spc="320" dirty="0" err="1">
                <a:latin typeface="MS UI Gothic"/>
                <a:cs typeface="MS UI Gothic"/>
              </a:rPr>
              <a:t>いて</a:t>
            </a:r>
            <a:r>
              <a:rPr lang="ja-JP" altLang="en-US" sz="3200" b="0" spc="320" dirty="0">
                <a:latin typeface="MS UI Gothic"/>
                <a:cs typeface="MS UI Gothic"/>
              </a:rPr>
              <a:t>　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765541" y="6371431"/>
            <a:ext cx="30225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pc="180" dirty="0">
                <a:solidFill>
                  <a:prstClr val="black"/>
                </a:solidFill>
              </a:rPr>
              <a:t>36</a:t>
            </a:r>
            <a:endParaRPr kumimoji="1" lang="en-US" altLang="ja-JP" sz="1400" b="0" i="0" u="none" strike="noStrike" kern="1200" cap="none" spc="1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ＭＳ Ｐゴシック" panose="020B0600070205080204" pitchFamily="50" charset="-128"/>
            </a:endParaRPr>
          </a:p>
          <a:p>
            <a:pPr marL="38100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400" b="0" i="0" u="none" strike="noStrike" kern="1200" cap="none" spc="1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BD5B408C-ECEE-B993-0D32-D38D7585901C}"/>
              </a:ext>
            </a:extLst>
          </p:cNvPr>
          <p:cNvSpPr txBox="1"/>
          <p:nvPr/>
        </p:nvSpPr>
        <p:spPr>
          <a:xfrm>
            <a:off x="225862" y="3429000"/>
            <a:ext cx="4650740" cy="328936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1435" rIns="0" bIns="0" rtlCol="0">
            <a:spAutoFit/>
          </a:bodyPr>
          <a:lstStyle/>
          <a:p>
            <a:pPr marL="316230" marR="0" lvl="0" indent="0" algn="l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その他サーバー停止を伴う作業について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1F78AF7-9C88-F514-D941-934A372E394B}"/>
              </a:ext>
            </a:extLst>
          </p:cNvPr>
          <p:cNvSpPr txBox="1"/>
          <p:nvPr/>
        </p:nvSpPr>
        <p:spPr>
          <a:xfrm>
            <a:off x="225862" y="3794017"/>
            <a:ext cx="88064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以下の作業は再起動を伴います。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ライセンス変更に伴う、サーバースペック変更作業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緊急のセキュリティバッチ適用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バージョンアップ作業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(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ご希望の場合のみ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)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データセンター設備メンテナンス</a:t>
            </a:r>
            <a:b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</a:b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SSL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更新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(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年に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度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/11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月に実施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)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ディスク容量追加 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</a:b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F5D87223-E864-4401-DCE3-B4ADD5B74F57}"/>
              </a:ext>
            </a:extLst>
          </p:cNvPr>
          <p:cNvSpPr txBox="1"/>
          <p:nvPr/>
        </p:nvSpPr>
        <p:spPr>
          <a:xfrm>
            <a:off x="298529" y="1475086"/>
            <a:ext cx="134874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600" b="0" i="0" u="none" strike="noStrike" kern="1200" cap="none" spc="1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シス</a:t>
            </a:r>
            <a:r>
              <a:rPr kumimoji="1" sz="1600" b="0" i="0" u="none" strike="noStrike" kern="1200" cap="none" spc="11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テ</a:t>
            </a:r>
            <a:r>
              <a:rPr kumimoji="1" sz="1600" b="0" i="0" u="none" strike="noStrike" kern="1200" cap="none" spc="10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ム</a:t>
            </a:r>
            <a:r>
              <a:rPr kumimoji="1" sz="1600" b="0" i="0" u="none" strike="noStrike" kern="1200" cap="none" spc="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変更•</a:t>
            </a:r>
            <a:r>
              <a:rPr kumimoji="1" sz="1600" b="0" i="0" u="none" strike="noStrike" kern="1200" cap="none" spc="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カス</a:t>
            </a:r>
            <a:r>
              <a:rPr kumimoji="1" sz="1600" b="0" i="0" u="none" strike="noStrike" kern="1200" cap="none" spc="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タ</a:t>
            </a:r>
            <a:r>
              <a:rPr kumimoji="1" sz="1600" b="0" i="0" u="none" strike="noStrike" kern="1200" cap="none" spc="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マ</a:t>
            </a:r>
            <a:r>
              <a:rPr kumimoji="1" sz="1600" b="0" i="0" u="none" strike="noStrike" kern="1200" cap="none" spc="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イ</a:t>
            </a:r>
            <a:r>
              <a:rPr kumimoji="1" sz="1600" b="0" i="0" u="none" strike="noStrike" kern="1200" cap="none" spc="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ズ</a:t>
            </a:r>
            <a:r>
              <a:rPr kumimoji="1" lang="ja-JP" altLang="en-US" sz="16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の</a:t>
            </a:r>
            <a:r>
              <a:rPr kumimoji="1" sz="1600" b="0" i="0" u="none" strike="noStrike" kern="1200" cap="none" spc="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対応に</a:t>
            </a:r>
            <a:r>
              <a:rPr kumimoji="1" sz="1600" b="0" i="0" u="none" strike="noStrike" kern="1200" cap="none" spc="1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つ</a:t>
            </a:r>
            <a:r>
              <a:rPr kumimoji="1" sz="1600" b="0" i="0" u="none" strike="noStrike" kern="1200" cap="none" spc="2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い</a:t>
            </a:r>
            <a:r>
              <a:rPr kumimoji="1" sz="1600" b="0" i="0" u="none" strike="noStrike" kern="1200" cap="none" spc="1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て</a:t>
            </a:r>
            <a:r>
              <a:rPr kumimoji="1" sz="1600" b="0" i="0" u="none" strike="noStrike" kern="1200" cap="none" spc="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は</a:t>
            </a:r>
            <a:r>
              <a:rPr kumimoji="1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、</a:t>
            </a:r>
            <a:r>
              <a:rPr kumimoji="1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当</a:t>
            </a:r>
            <a:r>
              <a:rPr kumimoji="1" sz="16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社</a:t>
            </a:r>
            <a:r>
              <a:rPr kumimoji="1" sz="1600" b="0" i="0" u="none" strike="noStrike" kern="1200" cap="none" spc="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サポ</a:t>
            </a:r>
            <a:r>
              <a:rPr kumimoji="1" sz="1600" b="0" i="0" u="none" strike="noStrike" kern="1200" cap="none" spc="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ー</a:t>
            </a:r>
            <a:r>
              <a:rPr kumimoji="1" sz="1600" b="0" i="0" u="none" strike="noStrike" kern="1200" cap="none" spc="-1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ト</a:t>
            </a:r>
            <a:r>
              <a:rPr kumimoji="1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対応</a:t>
            </a:r>
            <a:r>
              <a:rPr kumimoji="1" sz="16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時</a:t>
            </a:r>
            <a:r>
              <a:rPr kumimoji="1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間</a:t>
            </a:r>
            <a:endParaRPr kumimoji="1" lang="en-US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（平</a:t>
            </a:r>
            <a:r>
              <a:rPr kumimoji="1" lang="ja-JP" altLang="en-US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日</a:t>
            </a:r>
            <a:r>
              <a:rPr kumimoji="1" lang="en-US" altLang="ja-JP" sz="1600" b="0" i="0" u="none" strike="noStrike" kern="1200" cap="none" spc="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1</a:t>
            </a:r>
            <a:r>
              <a:rPr kumimoji="1" lang="en-US" altLang="ja-JP" sz="16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0</a:t>
            </a:r>
            <a:r>
              <a:rPr kumimoji="1" lang="ja-JP" altLang="en-US" sz="16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時</a:t>
            </a:r>
            <a:r>
              <a:rPr kumimoji="1" lang="ja-JP" altLang="en-US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か</a:t>
            </a:r>
            <a:r>
              <a:rPr kumimoji="1" lang="ja-JP" altLang="en-US" sz="1600" b="0" i="0" u="none" strike="noStrike" kern="1200" cap="none" spc="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ら</a:t>
            </a:r>
            <a:r>
              <a:rPr kumimoji="1" lang="en-US" altLang="ja-JP" sz="16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18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時</a:t>
            </a:r>
            <a:r>
              <a:rPr kumimoji="1" lang="ja-JP" altLang="en-US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）</a:t>
            </a:r>
            <a:r>
              <a:rPr kumimoji="1" lang="ja-JP" altLang="en-US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に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作業</a:t>
            </a:r>
            <a:r>
              <a:rPr kumimoji="1" lang="ja-JP" altLang="en-US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を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実施致</a:t>
            </a:r>
            <a:r>
              <a:rPr kumimoji="1" lang="ja-JP" altLang="en-US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し</a:t>
            </a:r>
            <a:r>
              <a:rPr kumimoji="1" lang="ja-JP" altLang="en-US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ま</a:t>
            </a:r>
            <a:r>
              <a:rPr kumimoji="1" lang="ja-JP" altLang="en-US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す。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52768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600" b="0" i="0" u="none" strike="noStrike" kern="1200" cap="none" spc="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作業内容</a:t>
            </a:r>
            <a:r>
              <a:rPr kumimoji="1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によ</a:t>
            </a:r>
            <a:r>
              <a:rPr kumimoji="1" sz="1600" b="0" i="0" u="none" strike="noStrike" kern="1200" cap="none" spc="10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っ</a:t>
            </a:r>
            <a:r>
              <a:rPr kumimoji="1" sz="1600" b="0" i="0" u="none" strike="noStrike" kern="1200" cap="none" spc="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て</a:t>
            </a:r>
            <a:r>
              <a:rPr kumimoji="1" sz="1600" b="0" i="0" u="none" strike="noStrike" kern="1200" cap="none" spc="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はシ</a:t>
            </a:r>
            <a:r>
              <a:rPr kumimoji="1" sz="1600" b="0" i="0" u="none" strike="noStrike" kern="1200" cap="none" spc="1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ス</a:t>
            </a:r>
            <a:r>
              <a:rPr kumimoji="1" sz="1600" b="0" i="0" u="none" strike="noStrike" kern="1200" cap="none" spc="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テ</a:t>
            </a:r>
            <a:r>
              <a:rPr kumimoji="1" sz="1600" b="0" i="0" u="none" strike="noStrike" kern="1200" cap="none" spc="1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ム</a:t>
            </a:r>
            <a:r>
              <a:rPr kumimoji="1" sz="1600" b="0" i="0" u="none" strike="noStrike" kern="1200" cap="none" spc="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を</a:t>
            </a:r>
            <a:r>
              <a:rPr kumimoji="1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停</a:t>
            </a:r>
            <a:r>
              <a:rPr kumimoji="1" sz="16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止</a:t>
            </a:r>
            <a:r>
              <a:rPr kumimoji="1" sz="1600" b="0" i="0" u="none" strike="noStrike" kern="1200" cap="none" spc="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する</a:t>
            </a:r>
            <a:r>
              <a:rPr kumimoji="1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場</a:t>
            </a:r>
            <a:r>
              <a:rPr kumimoji="1" sz="16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合</a:t>
            </a:r>
            <a:r>
              <a:rPr kumimoji="1" sz="1600" b="0" i="0" u="none" strike="noStrike" kern="1200" cap="none" spc="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が</a:t>
            </a:r>
            <a:r>
              <a:rPr kumimoji="1" sz="1600" b="0" i="0" u="none" strike="noStrike" kern="1200" cap="none" spc="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ご</a:t>
            </a:r>
            <a:r>
              <a:rPr kumimoji="1" sz="1600" b="0" i="0" u="none" strike="noStrike" kern="1200" cap="none" spc="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ざ</a:t>
            </a:r>
            <a:r>
              <a:rPr kumimoji="1" sz="1600" b="0" i="0" u="none" strike="noStrike" kern="1200" cap="none" spc="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いま</a:t>
            </a:r>
            <a:r>
              <a:rPr kumimoji="1" sz="16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す</a:t>
            </a:r>
            <a:r>
              <a:rPr kumimoji="1" sz="1600" b="0" i="0" u="none" strike="noStrike" kern="1200" cap="none" spc="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ので</a:t>
            </a:r>
            <a:r>
              <a:rPr kumimoji="1" sz="1600" b="0" i="0" u="none" strike="noStrike" kern="1200" cap="none" spc="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ご</a:t>
            </a:r>
            <a:r>
              <a:rPr kumimoji="1" sz="1600" b="0" i="0" u="none" strike="noStrike" kern="1200" cap="none" spc="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了</a:t>
            </a:r>
            <a:r>
              <a:rPr kumimoji="1" sz="1600" b="0" i="0" u="none" strike="noStrike" kern="1200" cap="none" spc="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承</a:t>
            </a:r>
            <a:r>
              <a:rPr kumimoji="1" sz="1600" b="0" i="0" u="none" strike="noStrike" kern="1200" cap="none" spc="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く</a:t>
            </a:r>
            <a:r>
              <a:rPr kumimoji="1" sz="1600" b="0" i="0" u="none" strike="noStrike" kern="1200" cap="none" spc="1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だ</a:t>
            </a:r>
            <a:r>
              <a:rPr kumimoji="1" sz="1600" b="0" i="0" u="none" strike="noStrike" kern="1200" cap="none" spc="1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さ</a:t>
            </a:r>
            <a:r>
              <a:rPr kumimoji="1" sz="1600" b="0" i="0" u="none" strike="noStrike" kern="1200" cap="none" spc="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い</a:t>
            </a:r>
            <a:r>
              <a:rPr kumimoji="1" sz="16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。</a:t>
            </a:r>
            <a:endParaRPr kumimoji="1" lang="en-US" sz="16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52768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600" b="0" i="0" u="none" strike="noStrike" kern="1200" cap="none" spc="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対応時間外</a:t>
            </a:r>
            <a:r>
              <a:rPr kumimoji="1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の</a:t>
            </a:r>
            <a:r>
              <a:rPr kumimoji="1" sz="1600" b="0" i="0" u="none" strike="noStrike" kern="1200" cap="none" spc="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作業</a:t>
            </a:r>
            <a:r>
              <a:rPr kumimoji="1" sz="1600" b="0" i="0" u="none" strike="noStrike" kern="1200" cap="none" spc="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につ</a:t>
            </a:r>
            <a:r>
              <a:rPr kumimoji="1" sz="1600" b="0" i="0" u="none" strike="noStrike" kern="1200" cap="none" spc="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いて</a:t>
            </a:r>
            <a:r>
              <a:rPr kumimoji="1" lang="ja-JP" altLang="en-US" sz="16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は別途ご相談となりま</a:t>
            </a:r>
            <a:r>
              <a:rPr kumimoji="1" sz="16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す</a:t>
            </a:r>
            <a:r>
              <a:rPr kumimoji="1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。</a:t>
            </a: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CE6565DF-8BDD-B2D1-2A6F-BE17F24698BA}"/>
              </a:ext>
            </a:extLst>
          </p:cNvPr>
          <p:cNvSpPr txBox="1"/>
          <p:nvPr/>
        </p:nvSpPr>
        <p:spPr>
          <a:xfrm>
            <a:off x="185380" y="1041302"/>
            <a:ext cx="3816350" cy="328936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1435" rIns="0" bIns="0" rtlCol="0">
            <a:spAutoFit/>
          </a:bodyPr>
          <a:lstStyle/>
          <a:p>
            <a:pPr marL="316230" marR="0" lvl="0" indent="0" algn="l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800" b="0" i="0" u="none" strike="noStrike" kern="1200" cap="none" spc="1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シス</a:t>
            </a:r>
            <a:r>
              <a:rPr kumimoji="1" sz="1800" b="0" i="0" u="none" strike="noStrike" kern="1200" cap="none" spc="114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テ</a:t>
            </a:r>
            <a:r>
              <a:rPr kumimoji="1" sz="1800" b="0" i="0" u="none" strike="noStrike" kern="1200" cap="none" spc="13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ム</a:t>
            </a:r>
            <a:r>
              <a:rPr kumimoji="1" sz="1800" b="0" i="0" u="none" strike="noStrike" kern="1200" cap="none" spc="2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変更</a:t>
            </a:r>
            <a:r>
              <a:rPr kumimoji="1" sz="1800" b="0" i="0" u="none" strike="noStrike" kern="1200" cap="none" spc="4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•</a:t>
            </a:r>
            <a:r>
              <a:rPr kumimoji="1" sz="1800" b="0" i="0" u="none" strike="noStrike" kern="1200" cap="none" spc="1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カ</a:t>
            </a:r>
            <a:r>
              <a:rPr kumimoji="1" sz="1800" b="0" i="0" u="none" strike="noStrike" kern="1200" cap="none" spc="18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ス</a:t>
            </a:r>
            <a:r>
              <a:rPr kumimoji="1" sz="1800" b="0" i="0" u="none" strike="noStrike" kern="1200" cap="none" spc="16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タ</a:t>
            </a:r>
            <a:r>
              <a:rPr kumimoji="1" sz="1800" b="0" i="0" u="none" strike="noStrike" kern="1200" cap="none" spc="18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マ</a:t>
            </a:r>
            <a:r>
              <a:rPr kumimoji="1" sz="1800" b="0" i="0" u="none" strike="noStrike" kern="1200" cap="none" spc="17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イ</a:t>
            </a:r>
            <a:r>
              <a:rPr kumimoji="1" sz="1800" b="0" i="0" u="none" strike="noStrike" kern="1200" cap="none" spc="18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ズ</a:t>
            </a:r>
            <a:r>
              <a:rPr kumimoji="1" lang="ja-JP" altLang="en-US" sz="1800" b="0" i="0" u="none" strike="noStrike" kern="1200" cap="none" spc="1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ＭＳ Ｐゴシック" panose="020B0600070205080204" pitchFamily="50" charset="-128"/>
                <a:cs typeface="MS UI Gothic"/>
              </a:rPr>
              <a:t>の</a:t>
            </a:r>
            <a:r>
              <a:rPr kumimoji="1" lang="ja-JP" altLang="en-US" sz="1800" b="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ＭＳ Ｐゴシック" panose="020B0600070205080204" pitchFamily="50" charset="-128"/>
                <a:cs typeface="MS UI Gothic"/>
              </a:rPr>
              <a:t>対応</a:t>
            </a:r>
            <a:endParaRPr kumimoji="1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  <a:cs typeface="MS UI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5387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1147" y="4974335"/>
            <a:ext cx="1729739" cy="0"/>
          </a:xfrm>
          <a:custGeom>
            <a:avLst/>
            <a:gdLst/>
            <a:ahLst/>
            <a:cxnLst/>
            <a:rect l="l" t="t" r="r" b="b"/>
            <a:pathLst>
              <a:path w="1729739">
                <a:moveTo>
                  <a:pt x="0" y="0"/>
                </a:moveTo>
                <a:lnTo>
                  <a:pt x="1729739" y="0"/>
                </a:lnTo>
              </a:path>
            </a:pathLst>
          </a:custGeom>
          <a:ln w="762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7280" y="6060947"/>
            <a:ext cx="732790" cy="0"/>
          </a:xfrm>
          <a:custGeom>
            <a:avLst/>
            <a:gdLst/>
            <a:ahLst/>
            <a:cxnLst/>
            <a:rect l="l" t="t" r="r" b="b"/>
            <a:pathLst>
              <a:path w="732789">
                <a:moveTo>
                  <a:pt x="0" y="0"/>
                </a:moveTo>
                <a:lnTo>
                  <a:pt x="732663" y="0"/>
                </a:lnTo>
              </a:path>
            </a:pathLst>
          </a:custGeom>
          <a:ln w="2971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9146" y="5551170"/>
            <a:ext cx="1050925" cy="0"/>
          </a:xfrm>
          <a:custGeom>
            <a:avLst/>
            <a:gdLst/>
            <a:ahLst/>
            <a:cxnLst/>
            <a:rect l="l" t="t" r="r" b="b"/>
            <a:pathLst>
              <a:path w="1050925">
                <a:moveTo>
                  <a:pt x="0" y="0"/>
                </a:moveTo>
                <a:lnTo>
                  <a:pt x="1050798" y="0"/>
                </a:lnTo>
              </a:path>
            </a:pathLst>
          </a:custGeom>
          <a:ln w="1905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4366" y="4825746"/>
            <a:ext cx="1195705" cy="0"/>
          </a:xfrm>
          <a:custGeom>
            <a:avLst/>
            <a:gdLst/>
            <a:ahLst/>
            <a:cxnLst/>
            <a:rect l="l" t="t" r="r" b="b"/>
            <a:pathLst>
              <a:path w="1195705">
                <a:moveTo>
                  <a:pt x="0" y="0"/>
                </a:moveTo>
                <a:lnTo>
                  <a:pt x="1195578" y="0"/>
                </a:lnTo>
              </a:path>
            </a:pathLst>
          </a:custGeom>
          <a:ln w="1905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37609" y="3745801"/>
            <a:ext cx="3308985" cy="2442210"/>
            <a:chOff x="337609" y="3745801"/>
            <a:chExt cx="3308985" cy="2442210"/>
          </a:xfrm>
        </p:grpSpPr>
        <p:sp>
          <p:nvSpPr>
            <p:cNvPr id="7" name="object 7"/>
            <p:cNvSpPr/>
            <p:nvPr/>
          </p:nvSpPr>
          <p:spPr>
            <a:xfrm>
              <a:off x="1404365" y="4249674"/>
              <a:ext cx="1195705" cy="0"/>
            </a:xfrm>
            <a:custGeom>
              <a:avLst/>
              <a:gdLst/>
              <a:ahLst/>
              <a:cxnLst/>
              <a:rect l="l" t="t" r="r" b="b"/>
              <a:pathLst>
                <a:path w="1195705">
                  <a:moveTo>
                    <a:pt x="0" y="0"/>
                  </a:moveTo>
                  <a:lnTo>
                    <a:pt x="1195578" y="0"/>
                  </a:lnTo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626" y="4103523"/>
              <a:ext cx="550661" cy="4841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0626" y="4103523"/>
              <a:ext cx="551180" cy="484505"/>
            </a:xfrm>
            <a:custGeom>
              <a:avLst/>
              <a:gdLst/>
              <a:ahLst/>
              <a:cxnLst/>
              <a:rect l="l" t="t" r="r" b="b"/>
              <a:pathLst>
                <a:path w="551180" h="484504">
                  <a:moveTo>
                    <a:pt x="88983" y="419229"/>
                  </a:moveTo>
                  <a:lnTo>
                    <a:pt x="132513" y="439344"/>
                  </a:lnTo>
                  <a:lnTo>
                    <a:pt x="177404" y="455817"/>
                  </a:lnTo>
                  <a:lnTo>
                    <a:pt x="223425" y="468594"/>
                  </a:lnTo>
                  <a:lnTo>
                    <a:pt x="270342" y="477619"/>
                  </a:lnTo>
                  <a:lnTo>
                    <a:pt x="317924" y="482837"/>
                  </a:lnTo>
                  <a:lnTo>
                    <a:pt x="365936" y="484195"/>
                  </a:lnTo>
                  <a:lnTo>
                    <a:pt x="389207" y="482437"/>
                  </a:lnTo>
                  <a:lnTo>
                    <a:pt x="411999" y="477885"/>
                  </a:lnTo>
                  <a:lnTo>
                    <a:pt x="434061" y="470604"/>
                  </a:lnTo>
                  <a:lnTo>
                    <a:pt x="455137" y="460663"/>
                  </a:lnTo>
                  <a:lnTo>
                    <a:pt x="462995" y="466382"/>
                  </a:lnTo>
                  <a:lnTo>
                    <a:pt x="472044" y="469335"/>
                  </a:lnTo>
                  <a:lnTo>
                    <a:pt x="481571" y="469408"/>
                  </a:lnTo>
                  <a:lnTo>
                    <a:pt x="490866" y="466484"/>
                  </a:lnTo>
                  <a:lnTo>
                    <a:pt x="509756" y="455058"/>
                  </a:lnTo>
                  <a:lnTo>
                    <a:pt x="526250" y="440675"/>
                  </a:lnTo>
                  <a:lnTo>
                    <a:pt x="540000" y="423694"/>
                  </a:lnTo>
                  <a:lnTo>
                    <a:pt x="550661" y="404473"/>
                  </a:lnTo>
                  <a:lnTo>
                    <a:pt x="550661" y="227393"/>
                  </a:lnTo>
                  <a:lnTo>
                    <a:pt x="543841" y="181988"/>
                  </a:lnTo>
                  <a:lnTo>
                    <a:pt x="528755" y="139437"/>
                  </a:lnTo>
                  <a:lnTo>
                    <a:pt x="506109" y="100729"/>
                  </a:lnTo>
                  <a:lnTo>
                    <a:pt x="476615" y="66850"/>
                  </a:lnTo>
                  <a:lnTo>
                    <a:pt x="440981" y="38787"/>
                  </a:lnTo>
                  <a:lnTo>
                    <a:pt x="399916" y="17528"/>
                  </a:lnTo>
                </a:path>
                <a:path w="551180" h="484504">
                  <a:moveTo>
                    <a:pt x="151159" y="0"/>
                  </a:moveTo>
                  <a:lnTo>
                    <a:pt x="109780" y="22001"/>
                  </a:lnTo>
                  <a:lnTo>
                    <a:pt x="73940" y="50803"/>
                  </a:lnTo>
                  <a:lnTo>
                    <a:pt x="44339" y="85411"/>
                  </a:lnTo>
                  <a:lnTo>
                    <a:pt x="21681" y="124832"/>
                  </a:lnTo>
                  <a:lnTo>
                    <a:pt x="6667" y="168069"/>
                  </a:lnTo>
                  <a:lnTo>
                    <a:pt x="0" y="214129"/>
                  </a:lnTo>
                  <a:lnTo>
                    <a:pt x="813" y="314496"/>
                  </a:lnTo>
                  <a:lnTo>
                    <a:pt x="18786" y="367181"/>
                  </a:lnTo>
                  <a:lnTo>
                    <a:pt x="58906" y="389349"/>
                  </a:lnTo>
                  <a:lnTo>
                    <a:pt x="68280" y="386668"/>
                  </a:lnTo>
                  <a:lnTo>
                    <a:pt x="70436" y="396454"/>
                  </a:lnTo>
                  <a:lnTo>
                    <a:pt x="74749" y="405371"/>
                  </a:lnTo>
                  <a:lnTo>
                    <a:pt x="81004" y="413076"/>
                  </a:lnTo>
                  <a:lnTo>
                    <a:pt x="88983" y="419229"/>
                  </a:lnTo>
                </a:path>
              </a:pathLst>
            </a:custGeom>
            <a:ln w="93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400" y="3843960"/>
              <a:ext cx="327641" cy="32463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2286" y="3843960"/>
              <a:ext cx="399415" cy="720725"/>
            </a:xfrm>
            <a:custGeom>
              <a:avLst/>
              <a:gdLst/>
              <a:ahLst/>
              <a:cxnLst/>
              <a:rect l="l" t="t" r="r" b="b"/>
              <a:pathLst>
                <a:path w="399415" h="720725">
                  <a:moveTo>
                    <a:pt x="384756" y="162319"/>
                  </a:moveTo>
                  <a:lnTo>
                    <a:pt x="378903" y="119167"/>
                  </a:lnTo>
                  <a:lnTo>
                    <a:pt x="362388" y="80392"/>
                  </a:lnTo>
                  <a:lnTo>
                    <a:pt x="336772" y="47541"/>
                  </a:lnTo>
                  <a:lnTo>
                    <a:pt x="303616" y="22160"/>
                  </a:lnTo>
                  <a:lnTo>
                    <a:pt x="264483" y="5798"/>
                  </a:lnTo>
                  <a:lnTo>
                    <a:pt x="220935" y="0"/>
                  </a:lnTo>
                  <a:lnTo>
                    <a:pt x="177382" y="5798"/>
                  </a:lnTo>
                  <a:lnTo>
                    <a:pt x="138248" y="22160"/>
                  </a:lnTo>
                  <a:lnTo>
                    <a:pt x="105093" y="47541"/>
                  </a:lnTo>
                  <a:lnTo>
                    <a:pt x="79479" y="80392"/>
                  </a:lnTo>
                  <a:lnTo>
                    <a:pt x="62965" y="119167"/>
                  </a:lnTo>
                  <a:lnTo>
                    <a:pt x="57114" y="162319"/>
                  </a:lnTo>
                  <a:lnTo>
                    <a:pt x="62965" y="205470"/>
                  </a:lnTo>
                  <a:lnTo>
                    <a:pt x="79479" y="244245"/>
                  </a:lnTo>
                  <a:lnTo>
                    <a:pt x="105093" y="277096"/>
                  </a:lnTo>
                  <a:lnTo>
                    <a:pt x="138248" y="302477"/>
                  </a:lnTo>
                  <a:lnTo>
                    <a:pt x="177382" y="318839"/>
                  </a:lnTo>
                  <a:lnTo>
                    <a:pt x="220935" y="324638"/>
                  </a:lnTo>
                  <a:lnTo>
                    <a:pt x="264483" y="318839"/>
                  </a:lnTo>
                  <a:lnTo>
                    <a:pt x="303616" y="302477"/>
                  </a:lnTo>
                  <a:lnTo>
                    <a:pt x="336772" y="277096"/>
                  </a:lnTo>
                  <a:lnTo>
                    <a:pt x="362388" y="244245"/>
                  </a:lnTo>
                  <a:lnTo>
                    <a:pt x="378903" y="205470"/>
                  </a:lnTo>
                  <a:lnTo>
                    <a:pt x="384756" y="162319"/>
                  </a:lnTo>
                  <a:close/>
                </a:path>
                <a:path w="399415" h="720725">
                  <a:moveTo>
                    <a:pt x="6621" y="646232"/>
                  </a:moveTo>
                  <a:lnTo>
                    <a:pt x="335" y="593165"/>
                  </a:lnTo>
                  <a:lnTo>
                    <a:pt x="0" y="540439"/>
                  </a:lnTo>
                  <a:lnTo>
                    <a:pt x="5563" y="488377"/>
                  </a:lnTo>
                  <a:lnTo>
                    <a:pt x="16972" y="437300"/>
                  </a:lnTo>
                  <a:lnTo>
                    <a:pt x="34173" y="387533"/>
                  </a:lnTo>
                  <a:lnTo>
                    <a:pt x="57114" y="339397"/>
                  </a:lnTo>
                </a:path>
                <a:path w="399415" h="720725">
                  <a:moveTo>
                    <a:pt x="393516" y="720268"/>
                  </a:moveTo>
                  <a:lnTo>
                    <a:pt x="397816" y="665676"/>
                  </a:lnTo>
                  <a:lnTo>
                    <a:pt x="398795" y="611136"/>
                  </a:lnTo>
                  <a:lnTo>
                    <a:pt x="396461" y="556748"/>
                  </a:lnTo>
                  <a:lnTo>
                    <a:pt x="390821" y="502609"/>
                  </a:lnTo>
                  <a:lnTo>
                    <a:pt x="381880" y="448817"/>
                  </a:lnTo>
                  <a:lnTo>
                    <a:pt x="369645" y="395472"/>
                  </a:lnTo>
                </a:path>
                <a:path w="399415" h="720725">
                  <a:moveTo>
                    <a:pt x="89876" y="256847"/>
                  </a:moveTo>
                  <a:lnTo>
                    <a:pt x="120741" y="287950"/>
                  </a:lnTo>
                  <a:lnTo>
                    <a:pt x="157498" y="309194"/>
                  </a:lnTo>
                  <a:lnTo>
                    <a:pt x="197958" y="320270"/>
                  </a:lnTo>
                  <a:lnTo>
                    <a:pt x="239929" y="320869"/>
                  </a:lnTo>
                  <a:lnTo>
                    <a:pt x="281222" y="310681"/>
                  </a:lnTo>
                  <a:lnTo>
                    <a:pt x="319647" y="289398"/>
                  </a:lnTo>
                  <a:lnTo>
                    <a:pt x="325868" y="284766"/>
                  </a:lnTo>
                  <a:lnTo>
                    <a:pt x="331751" y="279715"/>
                  </a:lnTo>
                  <a:lnTo>
                    <a:pt x="337246" y="274270"/>
                  </a:lnTo>
                </a:path>
              </a:pathLst>
            </a:custGeom>
            <a:ln w="93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0626" y="3843950"/>
              <a:ext cx="551180" cy="744220"/>
            </a:xfrm>
            <a:custGeom>
              <a:avLst/>
              <a:gdLst/>
              <a:ahLst/>
              <a:cxnLst/>
              <a:rect l="l" t="t" r="r" b="b"/>
              <a:pathLst>
                <a:path w="551180" h="744220">
                  <a:moveTo>
                    <a:pt x="151159" y="259573"/>
                  </a:moveTo>
                  <a:lnTo>
                    <a:pt x="110121" y="281943"/>
                  </a:lnTo>
                  <a:lnTo>
                    <a:pt x="74527" y="310910"/>
                  </a:lnTo>
                  <a:lnTo>
                    <a:pt x="45048" y="345526"/>
                  </a:lnTo>
                  <a:lnTo>
                    <a:pt x="22354" y="384842"/>
                  </a:lnTo>
                  <a:lnTo>
                    <a:pt x="7115" y="427910"/>
                  </a:lnTo>
                  <a:lnTo>
                    <a:pt x="0" y="473781"/>
                  </a:lnTo>
                  <a:lnTo>
                    <a:pt x="813" y="574069"/>
                  </a:lnTo>
                  <a:lnTo>
                    <a:pt x="18786" y="626754"/>
                  </a:lnTo>
                  <a:lnTo>
                    <a:pt x="58906" y="648923"/>
                  </a:lnTo>
                  <a:lnTo>
                    <a:pt x="68280" y="646242"/>
                  </a:lnTo>
                  <a:lnTo>
                    <a:pt x="70436" y="656028"/>
                  </a:lnTo>
                  <a:lnTo>
                    <a:pt x="132513" y="698918"/>
                  </a:lnTo>
                  <a:lnTo>
                    <a:pt x="177404" y="715391"/>
                  </a:lnTo>
                  <a:lnTo>
                    <a:pt x="223425" y="728167"/>
                  </a:lnTo>
                  <a:lnTo>
                    <a:pt x="270342" y="737192"/>
                  </a:lnTo>
                  <a:lnTo>
                    <a:pt x="317924" y="742410"/>
                  </a:lnTo>
                  <a:lnTo>
                    <a:pt x="365936" y="743768"/>
                  </a:lnTo>
                  <a:lnTo>
                    <a:pt x="389207" y="742011"/>
                  </a:lnTo>
                  <a:lnTo>
                    <a:pt x="411999" y="737458"/>
                  </a:lnTo>
                  <a:lnTo>
                    <a:pt x="434061" y="730177"/>
                  </a:lnTo>
                  <a:lnTo>
                    <a:pt x="455137" y="720236"/>
                  </a:lnTo>
                  <a:lnTo>
                    <a:pt x="462995" y="725955"/>
                  </a:lnTo>
                  <a:lnTo>
                    <a:pt x="472044" y="728909"/>
                  </a:lnTo>
                  <a:lnTo>
                    <a:pt x="481571" y="728981"/>
                  </a:lnTo>
                  <a:lnTo>
                    <a:pt x="490866" y="726058"/>
                  </a:lnTo>
                  <a:lnTo>
                    <a:pt x="509756" y="714631"/>
                  </a:lnTo>
                  <a:lnTo>
                    <a:pt x="526250" y="700248"/>
                  </a:lnTo>
                  <a:lnTo>
                    <a:pt x="540000" y="683268"/>
                  </a:lnTo>
                  <a:lnTo>
                    <a:pt x="550661" y="664047"/>
                  </a:lnTo>
                  <a:lnTo>
                    <a:pt x="550661" y="503419"/>
                  </a:lnTo>
                  <a:lnTo>
                    <a:pt x="546782" y="454759"/>
                  </a:lnTo>
                  <a:lnTo>
                    <a:pt x="533310" y="408830"/>
                  </a:lnTo>
                  <a:lnTo>
                    <a:pt x="511066" y="366865"/>
                  </a:lnTo>
                  <a:lnTo>
                    <a:pt x="480872" y="330099"/>
                  </a:lnTo>
                  <a:lnTo>
                    <a:pt x="443548" y="299766"/>
                  </a:lnTo>
                  <a:lnTo>
                    <a:pt x="399916" y="277101"/>
                  </a:lnTo>
                  <a:lnTo>
                    <a:pt x="398529" y="277009"/>
                  </a:lnTo>
                  <a:lnTo>
                    <a:pt x="425136" y="242337"/>
                  </a:lnTo>
                  <a:lnTo>
                    <a:pt x="441068" y="203307"/>
                  </a:lnTo>
                  <a:lnTo>
                    <a:pt x="446329" y="162105"/>
                  </a:lnTo>
                  <a:lnTo>
                    <a:pt x="440923" y="120922"/>
                  </a:lnTo>
                  <a:lnTo>
                    <a:pt x="424855" y="81943"/>
                  </a:lnTo>
                  <a:lnTo>
                    <a:pt x="398128" y="47359"/>
                  </a:lnTo>
                  <a:lnTo>
                    <a:pt x="363136" y="20997"/>
                  </a:lnTo>
                  <a:lnTo>
                    <a:pt x="323744" y="5212"/>
                  </a:lnTo>
                  <a:lnTo>
                    <a:pt x="282161" y="0"/>
                  </a:lnTo>
                  <a:lnTo>
                    <a:pt x="240597" y="5355"/>
                  </a:lnTo>
                  <a:lnTo>
                    <a:pt x="201260" y="21274"/>
                  </a:lnTo>
                  <a:lnTo>
                    <a:pt x="166360" y="47753"/>
                  </a:lnTo>
                  <a:lnTo>
                    <a:pt x="138060" y="85504"/>
                  </a:lnTo>
                  <a:lnTo>
                    <a:pt x="122186" y="128380"/>
                  </a:lnTo>
                  <a:lnTo>
                    <a:pt x="118942" y="173561"/>
                  </a:lnTo>
                  <a:lnTo>
                    <a:pt x="128532" y="218231"/>
                  </a:lnTo>
                  <a:lnTo>
                    <a:pt x="151159" y="259573"/>
                  </a:lnTo>
                  <a:close/>
                </a:path>
              </a:pathLst>
            </a:custGeom>
            <a:ln w="26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1028" y="4504807"/>
              <a:ext cx="176530" cy="100330"/>
            </a:xfrm>
            <a:custGeom>
              <a:avLst/>
              <a:gdLst/>
              <a:ahLst/>
              <a:cxnLst/>
              <a:rect l="l" t="t" r="r" b="b"/>
              <a:pathLst>
                <a:path w="176530" h="100329">
                  <a:moveTo>
                    <a:pt x="137546" y="0"/>
                  </a:moveTo>
                  <a:lnTo>
                    <a:pt x="131014" y="322"/>
                  </a:lnTo>
                  <a:lnTo>
                    <a:pt x="0" y="100283"/>
                  </a:lnTo>
                  <a:lnTo>
                    <a:pt x="81009" y="99782"/>
                  </a:lnTo>
                  <a:lnTo>
                    <a:pt x="129825" y="88661"/>
                  </a:lnTo>
                  <a:lnTo>
                    <a:pt x="171027" y="60159"/>
                  </a:lnTo>
                  <a:lnTo>
                    <a:pt x="176052" y="45012"/>
                  </a:lnTo>
                  <a:lnTo>
                    <a:pt x="174934" y="29643"/>
                  </a:lnTo>
                  <a:lnTo>
                    <a:pt x="144004" y="737"/>
                  </a:lnTo>
                  <a:lnTo>
                    <a:pt x="13754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583" y="4482570"/>
              <a:ext cx="133523" cy="12252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90583" y="4482570"/>
              <a:ext cx="133985" cy="122555"/>
            </a:xfrm>
            <a:custGeom>
              <a:avLst/>
              <a:gdLst/>
              <a:ahLst/>
              <a:cxnLst/>
              <a:rect l="l" t="t" r="r" b="b"/>
              <a:pathLst>
                <a:path w="133984" h="122554">
                  <a:moveTo>
                    <a:pt x="0" y="122527"/>
                  </a:moveTo>
                  <a:lnTo>
                    <a:pt x="0" y="88530"/>
                  </a:lnTo>
                  <a:lnTo>
                    <a:pt x="133523" y="0"/>
                  </a:lnTo>
                  <a:lnTo>
                    <a:pt x="133523" y="44110"/>
                  </a:lnTo>
                  <a:lnTo>
                    <a:pt x="0" y="122527"/>
                  </a:lnTo>
                  <a:close/>
                </a:path>
              </a:pathLst>
            </a:custGeom>
            <a:ln w="76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123" y="4313475"/>
              <a:ext cx="419983" cy="25762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04123" y="4313475"/>
              <a:ext cx="420370" cy="257810"/>
            </a:xfrm>
            <a:custGeom>
              <a:avLst/>
              <a:gdLst/>
              <a:ahLst/>
              <a:cxnLst/>
              <a:rect l="l" t="t" r="r" b="b"/>
              <a:pathLst>
                <a:path w="420369" h="257810">
                  <a:moveTo>
                    <a:pt x="0" y="90673"/>
                  </a:moveTo>
                  <a:lnTo>
                    <a:pt x="128664" y="0"/>
                  </a:lnTo>
                  <a:lnTo>
                    <a:pt x="419983" y="169095"/>
                  </a:lnTo>
                  <a:lnTo>
                    <a:pt x="286460" y="257625"/>
                  </a:lnTo>
                  <a:lnTo>
                    <a:pt x="0" y="90673"/>
                  </a:lnTo>
                  <a:close/>
                </a:path>
              </a:pathLst>
            </a:custGeom>
            <a:ln w="76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89651" y="4237506"/>
              <a:ext cx="339090" cy="233045"/>
            </a:xfrm>
            <a:custGeom>
              <a:avLst/>
              <a:gdLst/>
              <a:ahLst/>
              <a:cxnLst/>
              <a:rect l="l" t="t" r="r" b="b"/>
              <a:pathLst>
                <a:path w="339090" h="233045">
                  <a:moveTo>
                    <a:pt x="265194" y="0"/>
                  </a:moveTo>
                  <a:lnTo>
                    <a:pt x="0" y="218110"/>
                  </a:lnTo>
                  <a:lnTo>
                    <a:pt x="97109" y="232813"/>
                  </a:lnTo>
                  <a:lnTo>
                    <a:pt x="144653" y="232637"/>
                  </a:lnTo>
                  <a:lnTo>
                    <a:pt x="191128" y="224910"/>
                  </a:lnTo>
                  <a:lnTo>
                    <a:pt x="235679" y="209920"/>
                  </a:lnTo>
                  <a:lnTo>
                    <a:pt x="277452" y="187953"/>
                  </a:lnTo>
                  <a:lnTo>
                    <a:pt x="315590" y="159296"/>
                  </a:lnTo>
                  <a:lnTo>
                    <a:pt x="334344" y="125065"/>
                  </a:lnTo>
                  <a:lnTo>
                    <a:pt x="338496" y="87533"/>
                  </a:lnTo>
                  <a:lnTo>
                    <a:pt x="328402" y="51168"/>
                  </a:lnTo>
                  <a:lnTo>
                    <a:pt x="304423" y="20436"/>
                  </a:lnTo>
                  <a:lnTo>
                    <a:pt x="26519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6832" y="4016954"/>
              <a:ext cx="547430" cy="32086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06832" y="4016954"/>
              <a:ext cx="548005" cy="321310"/>
            </a:xfrm>
            <a:custGeom>
              <a:avLst/>
              <a:gdLst/>
              <a:ahLst/>
              <a:cxnLst/>
              <a:rect l="l" t="t" r="r" b="b"/>
              <a:pathLst>
                <a:path w="548005" h="321310">
                  <a:moveTo>
                    <a:pt x="282818" y="320864"/>
                  </a:moveTo>
                  <a:lnTo>
                    <a:pt x="547430" y="166642"/>
                  </a:lnTo>
                  <a:lnTo>
                    <a:pt x="263394" y="0"/>
                  </a:lnTo>
                  <a:lnTo>
                    <a:pt x="0" y="156843"/>
                  </a:lnTo>
                  <a:lnTo>
                    <a:pt x="35084" y="188725"/>
                  </a:lnTo>
                  <a:lnTo>
                    <a:pt x="72196" y="217937"/>
                  </a:lnTo>
                  <a:lnTo>
                    <a:pt x="111182" y="244392"/>
                  </a:lnTo>
                  <a:lnTo>
                    <a:pt x="151890" y="268001"/>
                  </a:lnTo>
                  <a:lnTo>
                    <a:pt x="194167" y="288675"/>
                  </a:lnTo>
                  <a:lnTo>
                    <a:pt x="237861" y="306325"/>
                  </a:lnTo>
                  <a:lnTo>
                    <a:pt x="282818" y="320864"/>
                  </a:lnTo>
                  <a:close/>
                </a:path>
              </a:pathLst>
            </a:custGeom>
            <a:ln w="76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9075" y="3984319"/>
              <a:ext cx="55594" cy="30710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209075" y="3984319"/>
              <a:ext cx="55880" cy="307340"/>
            </a:xfrm>
            <a:custGeom>
              <a:avLst/>
              <a:gdLst/>
              <a:ahLst/>
              <a:cxnLst/>
              <a:rect l="l" t="t" r="r" b="b"/>
              <a:pathLst>
                <a:path w="55880" h="307339">
                  <a:moveTo>
                    <a:pt x="0" y="307105"/>
                  </a:moveTo>
                  <a:lnTo>
                    <a:pt x="0" y="32634"/>
                  </a:lnTo>
                  <a:lnTo>
                    <a:pt x="55594" y="0"/>
                  </a:lnTo>
                  <a:lnTo>
                    <a:pt x="53402" y="260543"/>
                  </a:lnTo>
                  <a:lnTo>
                    <a:pt x="0" y="307105"/>
                  </a:lnTo>
                  <a:close/>
                </a:path>
              </a:pathLst>
            </a:custGeom>
            <a:ln w="76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2478" y="3970391"/>
              <a:ext cx="104392" cy="24751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262478" y="3970391"/>
              <a:ext cx="104775" cy="247650"/>
            </a:xfrm>
            <a:custGeom>
              <a:avLst/>
              <a:gdLst/>
              <a:ahLst/>
              <a:cxnLst/>
              <a:rect l="l" t="t" r="r" b="b"/>
              <a:pathLst>
                <a:path w="104775" h="247650">
                  <a:moveTo>
                    <a:pt x="1968" y="39598"/>
                  </a:moveTo>
                  <a:lnTo>
                    <a:pt x="104392" y="0"/>
                  </a:lnTo>
                  <a:lnTo>
                    <a:pt x="104392" y="161738"/>
                  </a:lnTo>
                  <a:lnTo>
                    <a:pt x="0" y="247517"/>
                  </a:lnTo>
                  <a:lnTo>
                    <a:pt x="1968" y="39598"/>
                  </a:lnTo>
                  <a:close/>
                </a:path>
              </a:pathLst>
            </a:custGeom>
            <a:ln w="7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7399" y="3862573"/>
              <a:ext cx="269470" cy="14741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97399" y="3862573"/>
              <a:ext cx="269875" cy="147955"/>
            </a:xfrm>
            <a:custGeom>
              <a:avLst/>
              <a:gdLst/>
              <a:ahLst/>
              <a:cxnLst/>
              <a:rect l="l" t="t" r="r" b="b"/>
              <a:pathLst>
                <a:path w="269875" h="147954">
                  <a:moveTo>
                    <a:pt x="167046" y="147416"/>
                  </a:moveTo>
                  <a:lnTo>
                    <a:pt x="167269" y="121746"/>
                  </a:lnTo>
                  <a:lnTo>
                    <a:pt x="0" y="24502"/>
                  </a:lnTo>
                  <a:lnTo>
                    <a:pt x="84968" y="0"/>
                  </a:lnTo>
                  <a:lnTo>
                    <a:pt x="269470" y="107818"/>
                  </a:lnTo>
                  <a:lnTo>
                    <a:pt x="167046" y="147416"/>
                  </a:lnTo>
                  <a:close/>
                </a:path>
              </a:pathLst>
            </a:custGeom>
            <a:ln w="76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9651" y="4183596"/>
              <a:ext cx="264611" cy="27201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89651" y="4183596"/>
              <a:ext cx="264795" cy="272415"/>
            </a:xfrm>
            <a:custGeom>
              <a:avLst/>
              <a:gdLst/>
              <a:ahLst/>
              <a:cxnLst/>
              <a:rect l="l" t="t" r="r" b="b"/>
              <a:pathLst>
                <a:path w="264794" h="272414">
                  <a:moveTo>
                    <a:pt x="0" y="154221"/>
                  </a:moveTo>
                  <a:lnTo>
                    <a:pt x="264611" y="0"/>
                  </a:lnTo>
                  <a:lnTo>
                    <a:pt x="264611" y="117627"/>
                  </a:lnTo>
                  <a:lnTo>
                    <a:pt x="0" y="272019"/>
                  </a:lnTo>
                  <a:lnTo>
                    <a:pt x="0" y="154221"/>
                  </a:lnTo>
                  <a:close/>
                </a:path>
              </a:pathLst>
            </a:custGeom>
            <a:ln w="76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1159" y="3852763"/>
              <a:ext cx="293509" cy="16419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71159" y="3852763"/>
              <a:ext cx="294005" cy="164465"/>
            </a:xfrm>
            <a:custGeom>
              <a:avLst/>
              <a:gdLst/>
              <a:ahLst/>
              <a:cxnLst/>
              <a:rect l="l" t="t" r="r" b="b"/>
              <a:pathLst>
                <a:path w="294005" h="164464">
                  <a:moveTo>
                    <a:pt x="0" y="26965"/>
                  </a:moveTo>
                  <a:lnTo>
                    <a:pt x="67978" y="0"/>
                  </a:lnTo>
                  <a:lnTo>
                    <a:pt x="126399" y="34354"/>
                  </a:lnTo>
                  <a:lnTo>
                    <a:pt x="293509" y="131672"/>
                  </a:lnTo>
                  <a:lnTo>
                    <a:pt x="237915" y="164190"/>
                  </a:lnTo>
                  <a:lnTo>
                    <a:pt x="186057" y="144873"/>
                  </a:lnTo>
                  <a:lnTo>
                    <a:pt x="136089" y="121349"/>
                  </a:lnTo>
                  <a:lnTo>
                    <a:pt x="88259" y="93761"/>
                  </a:lnTo>
                  <a:lnTo>
                    <a:pt x="42814" y="62252"/>
                  </a:lnTo>
                  <a:lnTo>
                    <a:pt x="0" y="26965"/>
                  </a:lnTo>
                  <a:close/>
                </a:path>
              </a:pathLst>
            </a:custGeom>
            <a:ln w="76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4123" y="4404148"/>
              <a:ext cx="286460" cy="20094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04123" y="4404148"/>
              <a:ext cx="287020" cy="201295"/>
            </a:xfrm>
            <a:custGeom>
              <a:avLst/>
              <a:gdLst/>
              <a:ahLst/>
              <a:cxnLst/>
              <a:rect l="l" t="t" r="r" b="b"/>
              <a:pathLst>
                <a:path w="287019" h="201295">
                  <a:moveTo>
                    <a:pt x="0" y="0"/>
                  </a:moveTo>
                  <a:lnTo>
                    <a:pt x="286460" y="166952"/>
                  </a:lnTo>
                  <a:lnTo>
                    <a:pt x="286460" y="200949"/>
                  </a:lnTo>
                  <a:lnTo>
                    <a:pt x="0" y="34311"/>
                  </a:lnTo>
                  <a:lnTo>
                    <a:pt x="0" y="0"/>
                  </a:lnTo>
                  <a:close/>
                </a:path>
              </a:pathLst>
            </a:custGeom>
            <a:ln w="7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5320" y="4330429"/>
              <a:ext cx="351155" cy="218440"/>
            </a:xfrm>
            <a:custGeom>
              <a:avLst/>
              <a:gdLst/>
              <a:ahLst/>
              <a:cxnLst/>
              <a:rect l="l" t="t" r="r" b="b"/>
              <a:pathLst>
                <a:path w="351155" h="218439">
                  <a:moveTo>
                    <a:pt x="251547" y="194106"/>
                  </a:moveTo>
                  <a:lnTo>
                    <a:pt x="234039" y="205647"/>
                  </a:lnTo>
                  <a:lnTo>
                    <a:pt x="255040" y="218182"/>
                  </a:lnTo>
                  <a:lnTo>
                    <a:pt x="272548" y="206648"/>
                  </a:lnTo>
                  <a:lnTo>
                    <a:pt x="251547" y="194106"/>
                  </a:lnTo>
                  <a:close/>
                </a:path>
                <a:path w="351155" h="218439">
                  <a:moveTo>
                    <a:pt x="277555" y="176547"/>
                  </a:moveTo>
                  <a:lnTo>
                    <a:pt x="260047" y="188087"/>
                  </a:lnTo>
                  <a:lnTo>
                    <a:pt x="281048" y="200625"/>
                  </a:lnTo>
                  <a:lnTo>
                    <a:pt x="298556" y="189096"/>
                  </a:lnTo>
                  <a:lnTo>
                    <a:pt x="277555" y="176547"/>
                  </a:lnTo>
                  <a:close/>
                </a:path>
                <a:path w="351155" h="218439">
                  <a:moveTo>
                    <a:pt x="212540" y="170538"/>
                  </a:moveTo>
                  <a:lnTo>
                    <a:pt x="195032" y="182078"/>
                  </a:lnTo>
                  <a:lnTo>
                    <a:pt x="216033" y="194605"/>
                  </a:lnTo>
                  <a:lnTo>
                    <a:pt x="233541" y="183076"/>
                  </a:lnTo>
                  <a:lnTo>
                    <a:pt x="212540" y="170538"/>
                  </a:lnTo>
                  <a:close/>
                </a:path>
                <a:path w="351155" h="218439">
                  <a:moveTo>
                    <a:pt x="303553" y="158988"/>
                  </a:moveTo>
                  <a:lnTo>
                    <a:pt x="286055" y="170528"/>
                  </a:lnTo>
                  <a:lnTo>
                    <a:pt x="307056" y="183066"/>
                  </a:lnTo>
                  <a:lnTo>
                    <a:pt x="324565" y="171536"/>
                  </a:lnTo>
                  <a:lnTo>
                    <a:pt x="303553" y="158988"/>
                  </a:lnTo>
                  <a:close/>
                </a:path>
                <a:path w="351155" h="218439">
                  <a:moveTo>
                    <a:pt x="238548" y="152979"/>
                  </a:moveTo>
                  <a:lnTo>
                    <a:pt x="221040" y="164519"/>
                  </a:lnTo>
                  <a:lnTo>
                    <a:pt x="242041" y="177057"/>
                  </a:lnTo>
                  <a:lnTo>
                    <a:pt x="259549" y="165517"/>
                  </a:lnTo>
                  <a:lnTo>
                    <a:pt x="238548" y="152979"/>
                  </a:lnTo>
                  <a:close/>
                </a:path>
                <a:path w="351155" h="218439">
                  <a:moveTo>
                    <a:pt x="95519" y="99813"/>
                  </a:moveTo>
                  <a:lnTo>
                    <a:pt x="78011" y="111353"/>
                  </a:lnTo>
                  <a:lnTo>
                    <a:pt x="177026" y="171037"/>
                  </a:lnTo>
                  <a:lnTo>
                    <a:pt x="194534" y="159508"/>
                  </a:lnTo>
                  <a:lnTo>
                    <a:pt x="95519" y="99813"/>
                  </a:lnTo>
                  <a:close/>
                </a:path>
                <a:path w="351155" h="218439">
                  <a:moveTo>
                    <a:pt x="329561" y="141439"/>
                  </a:moveTo>
                  <a:lnTo>
                    <a:pt x="312063" y="152979"/>
                  </a:lnTo>
                  <a:lnTo>
                    <a:pt x="333065" y="165506"/>
                  </a:lnTo>
                  <a:lnTo>
                    <a:pt x="350573" y="153977"/>
                  </a:lnTo>
                  <a:lnTo>
                    <a:pt x="329561" y="141439"/>
                  </a:lnTo>
                  <a:close/>
                </a:path>
                <a:path w="351155" h="218439">
                  <a:moveTo>
                    <a:pt x="264546" y="135420"/>
                  </a:moveTo>
                  <a:lnTo>
                    <a:pt x="247048" y="146960"/>
                  </a:lnTo>
                  <a:lnTo>
                    <a:pt x="268050" y="159498"/>
                  </a:lnTo>
                  <a:lnTo>
                    <a:pt x="285558" y="147958"/>
                  </a:lnTo>
                  <a:lnTo>
                    <a:pt x="264546" y="135420"/>
                  </a:lnTo>
                  <a:close/>
                </a:path>
                <a:path w="351155" h="218439">
                  <a:moveTo>
                    <a:pt x="199541" y="129401"/>
                  </a:moveTo>
                  <a:lnTo>
                    <a:pt x="182033" y="140940"/>
                  </a:lnTo>
                  <a:lnTo>
                    <a:pt x="203034" y="153478"/>
                  </a:lnTo>
                  <a:lnTo>
                    <a:pt x="220543" y="141949"/>
                  </a:lnTo>
                  <a:lnTo>
                    <a:pt x="199541" y="129401"/>
                  </a:lnTo>
                  <a:close/>
                </a:path>
                <a:path w="351155" h="218439">
                  <a:moveTo>
                    <a:pt x="290554" y="117861"/>
                  </a:moveTo>
                  <a:lnTo>
                    <a:pt x="273056" y="129401"/>
                  </a:lnTo>
                  <a:lnTo>
                    <a:pt x="294058" y="141938"/>
                  </a:lnTo>
                  <a:lnTo>
                    <a:pt x="311566" y="130398"/>
                  </a:lnTo>
                  <a:lnTo>
                    <a:pt x="290554" y="117861"/>
                  </a:lnTo>
                  <a:close/>
                </a:path>
                <a:path w="351155" h="218439">
                  <a:moveTo>
                    <a:pt x="225539" y="111852"/>
                  </a:moveTo>
                  <a:lnTo>
                    <a:pt x="208041" y="123392"/>
                  </a:lnTo>
                  <a:lnTo>
                    <a:pt x="229043" y="135919"/>
                  </a:lnTo>
                  <a:lnTo>
                    <a:pt x="246551" y="124390"/>
                  </a:lnTo>
                  <a:lnTo>
                    <a:pt x="225539" y="111852"/>
                  </a:lnTo>
                  <a:close/>
                </a:path>
                <a:path w="351155" h="218439">
                  <a:moveTo>
                    <a:pt x="160534" y="105833"/>
                  </a:moveTo>
                  <a:lnTo>
                    <a:pt x="143026" y="117372"/>
                  </a:lnTo>
                  <a:lnTo>
                    <a:pt x="164028" y="129910"/>
                  </a:lnTo>
                  <a:lnTo>
                    <a:pt x="181536" y="118370"/>
                  </a:lnTo>
                  <a:lnTo>
                    <a:pt x="160534" y="105833"/>
                  </a:lnTo>
                  <a:close/>
                </a:path>
                <a:path w="351155" h="218439">
                  <a:moveTo>
                    <a:pt x="251547" y="94293"/>
                  </a:moveTo>
                  <a:lnTo>
                    <a:pt x="234049" y="105833"/>
                  </a:lnTo>
                  <a:lnTo>
                    <a:pt x="255051" y="118360"/>
                  </a:lnTo>
                  <a:lnTo>
                    <a:pt x="272559" y="106830"/>
                  </a:lnTo>
                  <a:lnTo>
                    <a:pt x="251547" y="94293"/>
                  </a:lnTo>
                  <a:close/>
                </a:path>
                <a:path w="351155" h="218439">
                  <a:moveTo>
                    <a:pt x="186532" y="88273"/>
                  </a:moveTo>
                  <a:lnTo>
                    <a:pt x="169034" y="99813"/>
                  </a:lnTo>
                  <a:lnTo>
                    <a:pt x="190036" y="112351"/>
                  </a:lnTo>
                  <a:lnTo>
                    <a:pt x="207544" y="100811"/>
                  </a:lnTo>
                  <a:lnTo>
                    <a:pt x="186532" y="88273"/>
                  </a:lnTo>
                  <a:close/>
                </a:path>
                <a:path w="351155" h="218439">
                  <a:moveTo>
                    <a:pt x="121527" y="82265"/>
                  </a:moveTo>
                  <a:lnTo>
                    <a:pt x="104019" y="93804"/>
                  </a:lnTo>
                  <a:lnTo>
                    <a:pt x="125021" y="106332"/>
                  </a:lnTo>
                  <a:lnTo>
                    <a:pt x="142529" y="94802"/>
                  </a:lnTo>
                  <a:lnTo>
                    <a:pt x="121527" y="82265"/>
                  </a:lnTo>
                  <a:close/>
                </a:path>
                <a:path w="351155" h="218439">
                  <a:moveTo>
                    <a:pt x="56512" y="76245"/>
                  </a:moveTo>
                  <a:lnTo>
                    <a:pt x="39006" y="87785"/>
                  </a:lnTo>
                  <a:lnTo>
                    <a:pt x="60006" y="100323"/>
                  </a:lnTo>
                  <a:lnTo>
                    <a:pt x="77514" y="88783"/>
                  </a:lnTo>
                  <a:lnTo>
                    <a:pt x="56512" y="76245"/>
                  </a:lnTo>
                  <a:close/>
                </a:path>
                <a:path w="351155" h="218439">
                  <a:moveTo>
                    <a:pt x="212540" y="70714"/>
                  </a:moveTo>
                  <a:lnTo>
                    <a:pt x="195043" y="82254"/>
                  </a:lnTo>
                  <a:lnTo>
                    <a:pt x="216044" y="94792"/>
                  </a:lnTo>
                  <a:lnTo>
                    <a:pt x="233552" y="83262"/>
                  </a:lnTo>
                  <a:lnTo>
                    <a:pt x="212540" y="70714"/>
                  </a:lnTo>
                  <a:close/>
                </a:path>
                <a:path w="351155" h="218439">
                  <a:moveTo>
                    <a:pt x="147525" y="64705"/>
                  </a:moveTo>
                  <a:lnTo>
                    <a:pt x="130027" y="76245"/>
                  </a:lnTo>
                  <a:lnTo>
                    <a:pt x="151029" y="88772"/>
                  </a:lnTo>
                  <a:lnTo>
                    <a:pt x="168537" y="77243"/>
                  </a:lnTo>
                  <a:lnTo>
                    <a:pt x="147525" y="64705"/>
                  </a:lnTo>
                  <a:close/>
                </a:path>
                <a:path w="351155" h="218439">
                  <a:moveTo>
                    <a:pt x="82510" y="58686"/>
                  </a:moveTo>
                  <a:lnTo>
                    <a:pt x="65012" y="70226"/>
                  </a:lnTo>
                  <a:lnTo>
                    <a:pt x="86014" y="82764"/>
                  </a:lnTo>
                  <a:lnTo>
                    <a:pt x="103522" y="71224"/>
                  </a:lnTo>
                  <a:lnTo>
                    <a:pt x="82510" y="58686"/>
                  </a:lnTo>
                  <a:close/>
                </a:path>
                <a:path w="351155" h="218439">
                  <a:moveTo>
                    <a:pt x="17501" y="52677"/>
                  </a:moveTo>
                  <a:lnTo>
                    <a:pt x="0" y="64217"/>
                  </a:lnTo>
                  <a:lnTo>
                    <a:pt x="21000" y="76744"/>
                  </a:lnTo>
                  <a:lnTo>
                    <a:pt x="38505" y="65215"/>
                  </a:lnTo>
                  <a:lnTo>
                    <a:pt x="17501" y="52677"/>
                  </a:lnTo>
                  <a:close/>
                </a:path>
                <a:path w="351155" h="218439">
                  <a:moveTo>
                    <a:pt x="173533" y="47146"/>
                  </a:moveTo>
                  <a:lnTo>
                    <a:pt x="156036" y="58686"/>
                  </a:lnTo>
                  <a:lnTo>
                    <a:pt x="177037" y="71224"/>
                  </a:lnTo>
                  <a:lnTo>
                    <a:pt x="194545" y="59684"/>
                  </a:lnTo>
                  <a:lnTo>
                    <a:pt x="173533" y="47146"/>
                  </a:lnTo>
                  <a:close/>
                </a:path>
                <a:path w="351155" h="218439">
                  <a:moveTo>
                    <a:pt x="108518" y="41127"/>
                  </a:moveTo>
                  <a:lnTo>
                    <a:pt x="91021" y="52667"/>
                  </a:lnTo>
                  <a:lnTo>
                    <a:pt x="112022" y="65204"/>
                  </a:lnTo>
                  <a:lnTo>
                    <a:pt x="129530" y="53675"/>
                  </a:lnTo>
                  <a:lnTo>
                    <a:pt x="108518" y="41127"/>
                  </a:lnTo>
                  <a:close/>
                </a:path>
                <a:path w="351155" h="218439">
                  <a:moveTo>
                    <a:pt x="43508" y="35118"/>
                  </a:moveTo>
                  <a:lnTo>
                    <a:pt x="26007" y="46658"/>
                  </a:lnTo>
                  <a:lnTo>
                    <a:pt x="47007" y="59196"/>
                  </a:lnTo>
                  <a:lnTo>
                    <a:pt x="64515" y="47656"/>
                  </a:lnTo>
                  <a:lnTo>
                    <a:pt x="43508" y="35118"/>
                  </a:lnTo>
                  <a:close/>
                </a:path>
                <a:path w="351155" h="218439">
                  <a:moveTo>
                    <a:pt x="134526" y="23568"/>
                  </a:moveTo>
                  <a:lnTo>
                    <a:pt x="117029" y="35107"/>
                  </a:lnTo>
                  <a:lnTo>
                    <a:pt x="138030" y="47645"/>
                  </a:lnTo>
                  <a:lnTo>
                    <a:pt x="155528" y="36116"/>
                  </a:lnTo>
                  <a:lnTo>
                    <a:pt x="134526" y="23568"/>
                  </a:lnTo>
                  <a:close/>
                </a:path>
                <a:path w="351155" h="218439">
                  <a:moveTo>
                    <a:pt x="69511" y="17559"/>
                  </a:moveTo>
                  <a:lnTo>
                    <a:pt x="52014" y="29099"/>
                  </a:lnTo>
                  <a:lnTo>
                    <a:pt x="73015" y="41636"/>
                  </a:lnTo>
                  <a:lnTo>
                    <a:pt x="90523" y="30096"/>
                  </a:lnTo>
                  <a:lnTo>
                    <a:pt x="69511" y="17559"/>
                  </a:lnTo>
                  <a:close/>
                </a:path>
                <a:path w="351155" h="218439">
                  <a:moveTo>
                    <a:pt x="95519" y="0"/>
                  </a:moveTo>
                  <a:lnTo>
                    <a:pt x="78022" y="11539"/>
                  </a:lnTo>
                  <a:lnTo>
                    <a:pt x="99023" y="24077"/>
                  </a:lnTo>
                  <a:lnTo>
                    <a:pt x="116521" y="12537"/>
                  </a:lnTo>
                  <a:lnTo>
                    <a:pt x="95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5327" y="4341959"/>
              <a:ext cx="351155" cy="212090"/>
            </a:xfrm>
            <a:custGeom>
              <a:avLst/>
              <a:gdLst/>
              <a:ahLst/>
              <a:cxnLst/>
              <a:rect l="l" t="t" r="r" b="b"/>
              <a:pathLst>
                <a:path w="351155" h="212089">
                  <a:moveTo>
                    <a:pt x="99026" y="17548"/>
                  </a:moveTo>
                  <a:close/>
                </a:path>
                <a:path w="351155" h="212089">
                  <a:moveTo>
                    <a:pt x="78025" y="0"/>
                  </a:moveTo>
                  <a:lnTo>
                    <a:pt x="78025" y="5021"/>
                  </a:lnTo>
                  <a:lnTo>
                    <a:pt x="99008" y="17548"/>
                  </a:lnTo>
                  <a:lnTo>
                    <a:pt x="98991" y="12527"/>
                  </a:lnTo>
                  <a:lnTo>
                    <a:pt x="78025" y="0"/>
                  </a:lnTo>
                  <a:close/>
                </a:path>
                <a:path w="351155" h="212089">
                  <a:moveTo>
                    <a:pt x="99026" y="17541"/>
                  </a:moveTo>
                  <a:close/>
                </a:path>
                <a:path w="351155" h="212089">
                  <a:moveTo>
                    <a:pt x="116524" y="997"/>
                  </a:moveTo>
                  <a:lnTo>
                    <a:pt x="99016" y="12527"/>
                  </a:lnTo>
                  <a:lnTo>
                    <a:pt x="99026" y="17541"/>
                  </a:lnTo>
                  <a:lnTo>
                    <a:pt x="116524" y="6008"/>
                  </a:lnTo>
                  <a:lnTo>
                    <a:pt x="116524" y="997"/>
                  </a:lnTo>
                  <a:close/>
                </a:path>
                <a:path w="351155" h="212089">
                  <a:moveTo>
                    <a:pt x="138033" y="41127"/>
                  </a:moveTo>
                  <a:close/>
                </a:path>
                <a:path w="351155" h="212089">
                  <a:moveTo>
                    <a:pt x="117021" y="23578"/>
                  </a:moveTo>
                  <a:lnTo>
                    <a:pt x="117032" y="28600"/>
                  </a:lnTo>
                  <a:lnTo>
                    <a:pt x="138015" y="41127"/>
                  </a:lnTo>
                  <a:lnTo>
                    <a:pt x="137998" y="36105"/>
                  </a:lnTo>
                  <a:lnTo>
                    <a:pt x="117021" y="23578"/>
                  </a:lnTo>
                  <a:close/>
                </a:path>
                <a:path w="351155" h="212089">
                  <a:moveTo>
                    <a:pt x="138033" y="41120"/>
                  </a:moveTo>
                  <a:close/>
                </a:path>
                <a:path w="351155" h="212089">
                  <a:moveTo>
                    <a:pt x="155531" y="24576"/>
                  </a:moveTo>
                  <a:lnTo>
                    <a:pt x="138023" y="36105"/>
                  </a:lnTo>
                  <a:lnTo>
                    <a:pt x="138033" y="41120"/>
                  </a:lnTo>
                  <a:lnTo>
                    <a:pt x="155520" y="29587"/>
                  </a:lnTo>
                  <a:lnTo>
                    <a:pt x="155531" y="24576"/>
                  </a:lnTo>
                  <a:close/>
                </a:path>
                <a:path w="351155" h="212089">
                  <a:moveTo>
                    <a:pt x="177040" y="64695"/>
                  </a:moveTo>
                  <a:close/>
                </a:path>
                <a:path w="351155" h="212089">
                  <a:moveTo>
                    <a:pt x="156028" y="47146"/>
                  </a:moveTo>
                  <a:lnTo>
                    <a:pt x="156039" y="52157"/>
                  </a:lnTo>
                  <a:lnTo>
                    <a:pt x="177022" y="64695"/>
                  </a:lnTo>
                  <a:lnTo>
                    <a:pt x="177022" y="59684"/>
                  </a:lnTo>
                  <a:lnTo>
                    <a:pt x="156028" y="47146"/>
                  </a:lnTo>
                  <a:close/>
                </a:path>
                <a:path w="351155" h="212089">
                  <a:moveTo>
                    <a:pt x="177040" y="64688"/>
                  </a:moveTo>
                  <a:close/>
                </a:path>
                <a:path w="351155" h="212089">
                  <a:moveTo>
                    <a:pt x="194538" y="48144"/>
                  </a:moveTo>
                  <a:lnTo>
                    <a:pt x="177029" y="59684"/>
                  </a:lnTo>
                  <a:lnTo>
                    <a:pt x="177040" y="64688"/>
                  </a:lnTo>
                  <a:lnTo>
                    <a:pt x="194527" y="53166"/>
                  </a:lnTo>
                  <a:lnTo>
                    <a:pt x="194538" y="48144"/>
                  </a:lnTo>
                  <a:close/>
                </a:path>
                <a:path w="351155" h="212089">
                  <a:moveTo>
                    <a:pt x="195035" y="70714"/>
                  </a:moveTo>
                  <a:lnTo>
                    <a:pt x="195035" y="75736"/>
                  </a:lnTo>
                  <a:lnTo>
                    <a:pt x="216036" y="88273"/>
                  </a:lnTo>
                  <a:lnTo>
                    <a:pt x="216019" y="83252"/>
                  </a:lnTo>
                  <a:lnTo>
                    <a:pt x="195035" y="70714"/>
                  </a:lnTo>
                  <a:close/>
                </a:path>
                <a:path w="351155" h="212089">
                  <a:moveTo>
                    <a:pt x="233545" y="71723"/>
                  </a:moveTo>
                  <a:lnTo>
                    <a:pt x="216036" y="83252"/>
                  </a:lnTo>
                  <a:lnTo>
                    <a:pt x="216036" y="88273"/>
                  </a:lnTo>
                  <a:lnTo>
                    <a:pt x="233534" y="76734"/>
                  </a:lnTo>
                  <a:lnTo>
                    <a:pt x="233545" y="71723"/>
                  </a:lnTo>
                  <a:close/>
                </a:path>
                <a:path w="351155" h="212089">
                  <a:moveTo>
                    <a:pt x="234042" y="94282"/>
                  </a:moveTo>
                  <a:lnTo>
                    <a:pt x="234042" y="99304"/>
                  </a:lnTo>
                  <a:lnTo>
                    <a:pt x="255043" y="111852"/>
                  </a:lnTo>
                  <a:lnTo>
                    <a:pt x="255043" y="106830"/>
                  </a:lnTo>
                  <a:lnTo>
                    <a:pt x="234042" y="94282"/>
                  </a:lnTo>
                  <a:close/>
                </a:path>
                <a:path w="351155" h="212089">
                  <a:moveTo>
                    <a:pt x="272551" y="95301"/>
                  </a:moveTo>
                  <a:lnTo>
                    <a:pt x="255043" y="106830"/>
                  </a:lnTo>
                  <a:lnTo>
                    <a:pt x="255043" y="111841"/>
                  </a:lnTo>
                  <a:lnTo>
                    <a:pt x="272541" y="100312"/>
                  </a:lnTo>
                  <a:lnTo>
                    <a:pt x="272551" y="95301"/>
                  </a:lnTo>
                  <a:close/>
                </a:path>
                <a:path w="351155" h="212089">
                  <a:moveTo>
                    <a:pt x="273049" y="117871"/>
                  </a:moveTo>
                  <a:lnTo>
                    <a:pt x="273049" y="122893"/>
                  </a:lnTo>
                  <a:lnTo>
                    <a:pt x="294050" y="135431"/>
                  </a:lnTo>
                  <a:lnTo>
                    <a:pt x="294032" y="130409"/>
                  </a:lnTo>
                  <a:lnTo>
                    <a:pt x="273049" y="117871"/>
                  </a:lnTo>
                  <a:close/>
                </a:path>
                <a:path w="351155" h="212089">
                  <a:moveTo>
                    <a:pt x="311548" y="118869"/>
                  </a:moveTo>
                  <a:lnTo>
                    <a:pt x="294050" y="130409"/>
                  </a:lnTo>
                  <a:lnTo>
                    <a:pt x="294050" y="135420"/>
                  </a:lnTo>
                  <a:lnTo>
                    <a:pt x="311548" y="123891"/>
                  </a:lnTo>
                  <a:lnTo>
                    <a:pt x="311548" y="118869"/>
                  </a:lnTo>
                  <a:close/>
                </a:path>
                <a:path w="351155" h="212089">
                  <a:moveTo>
                    <a:pt x="312056" y="141429"/>
                  </a:moveTo>
                  <a:lnTo>
                    <a:pt x="312056" y="146450"/>
                  </a:lnTo>
                  <a:lnTo>
                    <a:pt x="333057" y="158999"/>
                  </a:lnTo>
                  <a:lnTo>
                    <a:pt x="333057" y="153977"/>
                  </a:lnTo>
                  <a:lnTo>
                    <a:pt x="312056" y="141429"/>
                  </a:lnTo>
                  <a:close/>
                </a:path>
                <a:path w="351155" h="212089">
                  <a:moveTo>
                    <a:pt x="350555" y="142448"/>
                  </a:moveTo>
                  <a:lnTo>
                    <a:pt x="333057" y="153977"/>
                  </a:lnTo>
                  <a:lnTo>
                    <a:pt x="333057" y="158999"/>
                  </a:lnTo>
                  <a:lnTo>
                    <a:pt x="350555" y="147459"/>
                  </a:lnTo>
                  <a:lnTo>
                    <a:pt x="350555" y="142448"/>
                  </a:lnTo>
                  <a:close/>
                </a:path>
                <a:path w="351155" h="212089">
                  <a:moveTo>
                    <a:pt x="73018" y="35107"/>
                  </a:moveTo>
                  <a:close/>
                </a:path>
                <a:path w="351155" h="212089">
                  <a:moveTo>
                    <a:pt x="52015" y="17548"/>
                  </a:moveTo>
                  <a:lnTo>
                    <a:pt x="52017" y="22570"/>
                  </a:lnTo>
                  <a:lnTo>
                    <a:pt x="73000" y="35107"/>
                  </a:lnTo>
                  <a:lnTo>
                    <a:pt x="73000" y="30086"/>
                  </a:lnTo>
                  <a:lnTo>
                    <a:pt x="52015" y="17548"/>
                  </a:lnTo>
                  <a:close/>
                </a:path>
                <a:path w="351155" h="212089">
                  <a:moveTo>
                    <a:pt x="73018" y="35100"/>
                  </a:moveTo>
                  <a:close/>
                </a:path>
                <a:path w="351155" h="212089">
                  <a:moveTo>
                    <a:pt x="90516" y="18557"/>
                  </a:moveTo>
                  <a:lnTo>
                    <a:pt x="73008" y="30086"/>
                  </a:lnTo>
                  <a:lnTo>
                    <a:pt x="73018" y="35100"/>
                  </a:lnTo>
                  <a:lnTo>
                    <a:pt x="90516" y="23568"/>
                  </a:lnTo>
                  <a:lnTo>
                    <a:pt x="90516" y="18557"/>
                  </a:lnTo>
                  <a:close/>
                </a:path>
                <a:path w="351155" h="212089">
                  <a:moveTo>
                    <a:pt x="112025" y="58675"/>
                  </a:moveTo>
                  <a:close/>
                </a:path>
                <a:path w="351155" h="212089">
                  <a:moveTo>
                    <a:pt x="91024" y="41137"/>
                  </a:moveTo>
                  <a:lnTo>
                    <a:pt x="91024" y="46159"/>
                  </a:lnTo>
                  <a:lnTo>
                    <a:pt x="111989" y="58675"/>
                  </a:lnTo>
                  <a:lnTo>
                    <a:pt x="111989" y="53664"/>
                  </a:lnTo>
                  <a:lnTo>
                    <a:pt x="91024" y="41137"/>
                  </a:lnTo>
                  <a:close/>
                </a:path>
                <a:path w="351155" h="212089">
                  <a:moveTo>
                    <a:pt x="112025" y="58668"/>
                  </a:moveTo>
                  <a:close/>
                </a:path>
                <a:path w="351155" h="212089">
                  <a:moveTo>
                    <a:pt x="129523" y="42135"/>
                  </a:moveTo>
                  <a:lnTo>
                    <a:pt x="112014" y="53664"/>
                  </a:lnTo>
                  <a:lnTo>
                    <a:pt x="112025" y="58668"/>
                  </a:lnTo>
                  <a:lnTo>
                    <a:pt x="129523" y="47146"/>
                  </a:lnTo>
                  <a:lnTo>
                    <a:pt x="129523" y="42135"/>
                  </a:lnTo>
                  <a:close/>
                </a:path>
                <a:path w="351155" h="212089">
                  <a:moveTo>
                    <a:pt x="151032" y="82254"/>
                  </a:moveTo>
                  <a:close/>
                </a:path>
                <a:path w="351155" h="212089">
                  <a:moveTo>
                    <a:pt x="130020" y="64695"/>
                  </a:moveTo>
                  <a:lnTo>
                    <a:pt x="130031" y="69716"/>
                  </a:lnTo>
                  <a:lnTo>
                    <a:pt x="151014" y="82254"/>
                  </a:lnTo>
                  <a:lnTo>
                    <a:pt x="151026" y="77240"/>
                  </a:lnTo>
                  <a:lnTo>
                    <a:pt x="130020" y="64695"/>
                  </a:lnTo>
                  <a:close/>
                </a:path>
                <a:path w="351155" h="212089">
                  <a:moveTo>
                    <a:pt x="151032" y="82247"/>
                  </a:moveTo>
                  <a:close/>
                </a:path>
                <a:path w="351155" h="212089">
                  <a:moveTo>
                    <a:pt x="168529" y="65703"/>
                  </a:moveTo>
                  <a:lnTo>
                    <a:pt x="151026" y="77240"/>
                  </a:lnTo>
                  <a:lnTo>
                    <a:pt x="151032" y="82247"/>
                  </a:lnTo>
                  <a:lnTo>
                    <a:pt x="168529" y="70725"/>
                  </a:lnTo>
                  <a:lnTo>
                    <a:pt x="168529" y="65703"/>
                  </a:lnTo>
                  <a:close/>
                </a:path>
                <a:path w="351155" h="212089">
                  <a:moveTo>
                    <a:pt x="234031" y="194106"/>
                  </a:moveTo>
                  <a:lnTo>
                    <a:pt x="234031" y="199128"/>
                  </a:lnTo>
                  <a:lnTo>
                    <a:pt x="255033" y="211669"/>
                  </a:lnTo>
                  <a:lnTo>
                    <a:pt x="255029" y="206653"/>
                  </a:lnTo>
                  <a:lnTo>
                    <a:pt x="234031" y="194106"/>
                  </a:lnTo>
                  <a:close/>
                </a:path>
                <a:path w="351155" h="212089">
                  <a:moveTo>
                    <a:pt x="272541" y="195119"/>
                  </a:moveTo>
                  <a:lnTo>
                    <a:pt x="255033" y="206653"/>
                  </a:lnTo>
                  <a:lnTo>
                    <a:pt x="255033" y="211669"/>
                  </a:lnTo>
                  <a:lnTo>
                    <a:pt x="272541" y="200134"/>
                  </a:lnTo>
                  <a:lnTo>
                    <a:pt x="272541" y="195119"/>
                  </a:lnTo>
                  <a:close/>
                </a:path>
                <a:path w="351155" h="212089">
                  <a:moveTo>
                    <a:pt x="260040" y="176547"/>
                  </a:moveTo>
                  <a:lnTo>
                    <a:pt x="260040" y="181569"/>
                  </a:lnTo>
                  <a:lnTo>
                    <a:pt x="281041" y="194112"/>
                  </a:lnTo>
                  <a:lnTo>
                    <a:pt x="281036" y="189094"/>
                  </a:lnTo>
                  <a:lnTo>
                    <a:pt x="260040" y="176547"/>
                  </a:lnTo>
                  <a:close/>
                </a:path>
                <a:path w="351155" h="212089">
                  <a:moveTo>
                    <a:pt x="298549" y="177566"/>
                  </a:moveTo>
                  <a:lnTo>
                    <a:pt x="281041" y="189094"/>
                  </a:lnTo>
                  <a:lnTo>
                    <a:pt x="281041" y="194112"/>
                  </a:lnTo>
                  <a:lnTo>
                    <a:pt x="298549" y="182577"/>
                  </a:lnTo>
                  <a:lnTo>
                    <a:pt x="298549" y="177566"/>
                  </a:lnTo>
                  <a:close/>
                </a:path>
                <a:path w="351155" h="212089">
                  <a:moveTo>
                    <a:pt x="216036" y="188094"/>
                  </a:moveTo>
                  <a:close/>
                </a:path>
                <a:path w="351155" h="212089">
                  <a:moveTo>
                    <a:pt x="195025" y="170538"/>
                  </a:moveTo>
                  <a:lnTo>
                    <a:pt x="195025" y="175560"/>
                  </a:lnTo>
                  <a:lnTo>
                    <a:pt x="216020" y="188094"/>
                  </a:lnTo>
                  <a:lnTo>
                    <a:pt x="216019" y="183076"/>
                  </a:lnTo>
                  <a:lnTo>
                    <a:pt x="195025" y="170538"/>
                  </a:lnTo>
                  <a:close/>
                </a:path>
                <a:path w="351155" h="212089">
                  <a:moveTo>
                    <a:pt x="216036" y="188087"/>
                  </a:moveTo>
                  <a:close/>
                </a:path>
                <a:path w="351155" h="212089">
                  <a:moveTo>
                    <a:pt x="233534" y="171547"/>
                  </a:moveTo>
                  <a:lnTo>
                    <a:pt x="216026" y="183076"/>
                  </a:lnTo>
                  <a:lnTo>
                    <a:pt x="216036" y="188087"/>
                  </a:lnTo>
                  <a:lnTo>
                    <a:pt x="233534" y="176558"/>
                  </a:lnTo>
                  <a:lnTo>
                    <a:pt x="233534" y="171547"/>
                  </a:lnTo>
                  <a:close/>
                </a:path>
                <a:path w="351155" h="212089">
                  <a:moveTo>
                    <a:pt x="286048" y="158988"/>
                  </a:moveTo>
                  <a:lnTo>
                    <a:pt x="286048" y="164009"/>
                  </a:lnTo>
                  <a:lnTo>
                    <a:pt x="307049" y="176558"/>
                  </a:lnTo>
                  <a:lnTo>
                    <a:pt x="307049" y="171536"/>
                  </a:lnTo>
                  <a:lnTo>
                    <a:pt x="286048" y="158988"/>
                  </a:lnTo>
                  <a:close/>
                </a:path>
                <a:path w="351155" h="212089">
                  <a:moveTo>
                    <a:pt x="324557" y="160007"/>
                  </a:moveTo>
                  <a:lnTo>
                    <a:pt x="307049" y="171536"/>
                  </a:lnTo>
                  <a:lnTo>
                    <a:pt x="307049" y="176558"/>
                  </a:lnTo>
                  <a:lnTo>
                    <a:pt x="324557" y="165018"/>
                  </a:lnTo>
                  <a:lnTo>
                    <a:pt x="324557" y="160007"/>
                  </a:lnTo>
                  <a:close/>
                </a:path>
                <a:path w="351155" h="212089">
                  <a:moveTo>
                    <a:pt x="221033" y="152979"/>
                  </a:moveTo>
                  <a:lnTo>
                    <a:pt x="221033" y="158001"/>
                  </a:lnTo>
                  <a:lnTo>
                    <a:pt x="242034" y="170549"/>
                  </a:lnTo>
                  <a:lnTo>
                    <a:pt x="242016" y="165517"/>
                  </a:lnTo>
                  <a:lnTo>
                    <a:pt x="221033" y="152979"/>
                  </a:lnTo>
                  <a:close/>
                </a:path>
                <a:path w="351155" h="212089">
                  <a:moveTo>
                    <a:pt x="259542" y="153988"/>
                  </a:moveTo>
                  <a:lnTo>
                    <a:pt x="242034" y="165517"/>
                  </a:lnTo>
                  <a:lnTo>
                    <a:pt x="242034" y="170538"/>
                  </a:lnTo>
                  <a:lnTo>
                    <a:pt x="259542" y="158999"/>
                  </a:lnTo>
                  <a:lnTo>
                    <a:pt x="259542" y="153988"/>
                  </a:lnTo>
                  <a:close/>
                </a:path>
                <a:path w="351155" h="212089">
                  <a:moveTo>
                    <a:pt x="78014" y="99813"/>
                  </a:moveTo>
                  <a:lnTo>
                    <a:pt x="78014" y="104835"/>
                  </a:lnTo>
                  <a:lnTo>
                    <a:pt x="177019" y="164513"/>
                  </a:lnTo>
                  <a:lnTo>
                    <a:pt x="177024" y="159505"/>
                  </a:lnTo>
                  <a:lnTo>
                    <a:pt x="78014" y="99813"/>
                  </a:lnTo>
                  <a:close/>
                </a:path>
                <a:path w="351155" h="212089">
                  <a:moveTo>
                    <a:pt x="194527" y="147968"/>
                  </a:moveTo>
                  <a:lnTo>
                    <a:pt x="177024" y="159505"/>
                  </a:lnTo>
                  <a:lnTo>
                    <a:pt x="177029" y="164512"/>
                  </a:lnTo>
                  <a:lnTo>
                    <a:pt x="194527" y="152990"/>
                  </a:lnTo>
                  <a:lnTo>
                    <a:pt x="194527" y="147968"/>
                  </a:lnTo>
                  <a:close/>
                </a:path>
                <a:path w="351155" h="212089">
                  <a:moveTo>
                    <a:pt x="247041" y="135431"/>
                  </a:moveTo>
                  <a:lnTo>
                    <a:pt x="247041" y="140452"/>
                  </a:lnTo>
                  <a:lnTo>
                    <a:pt x="268042" y="152990"/>
                  </a:lnTo>
                  <a:lnTo>
                    <a:pt x="268007" y="147958"/>
                  </a:lnTo>
                  <a:lnTo>
                    <a:pt x="247041" y="135431"/>
                  </a:lnTo>
                  <a:close/>
                </a:path>
                <a:path w="351155" h="212089">
                  <a:moveTo>
                    <a:pt x="285550" y="136428"/>
                  </a:moveTo>
                  <a:lnTo>
                    <a:pt x="268042" y="147958"/>
                  </a:lnTo>
                  <a:lnTo>
                    <a:pt x="268042" y="152979"/>
                  </a:lnTo>
                  <a:lnTo>
                    <a:pt x="285550" y="141439"/>
                  </a:lnTo>
                  <a:lnTo>
                    <a:pt x="285550" y="136428"/>
                  </a:lnTo>
                  <a:close/>
                </a:path>
                <a:path w="351155" h="212089">
                  <a:moveTo>
                    <a:pt x="203038" y="146960"/>
                  </a:moveTo>
                  <a:close/>
                </a:path>
                <a:path w="351155" h="212089">
                  <a:moveTo>
                    <a:pt x="182026" y="129401"/>
                  </a:moveTo>
                  <a:lnTo>
                    <a:pt x="182026" y="134422"/>
                  </a:lnTo>
                  <a:lnTo>
                    <a:pt x="203020" y="146960"/>
                  </a:lnTo>
                  <a:lnTo>
                    <a:pt x="203032" y="141946"/>
                  </a:lnTo>
                  <a:lnTo>
                    <a:pt x="182026" y="129401"/>
                  </a:lnTo>
                  <a:close/>
                </a:path>
                <a:path w="351155" h="212089">
                  <a:moveTo>
                    <a:pt x="203038" y="146953"/>
                  </a:moveTo>
                  <a:close/>
                </a:path>
                <a:path w="351155" h="212089">
                  <a:moveTo>
                    <a:pt x="220535" y="130409"/>
                  </a:moveTo>
                  <a:lnTo>
                    <a:pt x="203032" y="141946"/>
                  </a:lnTo>
                  <a:lnTo>
                    <a:pt x="203038" y="146953"/>
                  </a:lnTo>
                  <a:lnTo>
                    <a:pt x="220535" y="135431"/>
                  </a:lnTo>
                  <a:lnTo>
                    <a:pt x="220535" y="130409"/>
                  </a:lnTo>
                  <a:close/>
                </a:path>
                <a:path w="351155" h="212089">
                  <a:moveTo>
                    <a:pt x="208034" y="111841"/>
                  </a:moveTo>
                  <a:lnTo>
                    <a:pt x="208034" y="116863"/>
                  </a:lnTo>
                  <a:lnTo>
                    <a:pt x="229035" y="129411"/>
                  </a:lnTo>
                  <a:lnTo>
                    <a:pt x="229035" y="124390"/>
                  </a:lnTo>
                  <a:lnTo>
                    <a:pt x="208034" y="111841"/>
                  </a:lnTo>
                  <a:close/>
                </a:path>
                <a:path w="351155" h="212089">
                  <a:moveTo>
                    <a:pt x="246543" y="112850"/>
                  </a:moveTo>
                  <a:lnTo>
                    <a:pt x="229035" y="124390"/>
                  </a:lnTo>
                  <a:lnTo>
                    <a:pt x="229035" y="129401"/>
                  </a:lnTo>
                  <a:lnTo>
                    <a:pt x="246543" y="117871"/>
                  </a:lnTo>
                  <a:lnTo>
                    <a:pt x="246543" y="112850"/>
                  </a:lnTo>
                  <a:close/>
                </a:path>
                <a:path w="351155" h="212089">
                  <a:moveTo>
                    <a:pt x="143019" y="105833"/>
                  </a:moveTo>
                  <a:lnTo>
                    <a:pt x="143029" y="110854"/>
                  </a:lnTo>
                  <a:lnTo>
                    <a:pt x="164020" y="123385"/>
                  </a:lnTo>
                  <a:lnTo>
                    <a:pt x="164013" y="118370"/>
                  </a:lnTo>
                  <a:lnTo>
                    <a:pt x="143019" y="105833"/>
                  </a:lnTo>
                  <a:close/>
                </a:path>
                <a:path w="351155" h="212089">
                  <a:moveTo>
                    <a:pt x="181528" y="106841"/>
                  </a:moveTo>
                  <a:lnTo>
                    <a:pt x="164020" y="118370"/>
                  </a:lnTo>
                  <a:lnTo>
                    <a:pt x="164031" y="123385"/>
                  </a:lnTo>
                  <a:lnTo>
                    <a:pt x="181528" y="111852"/>
                  </a:lnTo>
                  <a:lnTo>
                    <a:pt x="181528" y="106841"/>
                  </a:lnTo>
                  <a:close/>
                </a:path>
                <a:path w="351155" h="212089">
                  <a:moveTo>
                    <a:pt x="169027" y="88273"/>
                  </a:moveTo>
                  <a:lnTo>
                    <a:pt x="169038" y="93295"/>
                  </a:lnTo>
                  <a:lnTo>
                    <a:pt x="190028" y="105826"/>
                  </a:lnTo>
                  <a:lnTo>
                    <a:pt x="190021" y="100811"/>
                  </a:lnTo>
                  <a:lnTo>
                    <a:pt x="169027" y="88273"/>
                  </a:lnTo>
                  <a:close/>
                </a:path>
                <a:path w="351155" h="212089">
                  <a:moveTo>
                    <a:pt x="207536" y="89282"/>
                  </a:moveTo>
                  <a:lnTo>
                    <a:pt x="190028" y="100811"/>
                  </a:lnTo>
                  <a:lnTo>
                    <a:pt x="190039" y="105826"/>
                  </a:lnTo>
                  <a:lnTo>
                    <a:pt x="207536" y="94293"/>
                  </a:lnTo>
                  <a:lnTo>
                    <a:pt x="207536" y="89282"/>
                  </a:lnTo>
                  <a:close/>
                </a:path>
                <a:path w="351155" h="212089">
                  <a:moveTo>
                    <a:pt x="125024" y="99813"/>
                  </a:moveTo>
                  <a:close/>
                </a:path>
                <a:path w="351155" h="212089">
                  <a:moveTo>
                    <a:pt x="104023" y="82254"/>
                  </a:moveTo>
                  <a:lnTo>
                    <a:pt x="104023" y="87275"/>
                  </a:lnTo>
                  <a:lnTo>
                    <a:pt x="125006" y="99813"/>
                  </a:lnTo>
                  <a:lnTo>
                    <a:pt x="125006" y="94792"/>
                  </a:lnTo>
                  <a:lnTo>
                    <a:pt x="104023" y="82254"/>
                  </a:lnTo>
                  <a:close/>
                </a:path>
                <a:path w="351155" h="212089">
                  <a:moveTo>
                    <a:pt x="125024" y="99806"/>
                  </a:moveTo>
                  <a:close/>
                </a:path>
                <a:path w="351155" h="212089">
                  <a:moveTo>
                    <a:pt x="142521" y="83262"/>
                  </a:moveTo>
                  <a:lnTo>
                    <a:pt x="125013" y="94792"/>
                  </a:lnTo>
                  <a:lnTo>
                    <a:pt x="125024" y="99806"/>
                  </a:lnTo>
                  <a:lnTo>
                    <a:pt x="142521" y="88273"/>
                  </a:lnTo>
                  <a:lnTo>
                    <a:pt x="142521" y="83262"/>
                  </a:lnTo>
                  <a:close/>
                </a:path>
                <a:path w="351155" h="212089">
                  <a:moveTo>
                    <a:pt x="47012" y="52667"/>
                  </a:moveTo>
                  <a:close/>
                </a:path>
                <a:path w="351155" h="212089">
                  <a:moveTo>
                    <a:pt x="26007" y="35107"/>
                  </a:moveTo>
                  <a:lnTo>
                    <a:pt x="26010" y="40129"/>
                  </a:lnTo>
                  <a:lnTo>
                    <a:pt x="46994" y="52667"/>
                  </a:lnTo>
                  <a:lnTo>
                    <a:pt x="46993" y="47645"/>
                  </a:lnTo>
                  <a:lnTo>
                    <a:pt x="26007" y="35107"/>
                  </a:lnTo>
                  <a:close/>
                </a:path>
                <a:path w="351155" h="212089">
                  <a:moveTo>
                    <a:pt x="64508" y="36116"/>
                  </a:moveTo>
                  <a:lnTo>
                    <a:pt x="47002" y="47645"/>
                  </a:lnTo>
                  <a:lnTo>
                    <a:pt x="47012" y="52660"/>
                  </a:lnTo>
                  <a:lnTo>
                    <a:pt x="64508" y="41127"/>
                  </a:lnTo>
                  <a:lnTo>
                    <a:pt x="64508" y="36116"/>
                  </a:lnTo>
                  <a:close/>
                </a:path>
                <a:path w="351155" h="212089">
                  <a:moveTo>
                    <a:pt x="86017" y="76235"/>
                  </a:moveTo>
                  <a:close/>
                </a:path>
                <a:path w="351155" h="212089">
                  <a:moveTo>
                    <a:pt x="65016" y="58697"/>
                  </a:moveTo>
                  <a:lnTo>
                    <a:pt x="65016" y="63718"/>
                  </a:lnTo>
                  <a:lnTo>
                    <a:pt x="85981" y="76235"/>
                  </a:lnTo>
                  <a:lnTo>
                    <a:pt x="85981" y="71224"/>
                  </a:lnTo>
                  <a:lnTo>
                    <a:pt x="65016" y="58697"/>
                  </a:lnTo>
                  <a:close/>
                </a:path>
                <a:path w="351155" h="212089">
                  <a:moveTo>
                    <a:pt x="86017" y="76228"/>
                  </a:moveTo>
                  <a:close/>
                </a:path>
                <a:path w="351155" h="212089">
                  <a:moveTo>
                    <a:pt x="103514" y="59684"/>
                  </a:moveTo>
                  <a:lnTo>
                    <a:pt x="86006" y="71224"/>
                  </a:lnTo>
                  <a:lnTo>
                    <a:pt x="86017" y="76228"/>
                  </a:lnTo>
                  <a:lnTo>
                    <a:pt x="103514" y="64705"/>
                  </a:lnTo>
                  <a:lnTo>
                    <a:pt x="103514" y="59684"/>
                  </a:lnTo>
                  <a:close/>
                </a:path>
                <a:path w="351155" h="212089">
                  <a:moveTo>
                    <a:pt x="21005" y="70226"/>
                  </a:moveTo>
                  <a:close/>
                </a:path>
                <a:path w="351155" h="212089">
                  <a:moveTo>
                    <a:pt x="0" y="52667"/>
                  </a:moveTo>
                  <a:lnTo>
                    <a:pt x="3" y="57688"/>
                  </a:lnTo>
                  <a:lnTo>
                    <a:pt x="20987" y="70226"/>
                  </a:lnTo>
                  <a:lnTo>
                    <a:pt x="20986" y="65204"/>
                  </a:lnTo>
                  <a:lnTo>
                    <a:pt x="0" y="52667"/>
                  </a:lnTo>
                  <a:close/>
                </a:path>
                <a:path w="351155" h="212089">
                  <a:moveTo>
                    <a:pt x="38498" y="53675"/>
                  </a:moveTo>
                  <a:lnTo>
                    <a:pt x="20994" y="65204"/>
                  </a:lnTo>
                  <a:lnTo>
                    <a:pt x="21005" y="70219"/>
                  </a:lnTo>
                  <a:lnTo>
                    <a:pt x="38497" y="58686"/>
                  </a:lnTo>
                  <a:lnTo>
                    <a:pt x="38498" y="53675"/>
                  </a:lnTo>
                  <a:close/>
                </a:path>
                <a:path w="351155" h="212089">
                  <a:moveTo>
                    <a:pt x="60009" y="93794"/>
                  </a:moveTo>
                  <a:close/>
                </a:path>
                <a:path w="351155" h="212089">
                  <a:moveTo>
                    <a:pt x="39005" y="76245"/>
                  </a:moveTo>
                  <a:lnTo>
                    <a:pt x="39007" y="81267"/>
                  </a:lnTo>
                  <a:lnTo>
                    <a:pt x="59973" y="93794"/>
                  </a:lnTo>
                  <a:lnTo>
                    <a:pt x="59991" y="88783"/>
                  </a:lnTo>
                  <a:lnTo>
                    <a:pt x="39005" y="76245"/>
                  </a:lnTo>
                  <a:close/>
                </a:path>
                <a:path w="351155" h="212089">
                  <a:moveTo>
                    <a:pt x="60009" y="93787"/>
                  </a:moveTo>
                  <a:close/>
                </a:path>
                <a:path w="351155" h="212089">
                  <a:moveTo>
                    <a:pt x="77506" y="77243"/>
                  </a:moveTo>
                  <a:lnTo>
                    <a:pt x="59998" y="88783"/>
                  </a:lnTo>
                  <a:lnTo>
                    <a:pt x="60009" y="93787"/>
                  </a:lnTo>
                  <a:lnTo>
                    <a:pt x="77506" y="82265"/>
                  </a:lnTo>
                  <a:lnTo>
                    <a:pt x="77506" y="77243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92465" y="4220583"/>
              <a:ext cx="33655" cy="82550"/>
            </a:xfrm>
            <a:custGeom>
              <a:avLst/>
              <a:gdLst/>
              <a:ahLst/>
              <a:cxnLst/>
              <a:rect l="l" t="t" r="r" b="b"/>
              <a:pathLst>
                <a:path w="33655" h="82550">
                  <a:moveTo>
                    <a:pt x="33237" y="0"/>
                  </a:moveTo>
                  <a:lnTo>
                    <a:pt x="18100" y="9575"/>
                  </a:lnTo>
                  <a:lnTo>
                    <a:pt x="18100" y="72190"/>
                  </a:lnTo>
                  <a:lnTo>
                    <a:pt x="33237" y="62614"/>
                  </a:lnTo>
                  <a:lnTo>
                    <a:pt x="33237" y="0"/>
                  </a:lnTo>
                  <a:close/>
                </a:path>
                <a:path w="33655" h="82550">
                  <a:moveTo>
                    <a:pt x="8394" y="14480"/>
                  </a:moveTo>
                  <a:lnTo>
                    <a:pt x="0" y="19374"/>
                  </a:lnTo>
                  <a:lnTo>
                    <a:pt x="0" y="81989"/>
                  </a:lnTo>
                  <a:lnTo>
                    <a:pt x="8394" y="77084"/>
                  </a:lnTo>
                  <a:lnTo>
                    <a:pt x="8394" y="1448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92465" y="4220583"/>
              <a:ext cx="33655" cy="82550"/>
            </a:xfrm>
            <a:custGeom>
              <a:avLst/>
              <a:gdLst/>
              <a:ahLst/>
              <a:cxnLst/>
              <a:rect l="l" t="t" r="r" b="b"/>
              <a:pathLst>
                <a:path w="33655" h="82550">
                  <a:moveTo>
                    <a:pt x="18100" y="9575"/>
                  </a:moveTo>
                  <a:lnTo>
                    <a:pt x="33237" y="0"/>
                  </a:lnTo>
                  <a:lnTo>
                    <a:pt x="33237" y="62614"/>
                  </a:lnTo>
                  <a:lnTo>
                    <a:pt x="18100" y="72190"/>
                  </a:lnTo>
                  <a:lnTo>
                    <a:pt x="18100" y="9575"/>
                  </a:lnTo>
                  <a:close/>
                </a:path>
                <a:path w="33655" h="82550">
                  <a:moveTo>
                    <a:pt x="0" y="19374"/>
                  </a:moveTo>
                  <a:lnTo>
                    <a:pt x="8394" y="14480"/>
                  </a:lnTo>
                  <a:lnTo>
                    <a:pt x="8394" y="77084"/>
                  </a:lnTo>
                  <a:lnTo>
                    <a:pt x="0" y="81989"/>
                  </a:lnTo>
                  <a:lnTo>
                    <a:pt x="0" y="19374"/>
                  </a:lnTo>
                  <a:close/>
                </a:path>
              </a:pathLst>
            </a:custGeom>
            <a:ln w="381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6832" y="3879728"/>
              <a:ext cx="302242" cy="57588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06832" y="3879728"/>
              <a:ext cx="302260" cy="575945"/>
            </a:xfrm>
            <a:custGeom>
              <a:avLst/>
              <a:gdLst/>
              <a:ahLst/>
              <a:cxnLst/>
              <a:rect l="l" t="t" r="r" b="b"/>
              <a:pathLst>
                <a:path w="302259" h="575945">
                  <a:moveTo>
                    <a:pt x="302242" y="411696"/>
                  </a:moveTo>
                  <a:lnTo>
                    <a:pt x="258197" y="397986"/>
                  </a:lnTo>
                  <a:lnTo>
                    <a:pt x="215619" y="380610"/>
                  </a:lnTo>
                  <a:lnTo>
                    <a:pt x="174726" y="359692"/>
                  </a:lnTo>
                  <a:lnTo>
                    <a:pt x="135735" y="335354"/>
                  </a:lnTo>
                  <a:lnTo>
                    <a:pt x="98863" y="307720"/>
                  </a:lnTo>
                  <a:lnTo>
                    <a:pt x="64327" y="276913"/>
                  </a:lnTo>
                  <a:lnTo>
                    <a:pt x="64327" y="0"/>
                  </a:lnTo>
                  <a:lnTo>
                    <a:pt x="107059" y="35417"/>
                  </a:lnTo>
                  <a:lnTo>
                    <a:pt x="152472" y="66996"/>
                  </a:lnTo>
                  <a:lnTo>
                    <a:pt x="200310" y="94588"/>
                  </a:lnTo>
                  <a:lnTo>
                    <a:pt x="250318" y="118047"/>
                  </a:lnTo>
                  <a:lnTo>
                    <a:pt x="302242" y="137225"/>
                  </a:lnTo>
                  <a:lnTo>
                    <a:pt x="302242" y="411696"/>
                  </a:lnTo>
                  <a:close/>
                </a:path>
                <a:path w="302259" h="575945">
                  <a:moveTo>
                    <a:pt x="0" y="411696"/>
                  </a:moveTo>
                  <a:lnTo>
                    <a:pt x="34947" y="443796"/>
                  </a:lnTo>
                  <a:lnTo>
                    <a:pt x="71978" y="473169"/>
                  </a:lnTo>
                  <a:lnTo>
                    <a:pt x="110934" y="499723"/>
                  </a:lnTo>
                  <a:lnTo>
                    <a:pt x="151656" y="523364"/>
                  </a:lnTo>
                  <a:lnTo>
                    <a:pt x="193983" y="544001"/>
                  </a:lnTo>
                  <a:lnTo>
                    <a:pt x="237757" y="561539"/>
                  </a:lnTo>
                  <a:lnTo>
                    <a:pt x="282818" y="575887"/>
                  </a:lnTo>
                  <a:lnTo>
                    <a:pt x="282818" y="458089"/>
                  </a:lnTo>
                  <a:lnTo>
                    <a:pt x="237790" y="443704"/>
                  </a:lnTo>
                  <a:lnTo>
                    <a:pt x="194042" y="426151"/>
                  </a:lnTo>
                  <a:lnTo>
                    <a:pt x="151731" y="405521"/>
                  </a:lnTo>
                  <a:lnTo>
                    <a:pt x="111014" y="381907"/>
                  </a:lnTo>
                  <a:lnTo>
                    <a:pt x="72048" y="355399"/>
                  </a:lnTo>
                  <a:lnTo>
                    <a:pt x="34991" y="326089"/>
                  </a:lnTo>
                  <a:lnTo>
                    <a:pt x="0" y="294069"/>
                  </a:lnTo>
                  <a:lnTo>
                    <a:pt x="0" y="411696"/>
                  </a:lnTo>
                  <a:close/>
                </a:path>
              </a:pathLst>
            </a:custGeom>
            <a:ln w="7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3645" y="4218985"/>
              <a:ext cx="70755" cy="11055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155661" y="3895557"/>
              <a:ext cx="155575" cy="77470"/>
            </a:xfrm>
            <a:custGeom>
              <a:avLst/>
              <a:gdLst/>
              <a:ahLst/>
              <a:cxnLst/>
              <a:rect l="l" t="t" r="r" b="b"/>
              <a:pathLst>
                <a:path w="155575" h="77470">
                  <a:moveTo>
                    <a:pt x="0" y="12208"/>
                  </a:moveTo>
                  <a:lnTo>
                    <a:pt x="111675" y="77286"/>
                  </a:lnTo>
                </a:path>
                <a:path w="155575" h="77470">
                  <a:moveTo>
                    <a:pt x="14565" y="8132"/>
                  </a:moveTo>
                  <a:lnTo>
                    <a:pt x="126240" y="73220"/>
                  </a:lnTo>
                </a:path>
                <a:path w="155575" h="77470">
                  <a:moveTo>
                    <a:pt x="29130" y="4066"/>
                  </a:moveTo>
                  <a:lnTo>
                    <a:pt x="140805" y="69154"/>
                  </a:lnTo>
                </a:path>
                <a:path w="155575" h="77470">
                  <a:moveTo>
                    <a:pt x="43696" y="0"/>
                  </a:moveTo>
                  <a:lnTo>
                    <a:pt x="155371" y="65088"/>
                  </a:lnTo>
                </a:path>
              </a:pathLst>
            </a:custGeom>
            <a:ln w="7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00300" y="3940984"/>
              <a:ext cx="172720" cy="300990"/>
            </a:xfrm>
            <a:custGeom>
              <a:avLst/>
              <a:gdLst/>
              <a:ahLst/>
              <a:cxnLst/>
              <a:rect l="l" t="t" r="r" b="b"/>
              <a:pathLst>
                <a:path w="172719" h="300989">
                  <a:moveTo>
                    <a:pt x="0" y="0"/>
                  </a:moveTo>
                  <a:lnTo>
                    <a:pt x="0" y="198502"/>
                  </a:lnTo>
                  <a:lnTo>
                    <a:pt x="39497" y="229965"/>
                  </a:lnTo>
                  <a:lnTo>
                    <a:pt x="81567" y="257640"/>
                  </a:lnTo>
                  <a:lnTo>
                    <a:pt x="125944" y="281368"/>
                  </a:lnTo>
                  <a:lnTo>
                    <a:pt x="172360" y="300990"/>
                  </a:lnTo>
                </a:path>
              </a:pathLst>
            </a:custGeom>
            <a:ln w="76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4123" y="3852763"/>
              <a:ext cx="750570" cy="752475"/>
            </a:xfrm>
            <a:custGeom>
              <a:avLst/>
              <a:gdLst/>
              <a:ahLst/>
              <a:cxnLst/>
              <a:rect l="l" t="t" r="r" b="b"/>
              <a:pathLst>
                <a:path w="750569" h="752475">
                  <a:moveTo>
                    <a:pt x="485527" y="602852"/>
                  </a:moveTo>
                  <a:lnTo>
                    <a:pt x="750139" y="448460"/>
                  </a:lnTo>
                  <a:lnTo>
                    <a:pt x="750139" y="330833"/>
                  </a:lnTo>
                  <a:lnTo>
                    <a:pt x="662747" y="279365"/>
                  </a:lnTo>
                  <a:lnTo>
                    <a:pt x="662747" y="117627"/>
                  </a:lnTo>
                  <a:lnTo>
                    <a:pt x="478244" y="9809"/>
                  </a:lnTo>
                  <a:lnTo>
                    <a:pt x="393276" y="34311"/>
                  </a:lnTo>
                  <a:lnTo>
                    <a:pt x="335014" y="0"/>
                  </a:lnTo>
                  <a:lnTo>
                    <a:pt x="267035" y="26965"/>
                  </a:lnTo>
                  <a:lnTo>
                    <a:pt x="267035" y="284270"/>
                  </a:lnTo>
                  <a:lnTo>
                    <a:pt x="202708" y="321034"/>
                  </a:lnTo>
                  <a:lnTo>
                    <a:pt x="202708" y="438662"/>
                  </a:lnTo>
                  <a:lnTo>
                    <a:pt x="237756" y="470614"/>
                  </a:lnTo>
                  <a:lnTo>
                    <a:pt x="274845" y="499883"/>
                  </a:lnTo>
                  <a:lnTo>
                    <a:pt x="313823" y="526379"/>
                  </a:lnTo>
                  <a:lnTo>
                    <a:pt x="354535" y="550014"/>
                  </a:lnTo>
                  <a:lnTo>
                    <a:pt x="396825" y="570698"/>
                  </a:lnTo>
                  <a:lnTo>
                    <a:pt x="440541" y="588340"/>
                  </a:lnTo>
                  <a:lnTo>
                    <a:pt x="485527" y="602852"/>
                  </a:lnTo>
                  <a:close/>
                </a:path>
                <a:path w="750569" h="752475">
                  <a:moveTo>
                    <a:pt x="0" y="551385"/>
                  </a:moveTo>
                  <a:lnTo>
                    <a:pt x="128664" y="460711"/>
                  </a:lnTo>
                  <a:lnTo>
                    <a:pt x="419983" y="629807"/>
                  </a:lnTo>
                  <a:lnTo>
                    <a:pt x="419983" y="673917"/>
                  </a:lnTo>
                  <a:lnTo>
                    <a:pt x="286460" y="752334"/>
                  </a:lnTo>
                  <a:lnTo>
                    <a:pt x="0" y="585696"/>
                  </a:lnTo>
                  <a:lnTo>
                    <a:pt x="0" y="551385"/>
                  </a:lnTo>
                  <a:close/>
                </a:path>
              </a:pathLst>
            </a:custGeom>
            <a:ln w="159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4217" y="4304219"/>
              <a:ext cx="123770" cy="11047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138852" y="4242644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19" h="23495">
                  <a:moveTo>
                    <a:pt x="17105" y="7633"/>
                  </a:moveTo>
                  <a:lnTo>
                    <a:pt x="14099" y="2409"/>
                  </a:lnTo>
                  <a:lnTo>
                    <a:pt x="8500" y="0"/>
                  </a:lnTo>
                  <a:lnTo>
                    <a:pt x="4615" y="2250"/>
                  </a:lnTo>
                  <a:lnTo>
                    <a:pt x="719" y="4511"/>
                  </a:lnTo>
                  <a:lnTo>
                    <a:pt x="0" y="10573"/>
                  </a:lnTo>
                  <a:lnTo>
                    <a:pt x="3006" y="15796"/>
                  </a:lnTo>
                  <a:lnTo>
                    <a:pt x="6012" y="21020"/>
                  </a:lnTo>
                  <a:lnTo>
                    <a:pt x="11601" y="23429"/>
                  </a:lnTo>
                  <a:lnTo>
                    <a:pt x="15496" y="21168"/>
                  </a:lnTo>
                  <a:lnTo>
                    <a:pt x="19392" y="18918"/>
                  </a:lnTo>
                  <a:lnTo>
                    <a:pt x="20112" y="12856"/>
                  </a:lnTo>
                  <a:lnTo>
                    <a:pt x="17105" y="763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0300" y="3940984"/>
              <a:ext cx="172360" cy="29213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00300" y="3940984"/>
              <a:ext cx="172720" cy="300990"/>
            </a:xfrm>
            <a:custGeom>
              <a:avLst/>
              <a:gdLst/>
              <a:ahLst/>
              <a:cxnLst/>
              <a:rect l="l" t="t" r="r" b="b"/>
              <a:pathLst>
                <a:path w="172719" h="300989">
                  <a:moveTo>
                    <a:pt x="7303" y="193905"/>
                  </a:moveTo>
                  <a:lnTo>
                    <a:pt x="7303" y="7325"/>
                  </a:lnTo>
                  <a:lnTo>
                    <a:pt x="0" y="0"/>
                  </a:lnTo>
                  <a:lnTo>
                    <a:pt x="38216" y="33499"/>
                  </a:lnTo>
                  <a:lnTo>
                    <a:pt x="79999" y="62007"/>
                  </a:lnTo>
                  <a:lnTo>
                    <a:pt x="124873" y="85243"/>
                  </a:lnTo>
                  <a:lnTo>
                    <a:pt x="172360" y="102924"/>
                  </a:lnTo>
                  <a:lnTo>
                    <a:pt x="172360" y="300990"/>
                  </a:lnTo>
                  <a:lnTo>
                    <a:pt x="172360" y="292137"/>
                  </a:lnTo>
                  <a:lnTo>
                    <a:pt x="127893" y="273357"/>
                  </a:lnTo>
                  <a:lnTo>
                    <a:pt x="85390" y="250624"/>
                  </a:lnTo>
                  <a:lnTo>
                    <a:pt x="45108" y="224090"/>
                  </a:lnTo>
                  <a:lnTo>
                    <a:pt x="7303" y="193905"/>
                  </a:lnTo>
                  <a:close/>
                </a:path>
              </a:pathLst>
            </a:custGeom>
            <a:ln w="76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79870" y="4766228"/>
              <a:ext cx="342265" cy="212090"/>
            </a:xfrm>
            <a:custGeom>
              <a:avLst/>
              <a:gdLst/>
              <a:ahLst/>
              <a:cxnLst/>
              <a:rect l="l" t="t" r="r" b="b"/>
              <a:pathLst>
                <a:path w="342265" h="212089">
                  <a:moveTo>
                    <a:pt x="306289" y="0"/>
                  </a:moveTo>
                  <a:lnTo>
                    <a:pt x="301900" y="393"/>
                  </a:lnTo>
                  <a:lnTo>
                    <a:pt x="0" y="211664"/>
                  </a:lnTo>
                  <a:lnTo>
                    <a:pt x="136979" y="211664"/>
                  </a:lnTo>
                  <a:lnTo>
                    <a:pt x="185069" y="207461"/>
                  </a:lnTo>
                  <a:lnTo>
                    <a:pt x="229563" y="192361"/>
                  </a:lnTo>
                  <a:lnTo>
                    <a:pt x="268933" y="167591"/>
                  </a:lnTo>
                  <a:lnTo>
                    <a:pt x="301654" y="134379"/>
                  </a:lnTo>
                  <a:lnTo>
                    <a:pt x="326200" y="93952"/>
                  </a:lnTo>
                  <a:lnTo>
                    <a:pt x="341045" y="47537"/>
                  </a:lnTo>
                  <a:lnTo>
                    <a:pt x="342034" y="32694"/>
                  </a:lnTo>
                  <a:lnTo>
                    <a:pt x="337449" y="19098"/>
                  </a:lnTo>
                  <a:lnTo>
                    <a:pt x="328133" y="8225"/>
                  </a:lnTo>
                  <a:lnTo>
                    <a:pt x="314929" y="1551"/>
                  </a:lnTo>
                  <a:lnTo>
                    <a:pt x="310695" y="393"/>
                  </a:lnTo>
                  <a:lnTo>
                    <a:pt x="3062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7026" y="4485498"/>
              <a:ext cx="454761" cy="3184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27026" y="4485498"/>
              <a:ext cx="455295" cy="318770"/>
            </a:xfrm>
            <a:custGeom>
              <a:avLst/>
              <a:gdLst/>
              <a:ahLst/>
              <a:cxnLst/>
              <a:rect l="l" t="t" r="r" b="b"/>
              <a:pathLst>
                <a:path w="455294" h="318770">
                  <a:moveTo>
                    <a:pt x="454715" y="249023"/>
                  </a:moveTo>
                  <a:lnTo>
                    <a:pt x="444584" y="296578"/>
                  </a:lnTo>
                  <a:lnTo>
                    <a:pt x="396050" y="318412"/>
                  </a:lnTo>
                  <a:lnTo>
                    <a:pt x="396050" y="285594"/>
                  </a:lnTo>
                  <a:lnTo>
                    <a:pt x="390329" y="262962"/>
                  </a:lnTo>
                  <a:lnTo>
                    <a:pt x="380799" y="241869"/>
                  </a:lnTo>
                  <a:lnTo>
                    <a:pt x="367729" y="222796"/>
                  </a:lnTo>
                  <a:lnTo>
                    <a:pt x="351387" y="206222"/>
                  </a:lnTo>
                  <a:lnTo>
                    <a:pt x="74989" y="44642"/>
                  </a:lnTo>
                  <a:lnTo>
                    <a:pt x="53948" y="47231"/>
                  </a:lnTo>
                  <a:lnTo>
                    <a:pt x="34046" y="53938"/>
                  </a:lnTo>
                  <a:lnTo>
                    <a:pt x="15867" y="64496"/>
                  </a:lnTo>
                  <a:lnTo>
                    <a:pt x="0" y="78642"/>
                  </a:lnTo>
                  <a:lnTo>
                    <a:pt x="7817" y="58483"/>
                  </a:lnTo>
                  <a:lnTo>
                    <a:pt x="19845" y="40875"/>
                  </a:lnTo>
                  <a:lnTo>
                    <a:pt x="35524" y="26468"/>
                  </a:lnTo>
                  <a:lnTo>
                    <a:pt x="54294" y="15911"/>
                  </a:lnTo>
                  <a:lnTo>
                    <a:pt x="102543" y="0"/>
                  </a:lnTo>
                  <a:lnTo>
                    <a:pt x="407889" y="176796"/>
                  </a:lnTo>
                  <a:lnTo>
                    <a:pt x="436151" y="209722"/>
                  </a:lnTo>
                  <a:lnTo>
                    <a:pt x="446725" y="228700"/>
                  </a:lnTo>
                  <a:lnTo>
                    <a:pt x="454715" y="249023"/>
                  </a:lnTo>
                  <a:close/>
                </a:path>
              </a:pathLst>
            </a:custGeom>
            <a:ln w="8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78489" y="4698865"/>
              <a:ext cx="244587" cy="27913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178489" y="4698865"/>
              <a:ext cx="245110" cy="279400"/>
            </a:xfrm>
            <a:custGeom>
              <a:avLst/>
              <a:gdLst/>
              <a:ahLst/>
              <a:cxnLst/>
              <a:rect l="l" t="t" r="r" b="b"/>
              <a:pathLst>
                <a:path w="245109" h="279400">
                  <a:moveTo>
                    <a:pt x="244587" y="141152"/>
                  </a:moveTo>
                  <a:lnTo>
                    <a:pt x="16302" y="272569"/>
                  </a:lnTo>
                  <a:lnTo>
                    <a:pt x="11413" y="275932"/>
                  </a:lnTo>
                  <a:lnTo>
                    <a:pt x="5844" y="278173"/>
                  </a:lnTo>
                  <a:lnTo>
                    <a:pt x="0" y="279134"/>
                  </a:lnTo>
                  <a:lnTo>
                    <a:pt x="0" y="206809"/>
                  </a:lnTo>
                  <a:lnTo>
                    <a:pt x="112577" y="19756"/>
                  </a:lnTo>
                  <a:lnTo>
                    <a:pt x="146747" y="0"/>
                  </a:lnTo>
                  <a:lnTo>
                    <a:pt x="244587" y="105045"/>
                  </a:lnTo>
                  <a:lnTo>
                    <a:pt x="244587" y="141152"/>
                  </a:lnTo>
                  <a:close/>
                </a:path>
              </a:pathLst>
            </a:custGeom>
            <a:ln w="83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03372" y="4587266"/>
              <a:ext cx="221864" cy="13135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99210" y="4583104"/>
              <a:ext cx="230188" cy="1396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26955" y="4530140"/>
              <a:ext cx="396120" cy="27497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026955" y="4530140"/>
              <a:ext cx="396240" cy="275590"/>
            </a:xfrm>
            <a:custGeom>
              <a:avLst/>
              <a:gdLst/>
              <a:ahLst/>
              <a:cxnLst/>
              <a:rect l="l" t="t" r="r" b="b"/>
              <a:pathLst>
                <a:path w="396240" h="275589">
                  <a:moveTo>
                    <a:pt x="298281" y="168725"/>
                  </a:moveTo>
                  <a:lnTo>
                    <a:pt x="310005" y="210078"/>
                  </a:lnTo>
                  <a:lnTo>
                    <a:pt x="310626" y="246174"/>
                  </a:lnTo>
                  <a:lnTo>
                    <a:pt x="329018" y="260868"/>
                  </a:lnTo>
                  <a:lnTo>
                    <a:pt x="350038" y="270573"/>
                  </a:lnTo>
                  <a:lnTo>
                    <a:pt x="372726" y="274977"/>
                  </a:lnTo>
                  <a:lnTo>
                    <a:pt x="396120" y="273770"/>
                  </a:lnTo>
                  <a:lnTo>
                    <a:pt x="396120" y="240952"/>
                  </a:lnTo>
                  <a:lnTo>
                    <a:pt x="390325" y="218352"/>
                  </a:lnTo>
                  <a:lnTo>
                    <a:pt x="380774" y="197279"/>
                  </a:lnTo>
                  <a:lnTo>
                    <a:pt x="367731" y="178200"/>
                  </a:lnTo>
                  <a:lnTo>
                    <a:pt x="351458" y="161580"/>
                  </a:lnTo>
                  <a:lnTo>
                    <a:pt x="75059" y="0"/>
                  </a:lnTo>
                  <a:lnTo>
                    <a:pt x="54018" y="2589"/>
                  </a:lnTo>
                  <a:lnTo>
                    <a:pt x="34116" y="9296"/>
                  </a:lnTo>
                  <a:lnTo>
                    <a:pt x="15937" y="19854"/>
                  </a:lnTo>
                  <a:lnTo>
                    <a:pt x="70" y="33999"/>
                  </a:lnTo>
                  <a:lnTo>
                    <a:pt x="11493" y="84157"/>
                  </a:lnTo>
                  <a:lnTo>
                    <a:pt x="60505" y="106886"/>
                  </a:lnTo>
                  <a:lnTo>
                    <a:pt x="76416" y="78630"/>
                  </a:lnTo>
                  <a:lnTo>
                    <a:pt x="112393" y="57125"/>
                  </a:lnTo>
                  <a:lnTo>
                    <a:pt x="298281" y="168725"/>
                  </a:lnTo>
                  <a:close/>
                </a:path>
              </a:pathLst>
            </a:custGeom>
            <a:ln w="8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2591" y="4604324"/>
              <a:ext cx="298475" cy="30135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92591" y="4604324"/>
              <a:ext cx="299085" cy="301625"/>
            </a:xfrm>
            <a:custGeom>
              <a:avLst/>
              <a:gdLst/>
              <a:ahLst/>
              <a:cxnLst/>
              <a:rect l="l" t="t" r="r" b="b"/>
              <a:pathLst>
                <a:path w="299084" h="301625">
                  <a:moveTo>
                    <a:pt x="0" y="193021"/>
                  </a:moveTo>
                  <a:lnTo>
                    <a:pt x="185898" y="301351"/>
                  </a:lnTo>
                  <a:lnTo>
                    <a:pt x="298475" y="114297"/>
                  </a:lnTo>
                  <a:lnTo>
                    <a:pt x="253732" y="88207"/>
                  </a:lnTo>
                  <a:lnTo>
                    <a:pt x="253007" y="60565"/>
                  </a:lnTo>
                  <a:lnTo>
                    <a:pt x="226258" y="45985"/>
                  </a:lnTo>
                  <a:lnTo>
                    <a:pt x="226143" y="71971"/>
                  </a:lnTo>
                  <a:lnTo>
                    <a:pt x="174289" y="41619"/>
                  </a:lnTo>
                  <a:lnTo>
                    <a:pt x="174370" y="14625"/>
                  </a:lnTo>
                  <a:lnTo>
                    <a:pt x="148265" y="0"/>
                  </a:lnTo>
                  <a:lnTo>
                    <a:pt x="148173" y="27271"/>
                  </a:lnTo>
                  <a:lnTo>
                    <a:pt x="110781" y="4446"/>
                  </a:lnTo>
                  <a:lnTo>
                    <a:pt x="0" y="193021"/>
                  </a:lnTo>
                  <a:close/>
                </a:path>
              </a:pathLst>
            </a:custGeom>
            <a:ln w="83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70426" y="4689126"/>
              <a:ext cx="154347" cy="17087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070426" y="4689126"/>
              <a:ext cx="154940" cy="171450"/>
            </a:xfrm>
            <a:custGeom>
              <a:avLst/>
              <a:gdLst/>
              <a:ahLst/>
              <a:cxnLst/>
              <a:rect l="l" t="t" r="r" b="b"/>
              <a:pathLst>
                <a:path w="154940" h="171450">
                  <a:moveTo>
                    <a:pt x="74398" y="166629"/>
                  </a:moveTo>
                  <a:lnTo>
                    <a:pt x="81911" y="170879"/>
                  </a:lnTo>
                  <a:lnTo>
                    <a:pt x="97455" y="144580"/>
                  </a:lnTo>
                  <a:lnTo>
                    <a:pt x="89608" y="140677"/>
                  </a:lnTo>
                  <a:lnTo>
                    <a:pt x="74398" y="166629"/>
                  </a:lnTo>
                  <a:close/>
                </a:path>
                <a:path w="154940" h="171450">
                  <a:moveTo>
                    <a:pt x="93681" y="134470"/>
                  </a:moveTo>
                  <a:lnTo>
                    <a:pt x="101194" y="138720"/>
                  </a:lnTo>
                  <a:lnTo>
                    <a:pt x="116737" y="112433"/>
                  </a:lnTo>
                  <a:lnTo>
                    <a:pt x="108879" y="108530"/>
                  </a:lnTo>
                  <a:lnTo>
                    <a:pt x="93681" y="134470"/>
                  </a:lnTo>
                  <a:close/>
                </a:path>
                <a:path w="154940" h="171450">
                  <a:moveTo>
                    <a:pt x="112469" y="101964"/>
                  </a:moveTo>
                  <a:lnTo>
                    <a:pt x="119982" y="106214"/>
                  </a:lnTo>
                  <a:lnTo>
                    <a:pt x="135525" y="79927"/>
                  </a:lnTo>
                  <a:lnTo>
                    <a:pt x="127679" y="76024"/>
                  </a:lnTo>
                  <a:lnTo>
                    <a:pt x="112469" y="101964"/>
                  </a:lnTo>
                  <a:close/>
                </a:path>
                <a:path w="154940" h="171450">
                  <a:moveTo>
                    <a:pt x="131291" y="70049"/>
                  </a:moveTo>
                  <a:lnTo>
                    <a:pt x="138804" y="74299"/>
                  </a:lnTo>
                  <a:lnTo>
                    <a:pt x="154347" y="48000"/>
                  </a:lnTo>
                  <a:lnTo>
                    <a:pt x="146501" y="44097"/>
                  </a:lnTo>
                  <a:lnTo>
                    <a:pt x="131291" y="70049"/>
                  </a:lnTo>
                  <a:close/>
                </a:path>
                <a:path w="154940" h="171450">
                  <a:moveTo>
                    <a:pt x="94555" y="47768"/>
                  </a:moveTo>
                  <a:lnTo>
                    <a:pt x="102068" y="52018"/>
                  </a:lnTo>
                  <a:lnTo>
                    <a:pt x="117612" y="25719"/>
                  </a:lnTo>
                  <a:lnTo>
                    <a:pt x="109754" y="21817"/>
                  </a:lnTo>
                  <a:lnTo>
                    <a:pt x="94555" y="47768"/>
                  </a:lnTo>
                  <a:close/>
                </a:path>
                <a:path w="154940" h="171450">
                  <a:moveTo>
                    <a:pt x="75722" y="79695"/>
                  </a:moveTo>
                  <a:lnTo>
                    <a:pt x="83234" y="83934"/>
                  </a:lnTo>
                  <a:lnTo>
                    <a:pt x="98778" y="57646"/>
                  </a:lnTo>
                  <a:lnTo>
                    <a:pt x="90931" y="53744"/>
                  </a:lnTo>
                  <a:lnTo>
                    <a:pt x="75722" y="79695"/>
                  </a:lnTo>
                  <a:close/>
                </a:path>
                <a:path w="154940" h="171450">
                  <a:moveTo>
                    <a:pt x="56934" y="112201"/>
                  </a:moveTo>
                  <a:lnTo>
                    <a:pt x="64447" y="116451"/>
                  </a:lnTo>
                  <a:lnTo>
                    <a:pt x="79990" y="90152"/>
                  </a:lnTo>
                  <a:lnTo>
                    <a:pt x="72143" y="86250"/>
                  </a:lnTo>
                  <a:lnTo>
                    <a:pt x="56934" y="112201"/>
                  </a:lnTo>
                  <a:close/>
                </a:path>
                <a:path w="154940" h="171450">
                  <a:moveTo>
                    <a:pt x="37651" y="144348"/>
                  </a:moveTo>
                  <a:lnTo>
                    <a:pt x="45164" y="148598"/>
                  </a:lnTo>
                  <a:lnTo>
                    <a:pt x="60707" y="122311"/>
                  </a:lnTo>
                  <a:lnTo>
                    <a:pt x="52861" y="118408"/>
                  </a:lnTo>
                  <a:lnTo>
                    <a:pt x="37651" y="144348"/>
                  </a:lnTo>
                  <a:close/>
                </a:path>
                <a:path w="154940" h="171450">
                  <a:moveTo>
                    <a:pt x="0" y="122531"/>
                  </a:moveTo>
                  <a:lnTo>
                    <a:pt x="7513" y="126781"/>
                  </a:lnTo>
                  <a:lnTo>
                    <a:pt x="23063" y="100494"/>
                  </a:lnTo>
                  <a:lnTo>
                    <a:pt x="15207" y="96591"/>
                  </a:lnTo>
                  <a:lnTo>
                    <a:pt x="0" y="122531"/>
                  </a:lnTo>
                  <a:close/>
                </a:path>
                <a:path w="154940" h="171450">
                  <a:moveTo>
                    <a:pt x="19277" y="90384"/>
                  </a:moveTo>
                  <a:lnTo>
                    <a:pt x="26790" y="94634"/>
                  </a:lnTo>
                  <a:lnTo>
                    <a:pt x="42334" y="68335"/>
                  </a:lnTo>
                  <a:lnTo>
                    <a:pt x="34487" y="64432"/>
                  </a:lnTo>
                  <a:lnTo>
                    <a:pt x="19277" y="90384"/>
                  </a:lnTo>
                  <a:close/>
                </a:path>
                <a:path w="154940" h="171450">
                  <a:moveTo>
                    <a:pt x="38077" y="57866"/>
                  </a:moveTo>
                  <a:lnTo>
                    <a:pt x="45590" y="62116"/>
                  </a:lnTo>
                  <a:lnTo>
                    <a:pt x="61133" y="35829"/>
                  </a:lnTo>
                  <a:lnTo>
                    <a:pt x="53275" y="31926"/>
                  </a:lnTo>
                  <a:lnTo>
                    <a:pt x="38077" y="57866"/>
                  </a:lnTo>
                  <a:close/>
                </a:path>
                <a:path w="154940" h="171450">
                  <a:moveTo>
                    <a:pt x="56899" y="25951"/>
                  </a:moveTo>
                  <a:lnTo>
                    <a:pt x="64412" y="30201"/>
                  </a:lnTo>
                  <a:lnTo>
                    <a:pt x="79955" y="3902"/>
                  </a:lnTo>
                  <a:lnTo>
                    <a:pt x="72109" y="0"/>
                  </a:lnTo>
                  <a:lnTo>
                    <a:pt x="56899" y="259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46128" y="4674744"/>
              <a:ext cx="170815" cy="181610"/>
            </a:xfrm>
            <a:custGeom>
              <a:avLst/>
              <a:gdLst/>
              <a:ahLst/>
              <a:cxnLst/>
              <a:rect l="l" t="t" r="r" b="b"/>
              <a:pathLst>
                <a:path w="170815" h="181610">
                  <a:moveTo>
                    <a:pt x="89873" y="140677"/>
                  </a:moveTo>
                  <a:lnTo>
                    <a:pt x="74398" y="167081"/>
                  </a:lnTo>
                  <a:lnTo>
                    <a:pt x="98697" y="181012"/>
                  </a:lnTo>
                  <a:lnTo>
                    <a:pt x="113907" y="155060"/>
                  </a:lnTo>
                  <a:lnTo>
                    <a:pt x="89873" y="140677"/>
                  </a:lnTo>
                  <a:close/>
                </a:path>
                <a:path w="170815" h="181610">
                  <a:moveTo>
                    <a:pt x="53125" y="118397"/>
                  </a:moveTo>
                  <a:lnTo>
                    <a:pt x="37652" y="144800"/>
                  </a:lnTo>
                  <a:lnTo>
                    <a:pt x="61950" y="158731"/>
                  </a:lnTo>
                  <a:lnTo>
                    <a:pt x="77160" y="132791"/>
                  </a:lnTo>
                  <a:lnTo>
                    <a:pt x="53125" y="118397"/>
                  </a:lnTo>
                  <a:close/>
                </a:path>
                <a:path w="170815" h="181610">
                  <a:moveTo>
                    <a:pt x="109155" y="108519"/>
                  </a:moveTo>
                  <a:lnTo>
                    <a:pt x="93681" y="134922"/>
                  </a:lnTo>
                  <a:lnTo>
                    <a:pt x="117980" y="148853"/>
                  </a:lnTo>
                  <a:lnTo>
                    <a:pt x="133178" y="122913"/>
                  </a:lnTo>
                  <a:lnTo>
                    <a:pt x="109155" y="108519"/>
                  </a:lnTo>
                  <a:close/>
                </a:path>
                <a:path w="170815" h="181610">
                  <a:moveTo>
                    <a:pt x="15474" y="96580"/>
                  </a:moveTo>
                  <a:lnTo>
                    <a:pt x="0" y="122983"/>
                  </a:lnTo>
                  <a:lnTo>
                    <a:pt x="24298" y="136914"/>
                  </a:lnTo>
                  <a:lnTo>
                    <a:pt x="39506" y="110974"/>
                  </a:lnTo>
                  <a:lnTo>
                    <a:pt x="15474" y="96580"/>
                  </a:lnTo>
                  <a:close/>
                </a:path>
                <a:path w="170815" h="181610">
                  <a:moveTo>
                    <a:pt x="72408" y="86250"/>
                  </a:moveTo>
                  <a:lnTo>
                    <a:pt x="56934" y="112641"/>
                  </a:lnTo>
                  <a:lnTo>
                    <a:pt x="81232" y="126584"/>
                  </a:lnTo>
                  <a:lnTo>
                    <a:pt x="96442" y="100633"/>
                  </a:lnTo>
                  <a:lnTo>
                    <a:pt x="72408" y="86250"/>
                  </a:lnTo>
                  <a:close/>
                </a:path>
                <a:path w="170815" h="181610">
                  <a:moveTo>
                    <a:pt x="127943" y="76013"/>
                  </a:moveTo>
                  <a:lnTo>
                    <a:pt x="112469" y="102416"/>
                  </a:lnTo>
                  <a:lnTo>
                    <a:pt x="136768" y="116347"/>
                  </a:lnTo>
                  <a:lnTo>
                    <a:pt x="151977" y="90407"/>
                  </a:lnTo>
                  <a:lnTo>
                    <a:pt x="127943" y="76013"/>
                  </a:lnTo>
                  <a:close/>
                </a:path>
                <a:path w="170815" h="181610">
                  <a:moveTo>
                    <a:pt x="34753" y="64432"/>
                  </a:moveTo>
                  <a:lnTo>
                    <a:pt x="19280" y="90824"/>
                  </a:lnTo>
                  <a:lnTo>
                    <a:pt x="43576" y="104767"/>
                  </a:lnTo>
                  <a:lnTo>
                    <a:pt x="58786" y="78815"/>
                  </a:lnTo>
                  <a:lnTo>
                    <a:pt x="34753" y="64432"/>
                  </a:lnTo>
                  <a:close/>
                </a:path>
                <a:path w="170815" h="181610">
                  <a:moveTo>
                    <a:pt x="91196" y="53744"/>
                  </a:moveTo>
                  <a:lnTo>
                    <a:pt x="75722" y="80135"/>
                  </a:lnTo>
                  <a:lnTo>
                    <a:pt x="100020" y="94078"/>
                  </a:lnTo>
                  <a:lnTo>
                    <a:pt x="115230" y="68127"/>
                  </a:lnTo>
                  <a:lnTo>
                    <a:pt x="91196" y="53744"/>
                  </a:lnTo>
                  <a:close/>
                </a:path>
                <a:path w="170815" h="181610">
                  <a:moveTo>
                    <a:pt x="146766" y="44097"/>
                  </a:moveTo>
                  <a:lnTo>
                    <a:pt x="131291" y="70489"/>
                  </a:lnTo>
                  <a:lnTo>
                    <a:pt x="155590" y="84432"/>
                  </a:lnTo>
                  <a:lnTo>
                    <a:pt x="170800" y="58480"/>
                  </a:lnTo>
                  <a:lnTo>
                    <a:pt x="146766" y="44097"/>
                  </a:lnTo>
                  <a:close/>
                </a:path>
                <a:path w="170815" h="181610">
                  <a:moveTo>
                    <a:pt x="53551" y="31915"/>
                  </a:moveTo>
                  <a:lnTo>
                    <a:pt x="38073" y="58318"/>
                  </a:lnTo>
                  <a:lnTo>
                    <a:pt x="62376" y="72249"/>
                  </a:lnTo>
                  <a:lnTo>
                    <a:pt x="77574" y="46309"/>
                  </a:lnTo>
                  <a:lnTo>
                    <a:pt x="53551" y="31915"/>
                  </a:lnTo>
                  <a:close/>
                </a:path>
                <a:path w="170815" h="181610">
                  <a:moveTo>
                    <a:pt x="110030" y="21817"/>
                  </a:moveTo>
                  <a:lnTo>
                    <a:pt x="94555" y="48220"/>
                  </a:lnTo>
                  <a:lnTo>
                    <a:pt x="118854" y="62151"/>
                  </a:lnTo>
                  <a:lnTo>
                    <a:pt x="134052" y="36200"/>
                  </a:lnTo>
                  <a:lnTo>
                    <a:pt x="110030" y="21817"/>
                  </a:lnTo>
                  <a:close/>
                </a:path>
                <a:path w="170815" h="181610">
                  <a:moveTo>
                    <a:pt x="72374" y="0"/>
                  </a:moveTo>
                  <a:lnTo>
                    <a:pt x="56899" y="26403"/>
                  </a:lnTo>
                  <a:lnTo>
                    <a:pt x="81198" y="40334"/>
                  </a:lnTo>
                  <a:lnTo>
                    <a:pt x="96408" y="14382"/>
                  </a:lnTo>
                  <a:lnTo>
                    <a:pt x="72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46128" y="4674744"/>
              <a:ext cx="170815" cy="181610"/>
            </a:xfrm>
            <a:custGeom>
              <a:avLst/>
              <a:gdLst/>
              <a:ahLst/>
              <a:cxnLst/>
              <a:rect l="l" t="t" r="r" b="b"/>
              <a:pathLst>
                <a:path w="170815" h="181610">
                  <a:moveTo>
                    <a:pt x="56899" y="26403"/>
                  </a:moveTo>
                  <a:lnTo>
                    <a:pt x="81198" y="40334"/>
                  </a:lnTo>
                  <a:lnTo>
                    <a:pt x="96408" y="14382"/>
                  </a:lnTo>
                  <a:lnTo>
                    <a:pt x="72374" y="0"/>
                  </a:lnTo>
                  <a:lnTo>
                    <a:pt x="56899" y="26403"/>
                  </a:lnTo>
                  <a:close/>
                </a:path>
                <a:path w="170815" h="181610">
                  <a:moveTo>
                    <a:pt x="38073" y="58318"/>
                  </a:moveTo>
                  <a:lnTo>
                    <a:pt x="62376" y="72249"/>
                  </a:lnTo>
                  <a:lnTo>
                    <a:pt x="77574" y="46309"/>
                  </a:lnTo>
                  <a:lnTo>
                    <a:pt x="53551" y="31915"/>
                  </a:lnTo>
                  <a:lnTo>
                    <a:pt x="38073" y="58318"/>
                  </a:lnTo>
                  <a:close/>
                </a:path>
                <a:path w="170815" h="181610">
                  <a:moveTo>
                    <a:pt x="19280" y="90824"/>
                  </a:moveTo>
                  <a:lnTo>
                    <a:pt x="43576" y="104767"/>
                  </a:lnTo>
                  <a:lnTo>
                    <a:pt x="58786" y="78815"/>
                  </a:lnTo>
                  <a:lnTo>
                    <a:pt x="34753" y="64432"/>
                  </a:lnTo>
                  <a:lnTo>
                    <a:pt x="19280" y="90824"/>
                  </a:lnTo>
                  <a:close/>
                </a:path>
                <a:path w="170815" h="181610">
                  <a:moveTo>
                    <a:pt x="0" y="122983"/>
                  </a:moveTo>
                  <a:lnTo>
                    <a:pt x="24298" y="136914"/>
                  </a:lnTo>
                  <a:lnTo>
                    <a:pt x="39506" y="110974"/>
                  </a:lnTo>
                  <a:lnTo>
                    <a:pt x="15474" y="96580"/>
                  </a:lnTo>
                  <a:lnTo>
                    <a:pt x="0" y="122983"/>
                  </a:lnTo>
                  <a:close/>
                </a:path>
                <a:path w="170815" h="181610">
                  <a:moveTo>
                    <a:pt x="37652" y="144800"/>
                  </a:moveTo>
                  <a:lnTo>
                    <a:pt x="61950" y="158731"/>
                  </a:lnTo>
                  <a:lnTo>
                    <a:pt x="77160" y="132791"/>
                  </a:lnTo>
                  <a:lnTo>
                    <a:pt x="53125" y="118397"/>
                  </a:lnTo>
                  <a:lnTo>
                    <a:pt x="37652" y="144800"/>
                  </a:lnTo>
                  <a:close/>
                </a:path>
                <a:path w="170815" h="181610">
                  <a:moveTo>
                    <a:pt x="56934" y="112641"/>
                  </a:moveTo>
                  <a:lnTo>
                    <a:pt x="81232" y="126584"/>
                  </a:lnTo>
                  <a:lnTo>
                    <a:pt x="96442" y="100633"/>
                  </a:lnTo>
                  <a:lnTo>
                    <a:pt x="72408" y="86250"/>
                  </a:lnTo>
                  <a:lnTo>
                    <a:pt x="56934" y="112641"/>
                  </a:lnTo>
                  <a:close/>
                </a:path>
                <a:path w="170815" h="181610">
                  <a:moveTo>
                    <a:pt x="75722" y="80135"/>
                  </a:moveTo>
                  <a:lnTo>
                    <a:pt x="100020" y="94078"/>
                  </a:lnTo>
                  <a:lnTo>
                    <a:pt x="115230" y="68127"/>
                  </a:lnTo>
                  <a:lnTo>
                    <a:pt x="91196" y="53744"/>
                  </a:lnTo>
                  <a:lnTo>
                    <a:pt x="75722" y="80135"/>
                  </a:lnTo>
                  <a:close/>
                </a:path>
                <a:path w="170815" h="181610">
                  <a:moveTo>
                    <a:pt x="94555" y="48220"/>
                  </a:moveTo>
                  <a:lnTo>
                    <a:pt x="118854" y="62151"/>
                  </a:lnTo>
                  <a:lnTo>
                    <a:pt x="134052" y="36200"/>
                  </a:lnTo>
                  <a:lnTo>
                    <a:pt x="110030" y="21817"/>
                  </a:lnTo>
                  <a:lnTo>
                    <a:pt x="94555" y="48220"/>
                  </a:lnTo>
                  <a:close/>
                </a:path>
                <a:path w="170815" h="181610">
                  <a:moveTo>
                    <a:pt x="131291" y="70489"/>
                  </a:moveTo>
                  <a:lnTo>
                    <a:pt x="155590" y="84432"/>
                  </a:lnTo>
                  <a:lnTo>
                    <a:pt x="170800" y="58480"/>
                  </a:lnTo>
                  <a:lnTo>
                    <a:pt x="146766" y="44097"/>
                  </a:lnTo>
                  <a:lnTo>
                    <a:pt x="131291" y="70489"/>
                  </a:lnTo>
                  <a:close/>
                </a:path>
                <a:path w="170815" h="181610">
                  <a:moveTo>
                    <a:pt x="112469" y="102416"/>
                  </a:moveTo>
                  <a:lnTo>
                    <a:pt x="136768" y="116347"/>
                  </a:lnTo>
                  <a:lnTo>
                    <a:pt x="151977" y="90407"/>
                  </a:lnTo>
                  <a:lnTo>
                    <a:pt x="127943" y="76013"/>
                  </a:lnTo>
                  <a:lnTo>
                    <a:pt x="112469" y="102416"/>
                  </a:lnTo>
                  <a:close/>
                </a:path>
                <a:path w="170815" h="181610">
                  <a:moveTo>
                    <a:pt x="93681" y="134922"/>
                  </a:moveTo>
                  <a:lnTo>
                    <a:pt x="117980" y="148853"/>
                  </a:lnTo>
                  <a:lnTo>
                    <a:pt x="133178" y="122913"/>
                  </a:lnTo>
                  <a:lnTo>
                    <a:pt x="109155" y="108519"/>
                  </a:lnTo>
                  <a:lnTo>
                    <a:pt x="93681" y="134922"/>
                  </a:lnTo>
                  <a:close/>
                </a:path>
                <a:path w="170815" h="181610">
                  <a:moveTo>
                    <a:pt x="74398" y="167081"/>
                  </a:moveTo>
                  <a:lnTo>
                    <a:pt x="98697" y="181012"/>
                  </a:lnTo>
                  <a:lnTo>
                    <a:pt x="113907" y="155060"/>
                  </a:lnTo>
                  <a:lnTo>
                    <a:pt x="89873" y="140677"/>
                  </a:lnTo>
                  <a:lnTo>
                    <a:pt x="74398" y="1670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92591" y="4798885"/>
              <a:ext cx="185898" cy="17900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92591" y="4798885"/>
              <a:ext cx="186055" cy="179070"/>
            </a:xfrm>
            <a:custGeom>
              <a:avLst/>
              <a:gdLst/>
              <a:ahLst/>
              <a:cxnLst/>
              <a:rect l="l" t="t" r="r" b="b"/>
              <a:pathLst>
                <a:path w="186055" h="179070">
                  <a:moveTo>
                    <a:pt x="0" y="73963"/>
                  </a:moveTo>
                  <a:lnTo>
                    <a:pt x="169584" y="172441"/>
                  </a:lnTo>
                  <a:lnTo>
                    <a:pt x="174485" y="175805"/>
                  </a:lnTo>
                  <a:lnTo>
                    <a:pt x="180042" y="178046"/>
                  </a:lnTo>
                  <a:lnTo>
                    <a:pt x="185898" y="179007"/>
                  </a:lnTo>
                  <a:lnTo>
                    <a:pt x="185898" y="106790"/>
                  </a:lnTo>
                  <a:lnTo>
                    <a:pt x="0" y="0"/>
                  </a:lnTo>
                  <a:lnTo>
                    <a:pt x="0" y="73963"/>
                  </a:lnTo>
                  <a:close/>
                </a:path>
              </a:pathLst>
            </a:custGeom>
            <a:ln w="83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92567" y="4485498"/>
              <a:ext cx="489584" cy="492125"/>
            </a:xfrm>
            <a:custGeom>
              <a:avLst/>
              <a:gdLst/>
              <a:ahLst/>
              <a:cxnLst/>
              <a:rect l="l" t="t" r="r" b="b"/>
              <a:pathLst>
                <a:path w="489584" h="492125">
                  <a:moveTo>
                    <a:pt x="489174" y="249023"/>
                  </a:moveTo>
                  <a:lnTo>
                    <a:pt x="481505" y="228493"/>
                  </a:lnTo>
                  <a:lnTo>
                    <a:pt x="471016" y="209414"/>
                  </a:lnTo>
                  <a:lnTo>
                    <a:pt x="457900" y="192083"/>
                  </a:lnTo>
                  <a:lnTo>
                    <a:pt x="442348" y="176796"/>
                  </a:lnTo>
                  <a:lnTo>
                    <a:pt x="137002" y="0"/>
                  </a:lnTo>
                  <a:lnTo>
                    <a:pt x="88753" y="15911"/>
                  </a:lnTo>
                  <a:lnTo>
                    <a:pt x="70298" y="26756"/>
                  </a:lnTo>
                  <a:lnTo>
                    <a:pt x="54766" y="41210"/>
                  </a:lnTo>
                  <a:lnTo>
                    <a:pt x="42654" y="58696"/>
                  </a:lnTo>
                  <a:lnTo>
                    <a:pt x="34459" y="78642"/>
                  </a:lnTo>
                  <a:lnTo>
                    <a:pt x="45350" y="129536"/>
                  </a:lnTo>
                  <a:lnTo>
                    <a:pt x="94894" y="151528"/>
                  </a:lnTo>
                  <a:lnTo>
                    <a:pt x="9808" y="295437"/>
                  </a:lnTo>
                  <a:lnTo>
                    <a:pt x="4982" y="301862"/>
                  </a:lnTo>
                  <a:lnTo>
                    <a:pt x="1682" y="309109"/>
                  </a:lnTo>
                  <a:lnTo>
                    <a:pt x="0" y="316905"/>
                  </a:lnTo>
                  <a:lnTo>
                    <a:pt x="24" y="324978"/>
                  </a:lnTo>
                  <a:lnTo>
                    <a:pt x="24" y="387350"/>
                  </a:lnTo>
                  <a:lnTo>
                    <a:pt x="169608" y="485828"/>
                  </a:lnTo>
                  <a:lnTo>
                    <a:pt x="177358" y="490338"/>
                  </a:lnTo>
                  <a:lnTo>
                    <a:pt x="185916" y="491842"/>
                  </a:lnTo>
                  <a:lnTo>
                    <a:pt x="194475" y="490338"/>
                  </a:lnTo>
                  <a:lnTo>
                    <a:pt x="202225" y="485828"/>
                  </a:lnTo>
                  <a:lnTo>
                    <a:pt x="430509" y="354520"/>
                  </a:lnTo>
                  <a:lnTo>
                    <a:pt x="430509" y="318412"/>
                  </a:lnTo>
                  <a:lnTo>
                    <a:pt x="449085" y="316672"/>
                  </a:lnTo>
                  <a:lnTo>
                    <a:pt x="465831" y="309386"/>
                  </a:lnTo>
                  <a:lnTo>
                    <a:pt x="479595" y="297288"/>
                  </a:lnTo>
                  <a:lnTo>
                    <a:pt x="489220" y="281112"/>
                  </a:lnTo>
                  <a:lnTo>
                    <a:pt x="489174" y="249023"/>
                  </a:lnTo>
                  <a:close/>
                </a:path>
              </a:pathLst>
            </a:custGeom>
            <a:ln w="17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060192" y="5046726"/>
              <a:ext cx="577215" cy="0"/>
            </a:xfrm>
            <a:custGeom>
              <a:avLst/>
              <a:gdLst/>
              <a:ahLst/>
              <a:cxnLst/>
              <a:rect l="l" t="t" r="r" b="b"/>
              <a:pathLst>
                <a:path w="577214">
                  <a:moveTo>
                    <a:pt x="0" y="0"/>
                  </a:moveTo>
                  <a:lnTo>
                    <a:pt x="576833" y="0"/>
                  </a:lnTo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99943" y="3750564"/>
              <a:ext cx="460375" cy="2432685"/>
            </a:xfrm>
            <a:custGeom>
              <a:avLst/>
              <a:gdLst/>
              <a:ahLst/>
              <a:cxnLst/>
              <a:rect l="l" t="t" r="r" b="b"/>
              <a:pathLst>
                <a:path w="460375" h="2432685">
                  <a:moveTo>
                    <a:pt x="460248" y="0"/>
                  </a:moveTo>
                  <a:lnTo>
                    <a:pt x="0" y="0"/>
                  </a:lnTo>
                  <a:lnTo>
                    <a:pt x="0" y="2432304"/>
                  </a:lnTo>
                  <a:lnTo>
                    <a:pt x="460248" y="2432304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99943" y="3750564"/>
              <a:ext cx="460375" cy="2432685"/>
            </a:xfrm>
            <a:custGeom>
              <a:avLst/>
              <a:gdLst/>
              <a:ahLst/>
              <a:cxnLst/>
              <a:rect l="l" t="t" r="r" b="b"/>
              <a:pathLst>
                <a:path w="460375" h="2432685">
                  <a:moveTo>
                    <a:pt x="0" y="2432304"/>
                  </a:moveTo>
                  <a:lnTo>
                    <a:pt x="460248" y="2432304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2432304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56330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75" dirty="0">
                <a:latin typeface="MS UI Gothic"/>
                <a:cs typeface="MS UI Gothic"/>
              </a:rPr>
              <a:t>推奨</a:t>
            </a:r>
            <a:r>
              <a:rPr sz="3200" b="0" spc="60" dirty="0">
                <a:latin typeface="MS UI Gothic"/>
                <a:cs typeface="MS UI Gothic"/>
              </a:rPr>
              <a:t>イ</a:t>
            </a:r>
            <a:r>
              <a:rPr sz="3200" b="0" spc="225" dirty="0">
                <a:latin typeface="MS UI Gothic"/>
                <a:cs typeface="MS UI Gothic"/>
              </a:rPr>
              <a:t>ンター</a:t>
            </a:r>
            <a:r>
              <a:rPr sz="3200" b="0" spc="235" dirty="0">
                <a:latin typeface="MS UI Gothic"/>
                <a:cs typeface="MS UI Gothic"/>
              </a:rPr>
              <a:t>ネ</a:t>
            </a:r>
            <a:r>
              <a:rPr sz="3200" b="0" spc="300" dirty="0">
                <a:latin typeface="MS UI Gothic"/>
                <a:cs typeface="MS UI Gothic"/>
              </a:rPr>
              <a:t>ット回線</a:t>
            </a:r>
            <a:r>
              <a:rPr sz="3200" b="0" spc="75" dirty="0">
                <a:latin typeface="MS UI Gothic"/>
                <a:cs typeface="MS UI Gothic"/>
              </a:rPr>
              <a:t>•</a:t>
            </a:r>
            <a:r>
              <a:rPr sz="3200" b="0" spc="-65" dirty="0">
                <a:latin typeface="MS UI Gothic"/>
                <a:cs typeface="MS UI Gothic"/>
              </a:rPr>
              <a:t>LAN</a:t>
            </a:r>
            <a:r>
              <a:rPr sz="3200" b="0" spc="-15" dirty="0">
                <a:latin typeface="MS UI Gothic"/>
                <a:cs typeface="MS UI Gothic"/>
              </a:rPr>
              <a:t>環境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1058470" y="5133912"/>
            <a:ext cx="1190625" cy="1153795"/>
            <a:chOff x="1058470" y="5133912"/>
            <a:chExt cx="1190625" cy="1153795"/>
          </a:xfrm>
        </p:grpSpPr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71478" y="5406003"/>
              <a:ext cx="550661" cy="48328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071478" y="5406003"/>
              <a:ext cx="551180" cy="483870"/>
            </a:xfrm>
            <a:custGeom>
              <a:avLst/>
              <a:gdLst/>
              <a:ahLst/>
              <a:cxnLst/>
              <a:rect l="l" t="t" r="r" b="b"/>
              <a:pathLst>
                <a:path w="551180" h="483870">
                  <a:moveTo>
                    <a:pt x="88983" y="418438"/>
                  </a:moveTo>
                  <a:lnTo>
                    <a:pt x="132513" y="438515"/>
                  </a:lnTo>
                  <a:lnTo>
                    <a:pt x="177404" y="454957"/>
                  </a:lnTo>
                  <a:lnTo>
                    <a:pt x="223425" y="467710"/>
                  </a:lnTo>
                  <a:lnTo>
                    <a:pt x="270342" y="476717"/>
                  </a:lnTo>
                  <a:lnTo>
                    <a:pt x="317924" y="481926"/>
                  </a:lnTo>
                  <a:lnTo>
                    <a:pt x="365936" y="483281"/>
                  </a:lnTo>
                  <a:lnTo>
                    <a:pt x="389207" y="481527"/>
                  </a:lnTo>
                  <a:lnTo>
                    <a:pt x="411999" y="476983"/>
                  </a:lnTo>
                  <a:lnTo>
                    <a:pt x="434061" y="469716"/>
                  </a:lnTo>
                  <a:lnTo>
                    <a:pt x="455137" y="459794"/>
                  </a:lnTo>
                  <a:lnTo>
                    <a:pt x="462995" y="465502"/>
                  </a:lnTo>
                  <a:lnTo>
                    <a:pt x="472044" y="468450"/>
                  </a:lnTo>
                  <a:lnTo>
                    <a:pt x="481571" y="468522"/>
                  </a:lnTo>
                  <a:lnTo>
                    <a:pt x="490866" y="465604"/>
                  </a:lnTo>
                  <a:lnTo>
                    <a:pt x="509756" y="454199"/>
                  </a:lnTo>
                  <a:lnTo>
                    <a:pt x="526250" y="439844"/>
                  </a:lnTo>
                  <a:lnTo>
                    <a:pt x="540000" y="422895"/>
                  </a:lnTo>
                  <a:lnTo>
                    <a:pt x="550661" y="403710"/>
                  </a:lnTo>
                  <a:lnTo>
                    <a:pt x="550661" y="226964"/>
                  </a:lnTo>
                  <a:lnTo>
                    <a:pt x="543841" y="181645"/>
                  </a:lnTo>
                  <a:lnTo>
                    <a:pt x="528755" y="139174"/>
                  </a:lnTo>
                  <a:lnTo>
                    <a:pt x="506109" y="100539"/>
                  </a:lnTo>
                  <a:lnTo>
                    <a:pt x="476615" y="66723"/>
                  </a:lnTo>
                  <a:lnTo>
                    <a:pt x="440981" y="38714"/>
                  </a:lnTo>
                  <a:lnTo>
                    <a:pt x="399916" y="17495"/>
                  </a:lnTo>
                </a:path>
                <a:path w="551180" h="483870">
                  <a:moveTo>
                    <a:pt x="151159" y="0"/>
                  </a:moveTo>
                  <a:lnTo>
                    <a:pt x="109780" y="21959"/>
                  </a:lnTo>
                  <a:lnTo>
                    <a:pt x="73940" y="50707"/>
                  </a:lnTo>
                  <a:lnTo>
                    <a:pt x="44339" y="85250"/>
                  </a:lnTo>
                  <a:lnTo>
                    <a:pt x="21681" y="124596"/>
                  </a:lnTo>
                  <a:lnTo>
                    <a:pt x="6667" y="167752"/>
                  </a:lnTo>
                  <a:lnTo>
                    <a:pt x="0" y="213725"/>
                  </a:lnTo>
                  <a:lnTo>
                    <a:pt x="813" y="313902"/>
                  </a:lnTo>
                  <a:lnTo>
                    <a:pt x="18786" y="366488"/>
                  </a:lnTo>
                  <a:lnTo>
                    <a:pt x="58906" y="388615"/>
                  </a:lnTo>
                  <a:lnTo>
                    <a:pt x="68280" y="385939"/>
                  </a:lnTo>
                  <a:lnTo>
                    <a:pt x="70436" y="395706"/>
                  </a:lnTo>
                  <a:lnTo>
                    <a:pt x="74749" y="404606"/>
                  </a:lnTo>
                  <a:lnTo>
                    <a:pt x="81004" y="412297"/>
                  </a:lnTo>
                  <a:lnTo>
                    <a:pt x="88983" y="418438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90252" y="5146930"/>
              <a:ext cx="327641" cy="324025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133138" y="5146930"/>
              <a:ext cx="399415" cy="719455"/>
            </a:xfrm>
            <a:custGeom>
              <a:avLst/>
              <a:gdLst/>
              <a:ahLst/>
              <a:cxnLst/>
              <a:rect l="l" t="t" r="r" b="b"/>
              <a:pathLst>
                <a:path w="399415" h="719454">
                  <a:moveTo>
                    <a:pt x="384756" y="162012"/>
                  </a:moveTo>
                  <a:lnTo>
                    <a:pt x="378903" y="118942"/>
                  </a:lnTo>
                  <a:lnTo>
                    <a:pt x="362388" y="80241"/>
                  </a:lnTo>
                  <a:lnTo>
                    <a:pt x="336772" y="47451"/>
                  </a:lnTo>
                  <a:lnTo>
                    <a:pt x="303616" y="22119"/>
                  </a:lnTo>
                  <a:lnTo>
                    <a:pt x="264483" y="5787"/>
                  </a:lnTo>
                  <a:lnTo>
                    <a:pt x="220935" y="0"/>
                  </a:lnTo>
                  <a:lnTo>
                    <a:pt x="177382" y="5787"/>
                  </a:lnTo>
                  <a:lnTo>
                    <a:pt x="138248" y="22119"/>
                  </a:lnTo>
                  <a:lnTo>
                    <a:pt x="105093" y="47451"/>
                  </a:lnTo>
                  <a:lnTo>
                    <a:pt x="79479" y="80241"/>
                  </a:lnTo>
                  <a:lnTo>
                    <a:pt x="62965" y="118942"/>
                  </a:lnTo>
                  <a:lnTo>
                    <a:pt x="57114" y="162012"/>
                  </a:lnTo>
                  <a:lnTo>
                    <a:pt x="62965" y="205082"/>
                  </a:lnTo>
                  <a:lnTo>
                    <a:pt x="79479" y="243784"/>
                  </a:lnTo>
                  <a:lnTo>
                    <a:pt x="105093" y="276573"/>
                  </a:lnTo>
                  <a:lnTo>
                    <a:pt x="138248" y="301906"/>
                  </a:lnTo>
                  <a:lnTo>
                    <a:pt x="177382" y="318238"/>
                  </a:lnTo>
                  <a:lnTo>
                    <a:pt x="220935" y="324025"/>
                  </a:lnTo>
                  <a:lnTo>
                    <a:pt x="264483" y="318238"/>
                  </a:lnTo>
                  <a:lnTo>
                    <a:pt x="303616" y="301906"/>
                  </a:lnTo>
                  <a:lnTo>
                    <a:pt x="336772" y="276573"/>
                  </a:lnTo>
                  <a:lnTo>
                    <a:pt x="362388" y="243784"/>
                  </a:lnTo>
                  <a:lnTo>
                    <a:pt x="378903" y="205082"/>
                  </a:lnTo>
                  <a:lnTo>
                    <a:pt x="384756" y="162012"/>
                  </a:lnTo>
                  <a:close/>
                </a:path>
                <a:path w="399415" h="719454">
                  <a:moveTo>
                    <a:pt x="6621" y="645012"/>
                  </a:moveTo>
                  <a:lnTo>
                    <a:pt x="335" y="592046"/>
                  </a:lnTo>
                  <a:lnTo>
                    <a:pt x="0" y="539420"/>
                  </a:lnTo>
                  <a:lnTo>
                    <a:pt x="5563" y="487455"/>
                  </a:lnTo>
                  <a:lnTo>
                    <a:pt x="16972" y="436475"/>
                  </a:lnTo>
                  <a:lnTo>
                    <a:pt x="34173" y="386802"/>
                  </a:lnTo>
                  <a:lnTo>
                    <a:pt x="57114" y="338757"/>
                  </a:lnTo>
                </a:path>
                <a:path w="399415" h="719454">
                  <a:moveTo>
                    <a:pt x="393516" y="718909"/>
                  </a:moveTo>
                  <a:lnTo>
                    <a:pt x="397816" y="664420"/>
                  </a:lnTo>
                  <a:lnTo>
                    <a:pt x="398795" y="609983"/>
                  </a:lnTo>
                  <a:lnTo>
                    <a:pt x="396461" y="555697"/>
                  </a:lnTo>
                  <a:lnTo>
                    <a:pt x="390821" y="501660"/>
                  </a:lnTo>
                  <a:lnTo>
                    <a:pt x="381880" y="447970"/>
                  </a:lnTo>
                  <a:lnTo>
                    <a:pt x="369645" y="394725"/>
                  </a:lnTo>
                </a:path>
                <a:path w="399415" h="719454">
                  <a:moveTo>
                    <a:pt x="89876" y="256362"/>
                  </a:moveTo>
                  <a:lnTo>
                    <a:pt x="120741" y="287406"/>
                  </a:lnTo>
                  <a:lnTo>
                    <a:pt x="157498" y="308611"/>
                  </a:lnTo>
                  <a:lnTo>
                    <a:pt x="197958" y="319666"/>
                  </a:lnTo>
                  <a:lnTo>
                    <a:pt x="239929" y="320264"/>
                  </a:lnTo>
                  <a:lnTo>
                    <a:pt x="281222" y="310095"/>
                  </a:lnTo>
                  <a:lnTo>
                    <a:pt x="319647" y="288851"/>
                  </a:lnTo>
                  <a:lnTo>
                    <a:pt x="325868" y="284229"/>
                  </a:lnTo>
                  <a:lnTo>
                    <a:pt x="331751" y="279187"/>
                  </a:lnTo>
                  <a:lnTo>
                    <a:pt x="337246" y="273753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71478" y="5146920"/>
              <a:ext cx="551180" cy="742950"/>
            </a:xfrm>
            <a:custGeom>
              <a:avLst/>
              <a:gdLst/>
              <a:ahLst/>
              <a:cxnLst/>
              <a:rect l="l" t="t" r="r" b="b"/>
              <a:pathLst>
                <a:path w="551180" h="742950">
                  <a:moveTo>
                    <a:pt x="151159" y="259083"/>
                  </a:moveTo>
                  <a:lnTo>
                    <a:pt x="110121" y="281411"/>
                  </a:lnTo>
                  <a:lnTo>
                    <a:pt x="74527" y="310323"/>
                  </a:lnTo>
                  <a:lnTo>
                    <a:pt x="45048" y="344874"/>
                  </a:lnTo>
                  <a:lnTo>
                    <a:pt x="22354" y="384116"/>
                  </a:lnTo>
                  <a:lnTo>
                    <a:pt x="7115" y="427103"/>
                  </a:lnTo>
                  <a:lnTo>
                    <a:pt x="0" y="472887"/>
                  </a:lnTo>
                  <a:lnTo>
                    <a:pt x="813" y="572986"/>
                  </a:lnTo>
                  <a:lnTo>
                    <a:pt x="18786" y="625572"/>
                  </a:lnTo>
                  <a:lnTo>
                    <a:pt x="58906" y="647698"/>
                  </a:lnTo>
                  <a:lnTo>
                    <a:pt x="68280" y="645022"/>
                  </a:lnTo>
                  <a:lnTo>
                    <a:pt x="70436" y="654790"/>
                  </a:lnTo>
                  <a:lnTo>
                    <a:pt x="132513" y="697599"/>
                  </a:lnTo>
                  <a:lnTo>
                    <a:pt x="177404" y="714041"/>
                  </a:lnTo>
                  <a:lnTo>
                    <a:pt x="223425" y="726793"/>
                  </a:lnTo>
                  <a:lnTo>
                    <a:pt x="270342" y="735801"/>
                  </a:lnTo>
                  <a:lnTo>
                    <a:pt x="317924" y="741010"/>
                  </a:lnTo>
                  <a:lnTo>
                    <a:pt x="365936" y="742365"/>
                  </a:lnTo>
                  <a:lnTo>
                    <a:pt x="389207" y="740610"/>
                  </a:lnTo>
                  <a:lnTo>
                    <a:pt x="411999" y="736066"/>
                  </a:lnTo>
                  <a:lnTo>
                    <a:pt x="434061" y="728800"/>
                  </a:lnTo>
                  <a:lnTo>
                    <a:pt x="455137" y="718877"/>
                  </a:lnTo>
                  <a:lnTo>
                    <a:pt x="462995" y="724585"/>
                  </a:lnTo>
                  <a:lnTo>
                    <a:pt x="472044" y="727533"/>
                  </a:lnTo>
                  <a:lnTo>
                    <a:pt x="481571" y="727606"/>
                  </a:lnTo>
                  <a:lnTo>
                    <a:pt x="490866" y="724688"/>
                  </a:lnTo>
                  <a:lnTo>
                    <a:pt x="509756" y="713283"/>
                  </a:lnTo>
                  <a:lnTo>
                    <a:pt x="526250" y="698927"/>
                  </a:lnTo>
                  <a:lnTo>
                    <a:pt x="540000" y="681978"/>
                  </a:lnTo>
                  <a:lnTo>
                    <a:pt x="550661" y="662793"/>
                  </a:lnTo>
                  <a:lnTo>
                    <a:pt x="550661" y="502469"/>
                  </a:lnTo>
                  <a:lnTo>
                    <a:pt x="546782" y="453901"/>
                  </a:lnTo>
                  <a:lnTo>
                    <a:pt x="533310" y="408059"/>
                  </a:lnTo>
                  <a:lnTo>
                    <a:pt x="511066" y="366173"/>
                  </a:lnTo>
                  <a:lnTo>
                    <a:pt x="480872" y="329477"/>
                  </a:lnTo>
                  <a:lnTo>
                    <a:pt x="443548" y="299201"/>
                  </a:lnTo>
                  <a:lnTo>
                    <a:pt x="399916" y="276578"/>
                  </a:lnTo>
                  <a:lnTo>
                    <a:pt x="398529" y="276486"/>
                  </a:lnTo>
                  <a:lnTo>
                    <a:pt x="425136" y="241880"/>
                  </a:lnTo>
                  <a:lnTo>
                    <a:pt x="441068" y="202923"/>
                  </a:lnTo>
                  <a:lnTo>
                    <a:pt x="446329" y="161799"/>
                  </a:lnTo>
                  <a:lnTo>
                    <a:pt x="440923" y="120693"/>
                  </a:lnTo>
                  <a:lnTo>
                    <a:pt x="424855" y="81789"/>
                  </a:lnTo>
                  <a:lnTo>
                    <a:pt x="398128" y="47270"/>
                  </a:lnTo>
                  <a:lnTo>
                    <a:pt x="363136" y="20957"/>
                  </a:lnTo>
                  <a:lnTo>
                    <a:pt x="323744" y="5202"/>
                  </a:lnTo>
                  <a:lnTo>
                    <a:pt x="282161" y="0"/>
                  </a:lnTo>
                  <a:lnTo>
                    <a:pt x="240597" y="5345"/>
                  </a:lnTo>
                  <a:lnTo>
                    <a:pt x="201260" y="21234"/>
                  </a:lnTo>
                  <a:lnTo>
                    <a:pt x="166360" y="47662"/>
                  </a:lnTo>
                  <a:lnTo>
                    <a:pt x="138060" y="85343"/>
                  </a:lnTo>
                  <a:lnTo>
                    <a:pt x="122186" y="128137"/>
                  </a:lnTo>
                  <a:lnTo>
                    <a:pt x="118942" y="173234"/>
                  </a:lnTo>
                  <a:lnTo>
                    <a:pt x="128532" y="217820"/>
                  </a:lnTo>
                  <a:lnTo>
                    <a:pt x="151159" y="259083"/>
                  </a:lnTo>
                  <a:close/>
                </a:path>
              </a:pathLst>
            </a:custGeom>
            <a:ln w="26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10898" y="5806303"/>
              <a:ext cx="176530" cy="100330"/>
            </a:xfrm>
            <a:custGeom>
              <a:avLst/>
              <a:gdLst/>
              <a:ahLst/>
              <a:cxnLst/>
              <a:rect l="l" t="t" r="r" b="b"/>
              <a:pathLst>
                <a:path w="176530" h="100329">
                  <a:moveTo>
                    <a:pt x="137789" y="0"/>
                  </a:moveTo>
                  <a:lnTo>
                    <a:pt x="131246" y="322"/>
                  </a:lnTo>
                  <a:lnTo>
                    <a:pt x="0" y="100283"/>
                  </a:lnTo>
                  <a:lnTo>
                    <a:pt x="81152" y="99782"/>
                  </a:lnTo>
                  <a:lnTo>
                    <a:pt x="130054" y="88661"/>
                  </a:lnTo>
                  <a:lnTo>
                    <a:pt x="171329" y="60159"/>
                  </a:lnTo>
                  <a:lnTo>
                    <a:pt x="176363" y="45012"/>
                  </a:lnTo>
                  <a:lnTo>
                    <a:pt x="175243" y="29643"/>
                  </a:lnTo>
                  <a:lnTo>
                    <a:pt x="144258" y="737"/>
                  </a:lnTo>
                  <a:lnTo>
                    <a:pt x="1377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10452" y="5784066"/>
              <a:ext cx="133759" cy="122527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710452" y="5784066"/>
              <a:ext cx="133985" cy="122555"/>
            </a:xfrm>
            <a:custGeom>
              <a:avLst/>
              <a:gdLst/>
              <a:ahLst/>
              <a:cxnLst/>
              <a:rect l="l" t="t" r="r" b="b"/>
              <a:pathLst>
                <a:path w="133985" h="122554">
                  <a:moveTo>
                    <a:pt x="0" y="122527"/>
                  </a:moveTo>
                  <a:lnTo>
                    <a:pt x="0" y="88530"/>
                  </a:lnTo>
                  <a:lnTo>
                    <a:pt x="133759" y="0"/>
                  </a:lnTo>
                  <a:lnTo>
                    <a:pt x="133759" y="44110"/>
                  </a:lnTo>
                  <a:lnTo>
                    <a:pt x="0" y="122527"/>
                  </a:lnTo>
                  <a:close/>
                </a:path>
              </a:pathLst>
            </a:custGeom>
            <a:ln w="76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23486" y="5614971"/>
              <a:ext cx="420725" cy="257625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423486" y="5614971"/>
              <a:ext cx="421005" cy="257810"/>
            </a:xfrm>
            <a:custGeom>
              <a:avLst/>
              <a:gdLst/>
              <a:ahLst/>
              <a:cxnLst/>
              <a:rect l="l" t="t" r="r" b="b"/>
              <a:pathLst>
                <a:path w="421005" h="257810">
                  <a:moveTo>
                    <a:pt x="0" y="90673"/>
                  </a:moveTo>
                  <a:lnTo>
                    <a:pt x="128891" y="0"/>
                  </a:lnTo>
                  <a:lnTo>
                    <a:pt x="420725" y="169095"/>
                  </a:lnTo>
                  <a:lnTo>
                    <a:pt x="286966" y="257625"/>
                  </a:lnTo>
                  <a:lnTo>
                    <a:pt x="0" y="90673"/>
                  </a:lnTo>
                  <a:close/>
                </a:path>
              </a:pathLst>
            </a:custGeom>
            <a:ln w="76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909872" y="5539001"/>
              <a:ext cx="339090" cy="233045"/>
            </a:xfrm>
            <a:custGeom>
              <a:avLst/>
              <a:gdLst/>
              <a:ahLst/>
              <a:cxnLst/>
              <a:rect l="l" t="t" r="r" b="b"/>
              <a:pathLst>
                <a:path w="339089" h="233045">
                  <a:moveTo>
                    <a:pt x="265662" y="0"/>
                  </a:moveTo>
                  <a:lnTo>
                    <a:pt x="0" y="218110"/>
                  </a:lnTo>
                  <a:lnTo>
                    <a:pt x="97281" y="232813"/>
                  </a:lnTo>
                  <a:lnTo>
                    <a:pt x="144908" y="232637"/>
                  </a:lnTo>
                  <a:lnTo>
                    <a:pt x="191466" y="224910"/>
                  </a:lnTo>
                  <a:lnTo>
                    <a:pt x="236096" y="209920"/>
                  </a:lnTo>
                  <a:lnTo>
                    <a:pt x="277942" y="187953"/>
                  </a:lnTo>
                  <a:lnTo>
                    <a:pt x="316148" y="159296"/>
                  </a:lnTo>
                  <a:lnTo>
                    <a:pt x="334935" y="125065"/>
                  </a:lnTo>
                  <a:lnTo>
                    <a:pt x="339094" y="87533"/>
                  </a:lnTo>
                  <a:lnTo>
                    <a:pt x="328983" y="51168"/>
                  </a:lnTo>
                  <a:lnTo>
                    <a:pt x="304961" y="20436"/>
                  </a:lnTo>
                  <a:lnTo>
                    <a:pt x="26566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26553" y="5318449"/>
              <a:ext cx="548398" cy="32086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626553" y="5318449"/>
              <a:ext cx="548640" cy="321310"/>
            </a:xfrm>
            <a:custGeom>
              <a:avLst/>
              <a:gdLst/>
              <a:ahLst/>
              <a:cxnLst/>
              <a:rect l="l" t="t" r="r" b="b"/>
              <a:pathLst>
                <a:path w="548639" h="321310">
                  <a:moveTo>
                    <a:pt x="283318" y="320864"/>
                  </a:moveTo>
                  <a:lnTo>
                    <a:pt x="548397" y="166642"/>
                  </a:lnTo>
                  <a:lnTo>
                    <a:pt x="263860" y="0"/>
                  </a:lnTo>
                  <a:lnTo>
                    <a:pt x="0" y="156843"/>
                  </a:lnTo>
                  <a:lnTo>
                    <a:pt x="35146" y="188725"/>
                  </a:lnTo>
                  <a:lnTo>
                    <a:pt x="72323" y="217937"/>
                  </a:lnTo>
                  <a:lnTo>
                    <a:pt x="111378" y="244392"/>
                  </a:lnTo>
                  <a:lnTo>
                    <a:pt x="152158" y="268001"/>
                  </a:lnTo>
                  <a:lnTo>
                    <a:pt x="194510" y="288675"/>
                  </a:lnTo>
                  <a:lnTo>
                    <a:pt x="238281" y="306325"/>
                  </a:lnTo>
                  <a:lnTo>
                    <a:pt x="283318" y="320864"/>
                  </a:lnTo>
                  <a:close/>
                </a:path>
              </a:pathLst>
            </a:custGeom>
            <a:ln w="76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29330" y="5285815"/>
              <a:ext cx="55692" cy="30710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929330" y="5285815"/>
              <a:ext cx="55880" cy="307340"/>
            </a:xfrm>
            <a:custGeom>
              <a:avLst/>
              <a:gdLst/>
              <a:ahLst/>
              <a:cxnLst/>
              <a:rect l="l" t="t" r="r" b="b"/>
              <a:pathLst>
                <a:path w="55880" h="307339">
                  <a:moveTo>
                    <a:pt x="0" y="307105"/>
                  </a:moveTo>
                  <a:lnTo>
                    <a:pt x="0" y="32634"/>
                  </a:lnTo>
                  <a:lnTo>
                    <a:pt x="55692" y="0"/>
                  </a:lnTo>
                  <a:lnTo>
                    <a:pt x="53497" y="260543"/>
                  </a:lnTo>
                  <a:lnTo>
                    <a:pt x="0" y="307105"/>
                  </a:lnTo>
                  <a:close/>
                </a:path>
              </a:pathLst>
            </a:custGeom>
            <a:ln w="76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82828" y="5271887"/>
              <a:ext cx="104576" cy="24751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982827" y="5271887"/>
              <a:ext cx="104775" cy="247650"/>
            </a:xfrm>
            <a:custGeom>
              <a:avLst/>
              <a:gdLst/>
              <a:ahLst/>
              <a:cxnLst/>
              <a:rect l="l" t="t" r="r" b="b"/>
              <a:pathLst>
                <a:path w="104775" h="247650">
                  <a:moveTo>
                    <a:pt x="1972" y="39598"/>
                  </a:moveTo>
                  <a:lnTo>
                    <a:pt x="104576" y="0"/>
                  </a:lnTo>
                  <a:lnTo>
                    <a:pt x="104576" y="161738"/>
                  </a:lnTo>
                  <a:lnTo>
                    <a:pt x="0" y="247517"/>
                  </a:lnTo>
                  <a:lnTo>
                    <a:pt x="1972" y="39598"/>
                  </a:lnTo>
                  <a:close/>
                </a:path>
              </a:pathLst>
            </a:custGeom>
            <a:ln w="76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17458" y="5164068"/>
              <a:ext cx="269946" cy="14741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817458" y="5164068"/>
              <a:ext cx="270510" cy="147955"/>
            </a:xfrm>
            <a:custGeom>
              <a:avLst/>
              <a:gdLst/>
              <a:ahLst/>
              <a:cxnLst/>
              <a:rect l="l" t="t" r="r" b="b"/>
              <a:pathLst>
                <a:path w="270510" h="147954">
                  <a:moveTo>
                    <a:pt x="167342" y="147416"/>
                  </a:moveTo>
                  <a:lnTo>
                    <a:pt x="167564" y="121746"/>
                  </a:lnTo>
                  <a:lnTo>
                    <a:pt x="0" y="24502"/>
                  </a:lnTo>
                  <a:lnTo>
                    <a:pt x="85118" y="0"/>
                  </a:lnTo>
                  <a:lnTo>
                    <a:pt x="269946" y="107818"/>
                  </a:lnTo>
                  <a:lnTo>
                    <a:pt x="167342" y="147416"/>
                  </a:lnTo>
                  <a:close/>
                </a:path>
              </a:pathLst>
            </a:custGeom>
            <a:ln w="76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09872" y="5485092"/>
              <a:ext cx="265079" cy="272019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909872" y="5485092"/>
              <a:ext cx="265430" cy="272415"/>
            </a:xfrm>
            <a:custGeom>
              <a:avLst/>
              <a:gdLst/>
              <a:ahLst/>
              <a:cxnLst/>
              <a:rect l="l" t="t" r="r" b="b"/>
              <a:pathLst>
                <a:path w="265430" h="272414">
                  <a:moveTo>
                    <a:pt x="0" y="154221"/>
                  </a:moveTo>
                  <a:lnTo>
                    <a:pt x="265079" y="0"/>
                  </a:lnTo>
                  <a:lnTo>
                    <a:pt x="265079" y="117627"/>
                  </a:lnTo>
                  <a:lnTo>
                    <a:pt x="0" y="272019"/>
                  </a:lnTo>
                  <a:lnTo>
                    <a:pt x="0" y="154221"/>
                  </a:lnTo>
                  <a:close/>
                </a:path>
              </a:pathLst>
            </a:custGeom>
            <a:ln w="76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90994" y="5154259"/>
              <a:ext cx="294028" cy="16419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690994" y="5154259"/>
              <a:ext cx="294640" cy="164465"/>
            </a:xfrm>
            <a:custGeom>
              <a:avLst/>
              <a:gdLst/>
              <a:ahLst/>
              <a:cxnLst/>
              <a:rect l="l" t="t" r="r" b="b"/>
              <a:pathLst>
                <a:path w="294639" h="164464">
                  <a:moveTo>
                    <a:pt x="0" y="26965"/>
                  </a:moveTo>
                  <a:lnTo>
                    <a:pt x="68099" y="0"/>
                  </a:lnTo>
                  <a:lnTo>
                    <a:pt x="126622" y="34354"/>
                  </a:lnTo>
                  <a:lnTo>
                    <a:pt x="294028" y="131672"/>
                  </a:lnTo>
                  <a:lnTo>
                    <a:pt x="238336" y="164190"/>
                  </a:lnTo>
                  <a:lnTo>
                    <a:pt x="186386" y="144873"/>
                  </a:lnTo>
                  <a:lnTo>
                    <a:pt x="136330" y="121349"/>
                  </a:lnTo>
                  <a:lnTo>
                    <a:pt x="88415" y="93761"/>
                  </a:lnTo>
                  <a:lnTo>
                    <a:pt x="42889" y="62252"/>
                  </a:lnTo>
                  <a:lnTo>
                    <a:pt x="0" y="26965"/>
                  </a:lnTo>
                  <a:close/>
                </a:path>
              </a:pathLst>
            </a:custGeom>
            <a:ln w="76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23486" y="5705644"/>
              <a:ext cx="286966" cy="200949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423486" y="5705644"/>
              <a:ext cx="287020" cy="201295"/>
            </a:xfrm>
            <a:custGeom>
              <a:avLst/>
              <a:gdLst/>
              <a:ahLst/>
              <a:cxnLst/>
              <a:rect l="l" t="t" r="r" b="b"/>
              <a:pathLst>
                <a:path w="287019" h="201295">
                  <a:moveTo>
                    <a:pt x="0" y="0"/>
                  </a:moveTo>
                  <a:lnTo>
                    <a:pt x="286966" y="166952"/>
                  </a:lnTo>
                  <a:lnTo>
                    <a:pt x="286966" y="200949"/>
                  </a:lnTo>
                  <a:lnTo>
                    <a:pt x="0" y="34311"/>
                  </a:lnTo>
                  <a:lnTo>
                    <a:pt x="0" y="0"/>
                  </a:lnTo>
                  <a:close/>
                </a:path>
              </a:pathLst>
            </a:custGeom>
            <a:ln w="76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454738" y="5631925"/>
              <a:ext cx="351790" cy="218440"/>
            </a:xfrm>
            <a:custGeom>
              <a:avLst/>
              <a:gdLst/>
              <a:ahLst/>
              <a:cxnLst/>
              <a:rect l="l" t="t" r="r" b="b"/>
              <a:pathLst>
                <a:path w="351789" h="218439">
                  <a:moveTo>
                    <a:pt x="251992" y="194106"/>
                  </a:moveTo>
                  <a:lnTo>
                    <a:pt x="234452" y="205647"/>
                  </a:lnTo>
                  <a:lnTo>
                    <a:pt x="255491" y="218182"/>
                  </a:lnTo>
                  <a:lnTo>
                    <a:pt x="273030" y="206648"/>
                  </a:lnTo>
                  <a:lnTo>
                    <a:pt x="251992" y="194106"/>
                  </a:lnTo>
                  <a:close/>
                </a:path>
                <a:path w="351789" h="218439">
                  <a:moveTo>
                    <a:pt x="278046" y="176547"/>
                  </a:moveTo>
                  <a:lnTo>
                    <a:pt x="260507" y="188087"/>
                  </a:lnTo>
                  <a:lnTo>
                    <a:pt x="281545" y="200625"/>
                  </a:lnTo>
                  <a:lnTo>
                    <a:pt x="299084" y="189096"/>
                  </a:lnTo>
                  <a:lnTo>
                    <a:pt x="278046" y="176547"/>
                  </a:lnTo>
                  <a:close/>
                </a:path>
                <a:path w="351789" h="218439">
                  <a:moveTo>
                    <a:pt x="212916" y="170538"/>
                  </a:moveTo>
                  <a:lnTo>
                    <a:pt x="195377" y="182078"/>
                  </a:lnTo>
                  <a:lnTo>
                    <a:pt x="216415" y="194605"/>
                  </a:lnTo>
                  <a:lnTo>
                    <a:pt x="233954" y="183076"/>
                  </a:lnTo>
                  <a:lnTo>
                    <a:pt x="212916" y="170538"/>
                  </a:lnTo>
                  <a:close/>
                </a:path>
                <a:path w="351789" h="218439">
                  <a:moveTo>
                    <a:pt x="304089" y="158988"/>
                  </a:moveTo>
                  <a:lnTo>
                    <a:pt x="286561" y="170528"/>
                  </a:lnTo>
                  <a:lnTo>
                    <a:pt x="307599" y="183066"/>
                  </a:lnTo>
                  <a:lnTo>
                    <a:pt x="325138" y="171536"/>
                  </a:lnTo>
                  <a:lnTo>
                    <a:pt x="304089" y="158988"/>
                  </a:lnTo>
                  <a:close/>
                </a:path>
                <a:path w="351789" h="218439">
                  <a:moveTo>
                    <a:pt x="238970" y="152979"/>
                  </a:moveTo>
                  <a:lnTo>
                    <a:pt x="221431" y="164519"/>
                  </a:lnTo>
                  <a:lnTo>
                    <a:pt x="242469" y="177057"/>
                  </a:lnTo>
                  <a:lnTo>
                    <a:pt x="260008" y="165517"/>
                  </a:lnTo>
                  <a:lnTo>
                    <a:pt x="238970" y="152979"/>
                  </a:lnTo>
                  <a:close/>
                </a:path>
                <a:path w="351789" h="218439">
                  <a:moveTo>
                    <a:pt x="95688" y="99813"/>
                  </a:moveTo>
                  <a:lnTo>
                    <a:pt x="78149" y="111353"/>
                  </a:lnTo>
                  <a:lnTo>
                    <a:pt x="177339" y="171037"/>
                  </a:lnTo>
                  <a:lnTo>
                    <a:pt x="194878" y="159508"/>
                  </a:lnTo>
                  <a:lnTo>
                    <a:pt x="95688" y="99813"/>
                  </a:lnTo>
                  <a:close/>
                </a:path>
                <a:path w="351789" h="218439">
                  <a:moveTo>
                    <a:pt x="330143" y="141439"/>
                  </a:moveTo>
                  <a:lnTo>
                    <a:pt x="312615" y="152979"/>
                  </a:lnTo>
                  <a:lnTo>
                    <a:pt x="333653" y="165506"/>
                  </a:lnTo>
                  <a:lnTo>
                    <a:pt x="351192" y="153977"/>
                  </a:lnTo>
                  <a:lnTo>
                    <a:pt x="330143" y="141439"/>
                  </a:lnTo>
                  <a:close/>
                </a:path>
                <a:path w="351789" h="218439">
                  <a:moveTo>
                    <a:pt x="265013" y="135420"/>
                  </a:moveTo>
                  <a:lnTo>
                    <a:pt x="247485" y="146960"/>
                  </a:lnTo>
                  <a:lnTo>
                    <a:pt x="268523" y="159498"/>
                  </a:lnTo>
                  <a:lnTo>
                    <a:pt x="286062" y="147958"/>
                  </a:lnTo>
                  <a:lnTo>
                    <a:pt x="265013" y="135420"/>
                  </a:lnTo>
                  <a:close/>
                </a:path>
                <a:path w="351789" h="218439">
                  <a:moveTo>
                    <a:pt x="199894" y="129401"/>
                  </a:moveTo>
                  <a:lnTo>
                    <a:pt x="182355" y="140940"/>
                  </a:lnTo>
                  <a:lnTo>
                    <a:pt x="203393" y="153478"/>
                  </a:lnTo>
                  <a:lnTo>
                    <a:pt x="220932" y="141949"/>
                  </a:lnTo>
                  <a:lnTo>
                    <a:pt x="199894" y="129401"/>
                  </a:lnTo>
                  <a:close/>
                </a:path>
                <a:path w="351789" h="218439">
                  <a:moveTo>
                    <a:pt x="291067" y="117861"/>
                  </a:moveTo>
                  <a:lnTo>
                    <a:pt x="273539" y="129401"/>
                  </a:lnTo>
                  <a:lnTo>
                    <a:pt x="294577" y="141938"/>
                  </a:lnTo>
                  <a:lnTo>
                    <a:pt x="312116" y="130398"/>
                  </a:lnTo>
                  <a:lnTo>
                    <a:pt x="291067" y="117861"/>
                  </a:lnTo>
                  <a:close/>
                </a:path>
                <a:path w="351789" h="218439">
                  <a:moveTo>
                    <a:pt x="225937" y="111852"/>
                  </a:moveTo>
                  <a:lnTo>
                    <a:pt x="208409" y="123392"/>
                  </a:lnTo>
                  <a:lnTo>
                    <a:pt x="229447" y="135919"/>
                  </a:lnTo>
                  <a:lnTo>
                    <a:pt x="246986" y="124390"/>
                  </a:lnTo>
                  <a:lnTo>
                    <a:pt x="225937" y="111852"/>
                  </a:lnTo>
                  <a:close/>
                </a:path>
                <a:path w="351789" h="218439">
                  <a:moveTo>
                    <a:pt x="160818" y="105833"/>
                  </a:moveTo>
                  <a:lnTo>
                    <a:pt x="143279" y="117372"/>
                  </a:lnTo>
                  <a:lnTo>
                    <a:pt x="164317" y="129910"/>
                  </a:lnTo>
                  <a:lnTo>
                    <a:pt x="181856" y="118370"/>
                  </a:lnTo>
                  <a:lnTo>
                    <a:pt x="160818" y="105833"/>
                  </a:lnTo>
                  <a:close/>
                </a:path>
                <a:path w="351789" h="218439">
                  <a:moveTo>
                    <a:pt x="251992" y="94293"/>
                  </a:moveTo>
                  <a:lnTo>
                    <a:pt x="234463" y="105833"/>
                  </a:lnTo>
                  <a:lnTo>
                    <a:pt x="255501" y="118360"/>
                  </a:lnTo>
                  <a:lnTo>
                    <a:pt x="273041" y="106830"/>
                  </a:lnTo>
                  <a:lnTo>
                    <a:pt x="251992" y="94293"/>
                  </a:lnTo>
                  <a:close/>
                </a:path>
                <a:path w="351789" h="218439">
                  <a:moveTo>
                    <a:pt x="186862" y="88273"/>
                  </a:moveTo>
                  <a:lnTo>
                    <a:pt x="169333" y="99813"/>
                  </a:lnTo>
                  <a:lnTo>
                    <a:pt x="190372" y="112351"/>
                  </a:lnTo>
                  <a:lnTo>
                    <a:pt x="207911" y="100811"/>
                  </a:lnTo>
                  <a:lnTo>
                    <a:pt x="186862" y="88273"/>
                  </a:lnTo>
                  <a:close/>
                </a:path>
                <a:path w="351789" h="218439">
                  <a:moveTo>
                    <a:pt x="121742" y="82265"/>
                  </a:moveTo>
                  <a:lnTo>
                    <a:pt x="104203" y="93804"/>
                  </a:lnTo>
                  <a:lnTo>
                    <a:pt x="125242" y="106332"/>
                  </a:lnTo>
                  <a:lnTo>
                    <a:pt x="142781" y="94802"/>
                  </a:lnTo>
                  <a:lnTo>
                    <a:pt x="121742" y="82265"/>
                  </a:lnTo>
                  <a:close/>
                </a:path>
                <a:path w="351789" h="218439">
                  <a:moveTo>
                    <a:pt x="56612" y="76245"/>
                  </a:moveTo>
                  <a:lnTo>
                    <a:pt x="39075" y="87785"/>
                  </a:lnTo>
                  <a:lnTo>
                    <a:pt x="60112" y="100323"/>
                  </a:lnTo>
                  <a:lnTo>
                    <a:pt x="77651" y="88783"/>
                  </a:lnTo>
                  <a:lnTo>
                    <a:pt x="56612" y="76245"/>
                  </a:lnTo>
                  <a:close/>
                </a:path>
                <a:path w="351789" h="218439">
                  <a:moveTo>
                    <a:pt x="212916" y="70714"/>
                  </a:moveTo>
                  <a:lnTo>
                    <a:pt x="195387" y="82254"/>
                  </a:lnTo>
                  <a:lnTo>
                    <a:pt x="216426" y="94792"/>
                  </a:lnTo>
                  <a:lnTo>
                    <a:pt x="233965" y="83262"/>
                  </a:lnTo>
                  <a:lnTo>
                    <a:pt x="212916" y="70714"/>
                  </a:lnTo>
                  <a:close/>
                </a:path>
                <a:path w="351789" h="218439">
                  <a:moveTo>
                    <a:pt x="147786" y="64705"/>
                  </a:moveTo>
                  <a:lnTo>
                    <a:pt x="130257" y="76245"/>
                  </a:lnTo>
                  <a:lnTo>
                    <a:pt x="151296" y="88772"/>
                  </a:lnTo>
                  <a:lnTo>
                    <a:pt x="168835" y="77243"/>
                  </a:lnTo>
                  <a:lnTo>
                    <a:pt x="147786" y="64705"/>
                  </a:lnTo>
                  <a:close/>
                </a:path>
                <a:path w="351789" h="218439">
                  <a:moveTo>
                    <a:pt x="82656" y="58686"/>
                  </a:moveTo>
                  <a:lnTo>
                    <a:pt x="65127" y="70226"/>
                  </a:lnTo>
                  <a:lnTo>
                    <a:pt x="86166" y="82764"/>
                  </a:lnTo>
                  <a:lnTo>
                    <a:pt x="103705" y="71224"/>
                  </a:lnTo>
                  <a:lnTo>
                    <a:pt x="82656" y="58686"/>
                  </a:lnTo>
                  <a:close/>
                </a:path>
                <a:path w="351789" h="218439">
                  <a:moveTo>
                    <a:pt x="17532" y="52677"/>
                  </a:moveTo>
                  <a:lnTo>
                    <a:pt x="0" y="64217"/>
                  </a:lnTo>
                  <a:lnTo>
                    <a:pt x="21037" y="76744"/>
                  </a:lnTo>
                  <a:lnTo>
                    <a:pt x="38573" y="65215"/>
                  </a:lnTo>
                  <a:lnTo>
                    <a:pt x="17532" y="52677"/>
                  </a:lnTo>
                  <a:close/>
                </a:path>
                <a:path w="351789" h="218439">
                  <a:moveTo>
                    <a:pt x="173840" y="47146"/>
                  </a:moveTo>
                  <a:lnTo>
                    <a:pt x="156311" y="58686"/>
                  </a:lnTo>
                  <a:lnTo>
                    <a:pt x="177350" y="71224"/>
                  </a:lnTo>
                  <a:lnTo>
                    <a:pt x="194889" y="59684"/>
                  </a:lnTo>
                  <a:lnTo>
                    <a:pt x="173840" y="47146"/>
                  </a:lnTo>
                  <a:close/>
                </a:path>
                <a:path w="351789" h="218439">
                  <a:moveTo>
                    <a:pt x="108710" y="41127"/>
                  </a:moveTo>
                  <a:lnTo>
                    <a:pt x="91181" y="52667"/>
                  </a:lnTo>
                  <a:lnTo>
                    <a:pt x="112220" y="65204"/>
                  </a:lnTo>
                  <a:lnTo>
                    <a:pt x="129759" y="53675"/>
                  </a:lnTo>
                  <a:lnTo>
                    <a:pt x="108710" y="41127"/>
                  </a:lnTo>
                  <a:close/>
                </a:path>
                <a:path w="351789" h="218439">
                  <a:moveTo>
                    <a:pt x="43585" y="35118"/>
                  </a:moveTo>
                  <a:lnTo>
                    <a:pt x="26053" y="46658"/>
                  </a:lnTo>
                  <a:lnTo>
                    <a:pt x="47090" y="59196"/>
                  </a:lnTo>
                  <a:lnTo>
                    <a:pt x="64629" y="47656"/>
                  </a:lnTo>
                  <a:lnTo>
                    <a:pt x="43585" y="35118"/>
                  </a:lnTo>
                  <a:close/>
                </a:path>
                <a:path w="351789" h="218439">
                  <a:moveTo>
                    <a:pt x="134764" y="23568"/>
                  </a:moveTo>
                  <a:lnTo>
                    <a:pt x="117236" y="35107"/>
                  </a:lnTo>
                  <a:lnTo>
                    <a:pt x="138274" y="47645"/>
                  </a:lnTo>
                  <a:lnTo>
                    <a:pt x="155802" y="36116"/>
                  </a:lnTo>
                  <a:lnTo>
                    <a:pt x="134764" y="23568"/>
                  </a:lnTo>
                  <a:close/>
                </a:path>
                <a:path w="351789" h="218439">
                  <a:moveTo>
                    <a:pt x="69634" y="17559"/>
                  </a:moveTo>
                  <a:lnTo>
                    <a:pt x="52106" y="29099"/>
                  </a:lnTo>
                  <a:lnTo>
                    <a:pt x="73144" y="41636"/>
                  </a:lnTo>
                  <a:lnTo>
                    <a:pt x="90683" y="30096"/>
                  </a:lnTo>
                  <a:lnTo>
                    <a:pt x="69634" y="17559"/>
                  </a:lnTo>
                  <a:close/>
                </a:path>
                <a:path w="351789" h="218439">
                  <a:moveTo>
                    <a:pt x="95688" y="0"/>
                  </a:moveTo>
                  <a:lnTo>
                    <a:pt x="78160" y="11539"/>
                  </a:lnTo>
                  <a:lnTo>
                    <a:pt x="99198" y="24077"/>
                  </a:lnTo>
                  <a:lnTo>
                    <a:pt x="116727" y="12537"/>
                  </a:lnTo>
                  <a:lnTo>
                    <a:pt x="95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454746" y="5643454"/>
              <a:ext cx="351790" cy="212090"/>
            </a:xfrm>
            <a:custGeom>
              <a:avLst/>
              <a:gdLst/>
              <a:ahLst/>
              <a:cxnLst/>
              <a:rect l="l" t="t" r="r" b="b"/>
              <a:pathLst>
                <a:path w="351789" h="212089">
                  <a:moveTo>
                    <a:pt x="99201" y="17548"/>
                  </a:moveTo>
                  <a:close/>
                </a:path>
                <a:path w="351789" h="212089">
                  <a:moveTo>
                    <a:pt x="78163" y="0"/>
                  </a:moveTo>
                  <a:lnTo>
                    <a:pt x="78163" y="5021"/>
                  </a:lnTo>
                  <a:lnTo>
                    <a:pt x="99183" y="17548"/>
                  </a:lnTo>
                  <a:lnTo>
                    <a:pt x="99166" y="12527"/>
                  </a:lnTo>
                  <a:lnTo>
                    <a:pt x="78163" y="0"/>
                  </a:lnTo>
                  <a:close/>
                </a:path>
                <a:path w="351789" h="212089">
                  <a:moveTo>
                    <a:pt x="99201" y="17541"/>
                  </a:moveTo>
                  <a:close/>
                </a:path>
                <a:path w="351789" h="212089">
                  <a:moveTo>
                    <a:pt x="116730" y="997"/>
                  </a:moveTo>
                  <a:lnTo>
                    <a:pt x="99191" y="12527"/>
                  </a:lnTo>
                  <a:lnTo>
                    <a:pt x="99201" y="17541"/>
                  </a:lnTo>
                  <a:lnTo>
                    <a:pt x="116730" y="6008"/>
                  </a:lnTo>
                  <a:lnTo>
                    <a:pt x="116730" y="997"/>
                  </a:lnTo>
                  <a:close/>
                </a:path>
                <a:path w="351789" h="212089">
                  <a:moveTo>
                    <a:pt x="138277" y="41127"/>
                  </a:moveTo>
                  <a:close/>
                </a:path>
                <a:path w="351789" h="212089">
                  <a:moveTo>
                    <a:pt x="117228" y="23578"/>
                  </a:moveTo>
                  <a:lnTo>
                    <a:pt x="117239" y="28600"/>
                  </a:lnTo>
                  <a:lnTo>
                    <a:pt x="138259" y="41127"/>
                  </a:lnTo>
                  <a:lnTo>
                    <a:pt x="138241" y="36105"/>
                  </a:lnTo>
                  <a:lnTo>
                    <a:pt x="117228" y="23578"/>
                  </a:lnTo>
                  <a:close/>
                </a:path>
                <a:path w="351789" h="212089">
                  <a:moveTo>
                    <a:pt x="138277" y="41120"/>
                  </a:moveTo>
                  <a:close/>
                </a:path>
                <a:path w="351789" h="212089">
                  <a:moveTo>
                    <a:pt x="155806" y="24576"/>
                  </a:moveTo>
                  <a:lnTo>
                    <a:pt x="138267" y="36105"/>
                  </a:lnTo>
                  <a:lnTo>
                    <a:pt x="138277" y="41120"/>
                  </a:lnTo>
                  <a:lnTo>
                    <a:pt x="155795" y="29587"/>
                  </a:lnTo>
                  <a:lnTo>
                    <a:pt x="155806" y="24576"/>
                  </a:lnTo>
                  <a:close/>
                </a:path>
                <a:path w="351789" h="212089">
                  <a:moveTo>
                    <a:pt x="177353" y="64695"/>
                  </a:moveTo>
                  <a:close/>
                </a:path>
                <a:path w="351789" h="212089">
                  <a:moveTo>
                    <a:pt x="156304" y="47146"/>
                  </a:moveTo>
                  <a:lnTo>
                    <a:pt x="156315" y="52157"/>
                  </a:lnTo>
                  <a:lnTo>
                    <a:pt x="177335" y="64695"/>
                  </a:lnTo>
                  <a:lnTo>
                    <a:pt x="177335" y="59684"/>
                  </a:lnTo>
                  <a:lnTo>
                    <a:pt x="156304" y="47146"/>
                  </a:lnTo>
                  <a:close/>
                </a:path>
                <a:path w="351789" h="212089">
                  <a:moveTo>
                    <a:pt x="177353" y="64688"/>
                  </a:moveTo>
                  <a:close/>
                </a:path>
                <a:path w="351789" h="212089">
                  <a:moveTo>
                    <a:pt x="194881" y="48144"/>
                  </a:moveTo>
                  <a:lnTo>
                    <a:pt x="177342" y="59684"/>
                  </a:lnTo>
                  <a:lnTo>
                    <a:pt x="177353" y="64688"/>
                  </a:lnTo>
                  <a:lnTo>
                    <a:pt x="194871" y="53166"/>
                  </a:lnTo>
                  <a:lnTo>
                    <a:pt x="194881" y="48144"/>
                  </a:lnTo>
                  <a:close/>
                </a:path>
                <a:path w="351789" h="212089">
                  <a:moveTo>
                    <a:pt x="195380" y="70714"/>
                  </a:moveTo>
                  <a:lnTo>
                    <a:pt x="195380" y="75736"/>
                  </a:lnTo>
                  <a:lnTo>
                    <a:pt x="216418" y="88273"/>
                  </a:lnTo>
                  <a:lnTo>
                    <a:pt x="216400" y="83252"/>
                  </a:lnTo>
                  <a:lnTo>
                    <a:pt x="195380" y="70714"/>
                  </a:lnTo>
                  <a:close/>
                </a:path>
                <a:path w="351789" h="212089">
                  <a:moveTo>
                    <a:pt x="233957" y="71723"/>
                  </a:moveTo>
                  <a:lnTo>
                    <a:pt x="216418" y="83252"/>
                  </a:lnTo>
                  <a:lnTo>
                    <a:pt x="216418" y="88273"/>
                  </a:lnTo>
                  <a:lnTo>
                    <a:pt x="233947" y="76734"/>
                  </a:lnTo>
                  <a:lnTo>
                    <a:pt x="233957" y="71723"/>
                  </a:lnTo>
                  <a:close/>
                </a:path>
                <a:path w="351789" h="212089">
                  <a:moveTo>
                    <a:pt x="234456" y="94282"/>
                  </a:moveTo>
                  <a:lnTo>
                    <a:pt x="234456" y="99304"/>
                  </a:lnTo>
                  <a:lnTo>
                    <a:pt x="255494" y="111852"/>
                  </a:lnTo>
                  <a:lnTo>
                    <a:pt x="255494" y="106830"/>
                  </a:lnTo>
                  <a:lnTo>
                    <a:pt x="234456" y="94282"/>
                  </a:lnTo>
                  <a:close/>
                </a:path>
                <a:path w="351789" h="212089">
                  <a:moveTo>
                    <a:pt x="273033" y="95301"/>
                  </a:moveTo>
                  <a:lnTo>
                    <a:pt x="255494" y="106830"/>
                  </a:lnTo>
                  <a:lnTo>
                    <a:pt x="255494" y="111841"/>
                  </a:lnTo>
                  <a:lnTo>
                    <a:pt x="273023" y="100312"/>
                  </a:lnTo>
                  <a:lnTo>
                    <a:pt x="273033" y="95301"/>
                  </a:lnTo>
                  <a:close/>
                </a:path>
                <a:path w="351789" h="212089">
                  <a:moveTo>
                    <a:pt x="273532" y="117871"/>
                  </a:moveTo>
                  <a:lnTo>
                    <a:pt x="273532" y="122893"/>
                  </a:lnTo>
                  <a:lnTo>
                    <a:pt x="294570" y="135431"/>
                  </a:lnTo>
                  <a:lnTo>
                    <a:pt x="294552" y="130409"/>
                  </a:lnTo>
                  <a:lnTo>
                    <a:pt x="273532" y="117871"/>
                  </a:lnTo>
                  <a:close/>
                </a:path>
                <a:path w="351789" h="212089">
                  <a:moveTo>
                    <a:pt x="312098" y="118869"/>
                  </a:moveTo>
                  <a:lnTo>
                    <a:pt x="294570" y="130409"/>
                  </a:lnTo>
                  <a:lnTo>
                    <a:pt x="294570" y="135420"/>
                  </a:lnTo>
                  <a:lnTo>
                    <a:pt x="312098" y="123891"/>
                  </a:lnTo>
                  <a:lnTo>
                    <a:pt x="312098" y="118869"/>
                  </a:lnTo>
                  <a:close/>
                </a:path>
                <a:path w="351789" h="212089">
                  <a:moveTo>
                    <a:pt x="312607" y="141429"/>
                  </a:moveTo>
                  <a:lnTo>
                    <a:pt x="312607" y="146450"/>
                  </a:lnTo>
                  <a:lnTo>
                    <a:pt x="333646" y="158999"/>
                  </a:lnTo>
                  <a:lnTo>
                    <a:pt x="333646" y="153977"/>
                  </a:lnTo>
                  <a:lnTo>
                    <a:pt x="312607" y="141429"/>
                  </a:lnTo>
                  <a:close/>
                </a:path>
                <a:path w="351789" h="212089">
                  <a:moveTo>
                    <a:pt x="351174" y="142448"/>
                  </a:moveTo>
                  <a:lnTo>
                    <a:pt x="333646" y="153977"/>
                  </a:lnTo>
                  <a:lnTo>
                    <a:pt x="333646" y="158999"/>
                  </a:lnTo>
                  <a:lnTo>
                    <a:pt x="351174" y="147459"/>
                  </a:lnTo>
                  <a:lnTo>
                    <a:pt x="351174" y="142448"/>
                  </a:lnTo>
                  <a:close/>
                </a:path>
                <a:path w="351789" h="212089">
                  <a:moveTo>
                    <a:pt x="73147" y="35107"/>
                  </a:moveTo>
                  <a:close/>
                </a:path>
                <a:path w="351789" h="212089">
                  <a:moveTo>
                    <a:pt x="52107" y="17548"/>
                  </a:moveTo>
                  <a:lnTo>
                    <a:pt x="52109" y="22570"/>
                  </a:lnTo>
                  <a:lnTo>
                    <a:pt x="73129" y="35107"/>
                  </a:lnTo>
                  <a:lnTo>
                    <a:pt x="73129" y="30086"/>
                  </a:lnTo>
                  <a:lnTo>
                    <a:pt x="52107" y="17548"/>
                  </a:lnTo>
                  <a:close/>
                </a:path>
                <a:path w="351789" h="212089">
                  <a:moveTo>
                    <a:pt x="73147" y="35100"/>
                  </a:moveTo>
                  <a:close/>
                </a:path>
                <a:path w="351789" h="212089">
                  <a:moveTo>
                    <a:pt x="90676" y="18557"/>
                  </a:moveTo>
                  <a:lnTo>
                    <a:pt x="73137" y="30086"/>
                  </a:lnTo>
                  <a:lnTo>
                    <a:pt x="73147" y="35100"/>
                  </a:lnTo>
                  <a:lnTo>
                    <a:pt x="90676" y="23568"/>
                  </a:lnTo>
                  <a:lnTo>
                    <a:pt x="90676" y="18557"/>
                  </a:lnTo>
                  <a:close/>
                </a:path>
                <a:path w="351789" h="212089">
                  <a:moveTo>
                    <a:pt x="112223" y="58675"/>
                  </a:moveTo>
                  <a:close/>
                </a:path>
                <a:path w="351789" h="212089">
                  <a:moveTo>
                    <a:pt x="91185" y="41137"/>
                  </a:moveTo>
                  <a:lnTo>
                    <a:pt x="91185" y="46159"/>
                  </a:lnTo>
                  <a:lnTo>
                    <a:pt x="112187" y="58675"/>
                  </a:lnTo>
                  <a:lnTo>
                    <a:pt x="112187" y="53664"/>
                  </a:lnTo>
                  <a:lnTo>
                    <a:pt x="91185" y="41137"/>
                  </a:lnTo>
                  <a:close/>
                </a:path>
                <a:path w="351789" h="212089">
                  <a:moveTo>
                    <a:pt x="112223" y="58668"/>
                  </a:moveTo>
                  <a:close/>
                </a:path>
                <a:path w="351789" h="212089">
                  <a:moveTo>
                    <a:pt x="129751" y="42135"/>
                  </a:moveTo>
                  <a:lnTo>
                    <a:pt x="112212" y="53664"/>
                  </a:lnTo>
                  <a:lnTo>
                    <a:pt x="112223" y="58668"/>
                  </a:lnTo>
                  <a:lnTo>
                    <a:pt x="129751" y="47146"/>
                  </a:lnTo>
                  <a:lnTo>
                    <a:pt x="129751" y="42135"/>
                  </a:lnTo>
                  <a:close/>
                </a:path>
                <a:path w="351789" h="212089">
                  <a:moveTo>
                    <a:pt x="151299" y="82254"/>
                  </a:moveTo>
                  <a:close/>
                </a:path>
                <a:path w="351789" h="212089">
                  <a:moveTo>
                    <a:pt x="130250" y="64695"/>
                  </a:moveTo>
                  <a:lnTo>
                    <a:pt x="130260" y="69716"/>
                  </a:lnTo>
                  <a:lnTo>
                    <a:pt x="151281" y="82254"/>
                  </a:lnTo>
                  <a:lnTo>
                    <a:pt x="151293" y="77240"/>
                  </a:lnTo>
                  <a:lnTo>
                    <a:pt x="130250" y="64695"/>
                  </a:lnTo>
                  <a:close/>
                </a:path>
                <a:path w="351789" h="212089">
                  <a:moveTo>
                    <a:pt x="151299" y="82247"/>
                  </a:moveTo>
                  <a:close/>
                </a:path>
                <a:path w="351789" h="212089">
                  <a:moveTo>
                    <a:pt x="168827" y="65703"/>
                  </a:moveTo>
                  <a:lnTo>
                    <a:pt x="151293" y="77240"/>
                  </a:lnTo>
                  <a:lnTo>
                    <a:pt x="151299" y="82247"/>
                  </a:lnTo>
                  <a:lnTo>
                    <a:pt x="168827" y="70725"/>
                  </a:lnTo>
                  <a:lnTo>
                    <a:pt x="168827" y="65703"/>
                  </a:lnTo>
                  <a:close/>
                </a:path>
                <a:path w="351789" h="212089">
                  <a:moveTo>
                    <a:pt x="234445" y="194106"/>
                  </a:moveTo>
                  <a:lnTo>
                    <a:pt x="234445" y="199128"/>
                  </a:lnTo>
                  <a:lnTo>
                    <a:pt x="255483" y="211669"/>
                  </a:lnTo>
                  <a:lnTo>
                    <a:pt x="255480" y="206653"/>
                  </a:lnTo>
                  <a:lnTo>
                    <a:pt x="234445" y="194106"/>
                  </a:lnTo>
                  <a:close/>
                </a:path>
                <a:path w="351789" h="212089">
                  <a:moveTo>
                    <a:pt x="273023" y="195119"/>
                  </a:moveTo>
                  <a:lnTo>
                    <a:pt x="255483" y="206653"/>
                  </a:lnTo>
                  <a:lnTo>
                    <a:pt x="255483" y="211669"/>
                  </a:lnTo>
                  <a:lnTo>
                    <a:pt x="273023" y="200134"/>
                  </a:lnTo>
                  <a:lnTo>
                    <a:pt x="273023" y="195119"/>
                  </a:lnTo>
                  <a:close/>
                </a:path>
                <a:path w="351789" h="212089">
                  <a:moveTo>
                    <a:pt x="260499" y="176547"/>
                  </a:moveTo>
                  <a:lnTo>
                    <a:pt x="260499" y="181569"/>
                  </a:lnTo>
                  <a:lnTo>
                    <a:pt x="281538" y="194112"/>
                  </a:lnTo>
                  <a:lnTo>
                    <a:pt x="281532" y="189094"/>
                  </a:lnTo>
                  <a:lnTo>
                    <a:pt x="260499" y="176547"/>
                  </a:lnTo>
                  <a:close/>
                </a:path>
                <a:path w="351789" h="212089">
                  <a:moveTo>
                    <a:pt x="299077" y="177566"/>
                  </a:moveTo>
                  <a:lnTo>
                    <a:pt x="281538" y="189094"/>
                  </a:lnTo>
                  <a:lnTo>
                    <a:pt x="281538" y="194112"/>
                  </a:lnTo>
                  <a:lnTo>
                    <a:pt x="299077" y="182577"/>
                  </a:lnTo>
                  <a:lnTo>
                    <a:pt x="299077" y="177566"/>
                  </a:lnTo>
                  <a:close/>
                </a:path>
                <a:path w="351789" h="212089">
                  <a:moveTo>
                    <a:pt x="216418" y="188094"/>
                  </a:moveTo>
                  <a:close/>
                </a:path>
                <a:path w="351789" h="212089">
                  <a:moveTo>
                    <a:pt x="195369" y="170538"/>
                  </a:moveTo>
                  <a:lnTo>
                    <a:pt x="195369" y="175560"/>
                  </a:lnTo>
                  <a:lnTo>
                    <a:pt x="216402" y="188094"/>
                  </a:lnTo>
                  <a:lnTo>
                    <a:pt x="216400" y="183076"/>
                  </a:lnTo>
                  <a:lnTo>
                    <a:pt x="195369" y="170538"/>
                  </a:lnTo>
                  <a:close/>
                </a:path>
                <a:path w="351789" h="212089">
                  <a:moveTo>
                    <a:pt x="216418" y="188087"/>
                  </a:moveTo>
                  <a:close/>
                </a:path>
                <a:path w="351789" h="212089">
                  <a:moveTo>
                    <a:pt x="233947" y="171547"/>
                  </a:moveTo>
                  <a:lnTo>
                    <a:pt x="216408" y="183076"/>
                  </a:lnTo>
                  <a:lnTo>
                    <a:pt x="216418" y="188087"/>
                  </a:lnTo>
                  <a:lnTo>
                    <a:pt x="233947" y="176558"/>
                  </a:lnTo>
                  <a:lnTo>
                    <a:pt x="233947" y="171547"/>
                  </a:lnTo>
                  <a:close/>
                </a:path>
                <a:path w="351789" h="212089">
                  <a:moveTo>
                    <a:pt x="286553" y="158988"/>
                  </a:moveTo>
                  <a:lnTo>
                    <a:pt x="286553" y="164009"/>
                  </a:lnTo>
                  <a:lnTo>
                    <a:pt x="307592" y="176558"/>
                  </a:lnTo>
                  <a:lnTo>
                    <a:pt x="307592" y="171536"/>
                  </a:lnTo>
                  <a:lnTo>
                    <a:pt x="286553" y="158988"/>
                  </a:lnTo>
                  <a:close/>
                </a:path>
                <a:path w="351789" h="212089">
                  <a:moveTo>
                    <a:pt x="325131" y="160007"/>
                  </a:moveTo>
                  <a:lnTo>
                    <a:pt x="307592" y="171536"/>
                  </a:lnTo>
                  <a:lnTo>
                    <a:pt x="307592" y="176558"/>
                  </a:lnTo>
                  <a:lnTo>
                    <a:pt x="325131" y="165018"/>
                  </a:lnTo>
                  <a:lnTo>
                    <a:pt x="325131" y="160007"/>
                  </a:lnTo>
                  <a:close/>
                </a:path>
                <a:path w="351789" h="212089">
                  <a:moveTo>
                    <a:pt x="221423" y="152979"/>
                  </a:moveTo>
                  <a:lnTo>
                    <a:pt x="221423" y="158001"/>
                  </a:lnTo>
                  <a:lnTo>
                    <a:pt x="242462" y="170549"/>
                  </a:lnTo>
                  <a:lnTo>
                    <a:pt x="242444" y="165517"/>
                  </a:lnTo>
                  <a:lnTo>
                    <a:pt x="221423" y="152979"/>
                  </a:lnTo>
                  <a:close/>
                </a:path>
                <a:path w="351789" h="212089">
                  <a:moveTo>
                    <a:pt x="260001" y="153988"/>
                  </a:moveTo>
                  <a:lnTo>
                    <a:pt x="242462" y="165517"/>
                  </a:lnTo>
                  <a:lnTo>
                    <a:pt x="242462" y="170538"/>
                  </a:lnTo>
                  <a:lnTo>
                    <a:pt x="260001" y="158999"/>
                  </a:lnTo>
                  <a:lnTo>
                    <a:pt x="260001" y="153988"/>
                  </a:lnTo>
                  <a:close/>
                </a:path>
                <a:path w="351789" h="212089">
                  <a:moveTo>
                    <a:pt x="78152" y="99813"/>
                  </a:moveTo>
                  <a:lnTo>
                    <a:pt x="78152" y="104835"/>
                  </a:lnTo>
                  <a:lnTo>
                    <a:pt x="177332" y="164513"/>
                  </a:lnTo>
                  <a:lnTo>
                    <a:pt x="177337" y="159505"/>
                  </a:lnTo>
                  <a:lnTo>
                    <a:pt x="78152" y="99813"/>
                  </a:lnTo>
                  <a:close/>
                </a:path>
                <a:path w="351789" h="212089">
                  <a:moveTo>
                    <a:pt x="194871" y="147968"/>
                  </a:moveTo>
                  <a:lnTo>
                    <a:pt x="177337" y="159505"/>
                  </a:lnTo>
                  <a:lnTo>
                    <a:pt x="177342" y="164512"/>
                  </a:lnTo>
                  <a:lnTo>
                    <a:pt x="194871" y="152990"/>
                  </a:lnTo>
                  <a:lnTo>
                    <a:pt x="194871" y="147968"/>
                  </a:lnTo>
                  <a:close/>
                </a:path>
                <a:path w="351789" h="212089">
                  <a:moveTo>
                    <a:pt x="247477" y="135431"/>
                  </a:moveTo>
                  <a:lnTo>
                    <a:pt x="247477" y="140452"/>
                  </a:lnTo>
                  <a:lnTo>
                    <a:pt x="268516" y="152990"/>
                  </a:lnTo>
                  <a:lnTo>
                    <a:pt x="268480" y="147958"/>
                  </a:lnTo>
                  <a:lnTo>
                    <a:pt x="247477" y="135431"/>
                  </a:lnTo>
                  <a:close/>
                </a:path>
                <a:path w="351789" h="212089">
                  <a:moveTo>
                    <a:pt x="286055" y="136428"/>
                  </a:moveTo>
                  <a:lnTo>
                    <a:pt x="268516" y="147958"/>
                  </a:lnTo>
                  <a:lnTo>
                    <a:pt x="268516" y="152979"/>
                  </a:lnTo>
                  <a:lnTo>
                    <a:pt x="286055" y="141439"/>
                  </a:lnTo>
                  <a:lnTo>
                    <a:pt x="286055" y="136428"/>
                  </a:lnTo>
                  <a:close/>
                </a:path>
                <a:path w="351789" h="212089">
                  <a:moveTo>
                    <a:pt x="203396" y="146960"/>
                  </a:moveTo>
                  <a:close/>
                </a:path>
                <a:path w="351789" h="212089">
                  <a:moveTo>
                    <a:pt x="182347" y="129401"/>
                  </a:moveTo>
                  <a:lnTo>
                    <a:pt x="182347" y="134422"/>
                  </a:lnTo>
                  <a:lnTo>
                    <a:pt x="203379" y="146960"/>
                  </a:lnTo>
                  <a:lnTo>
                    <a:pt x="203391" y="141946"/>
                  </a:lnTo>
                  <a:lnTo>
                    <a:pt x="182347" y="129401"/>
                  </a:lnTo>
                  <a:close/>
                </a:path>
                <a:path w="351789" h="212089">
                  <a:moveTo>
                    <a:pt x="203396" y="146953"/>
                  </a:moveTo>
                  <a:close/>
                </a:path>
                <a:path w="351789" h="212089">
                  <a:moveTo>
                    <a:pt x="220925" y="130409"/>
                  </a:moveTo>
                  <a:lnTo>
                    <a:pt x="203391" y="141946"/>
                  </a:lnTo>
                  <a:lnTo>
                    <a:pt x="203396" y="146953"/>
                  </a:lnTo>
                  <a:lnTo>
                    <a:pt x="220925" y="135431"/>
                  </a:lnTo>
                  <a:lnTo>
                    <a:pt x="220925" y="130409"/>
                  </a:lnTo>
                  <a:close/>
                </a:path>
                <a:path w="351789" h="212089">
                  <a:moveTo>
                    <a:pt x="208402" y="111841"/>
                  </a:moveTo>
                  <a:lnTo>
                    <a:pt x="208402" y="116863"/>
                  </a:lnTo>
                  <a:lnTo>
                    <a:pt x="229440" y="129411"/>
                  </a:lnTo>
                  <a:lnTo>
                    <a:pt x="229440" y="124390"/>
                  </a:lnTo>
                  <a:lnTo>
                    <a:pt x="208402" y="111841"/>
                  </a:lnTo>
                  <a:close/>
                </a:path>
                <a:path w="351789" h="212089">
                  <a:moveTo>
                    <a:pt x="246979" y="112850"/>
                  </a:moveTo>
                  <a:lnTo>
                    <a:pt x="229440" y="124390"/>
                  </a:lnTo>
                  <a:lnTo>
                    <a:pt x="229440" y="129401"/>
                  </a:lnTo>
                  <a:lnTo>
                    <a:pt x="246979" y="117871"/>
                  </a:lnTo>
                  <a:lnTo>
                    <a:pt x="246979" y="112850"/>
                  </a:lnTo>
                  <a:close/>
                </a:path>
                <a:path w="351789" h="212089">
                  <a:moveTo>
                    <a:pt x="143272" y="105833"/>
                  </a:moveTo>
                  <a:lnTo>
                    <a:pt x="143282" y="110854"/>
                  </a:lnTo>
                  <a:lnTo>
                    <a:pt x="164310" y="123385"/>
                  </a:lnTo>
                  <a:lnTo>
                    <a:pt x="164303" y="118370"/>
                  </a:lnTo>
                  <a:lnTo>
                    <a:pt x="143272" y="105833"/>
                  </a:lnTo>
                  <a:close/>
                </a:path>
                <a:path w="351789" h="212089">
                  <a:moveTo>
                    <a:pt x="181849" y="106841"/>
                  </a:moveTo>
                  <a:lnTo>
                    <a:pt x="164310" y="118370"/>
                  </a:lnTo>
                  <a:lnTo>
                    <a:pt x="164321" y="123385"/>
                  </a:lnTo>
                  <a:lnTo>
                    <a:pt x="181849" y="111852"/>
                  </a:lnTo>
                  <a:lnTo>
                    <a:pt x="181849" y="106841"/>
                  </a:lnTo>
                  <a:close/>
                </a:path>
                <a:path w="351789" h="212089">
                  <a:moveTo>
                    <a:pt x="169326" y="88273"/>
                  </a:moveTo>
                  <a:lnTo>
                    <a:pt x="169336" y="93295"/>
                  </a:lnTo>
                  <a:lnTo>
                    <a:pt x="190364" y="105826"/>
                  </a:lnTo>
                  <a:lnTo>
                    <a:pt x="190357" y="100811"/>
                  </a:lnTo>
                  <a:lnTo>
                    <a:pt x="169326" y="88273"/>
                  </a:lnTo>
                  <a:close/>
                </a:path>
                <a:path w="351789" h="212089">
                  <a:moveTo>
                    <a:pt x="207903" y="89282"/>
                  </a:moveTo>
                  <a:lnTo>
                    <a:pt x="190364" y="100811"/>
                  </a:lnTo>
                  <a:lnTo>
                    <a:pt x="190375" y="105826"/>
                  </a:lnTo>
                  <a:lnTo>
                    <a:pt x="207903" y="94293"/>
                  </a:lnTo>
                  <a:lnTo>
                    <a:pt x="207903" y="89282"/>
                  </a:lnTo>
                  <a:close/>
                </a:path>
                <a:path w="351789" h="212089">
                  <a:moveTo>
                    <a:pt x="125245" y="99813"/>
                  </a:moveTo>
                  <a:close/>
                </a:path>
                <a:path w="351789" h="212089">
                  <a:moveTo>
                    <a:pt x="104206" y="82254"/>
                  </a:moveTo>
                  <a:lnTo>
                    <a:pt x="104206" y="87275"/>
                  </a:lnTo>
                  <a:lnTo>
                    <a:pt x="125227" y="99813"/>
                  </a:lnTo>
                  <a:lnTo>
                    <a:pt x="125227" y="94792"/>
                  </a:lnTo>
                  <a:lnTo>
                    <a:pt x="104206" y="82254"/>
                  </a:lnTo>
                  <a:close/>
                </a:path>
                <a:path w="351789" h="212089">
                  <a:moveTo>
                    <a:pt x="125245" y="99806"/>
                  </a:moveTo>
                  <a:close/>
                </a:path>
                <a:path w="351789" h="212089">
                  <a:moveTo>
                    <a:pt x="142773" y="83262"/>
                  </a:moveTo>
                  <a:lnTo>
                    <a:pt x="125234" y="94792"/>
                  </a:lnTo>
                  <a:lnTo>
                    <a:pt x="125245" y="99806"/>
                  </a:lnTo>
                  <a:lnTo>
                    <a:pt x="142773" y="88273"/>
                  </a:lnTo>
                  <a:lnTo>
                    <a:pt x="142773" y="83262"/>
                  </a:lnTo>
                  <a:close/>
                </a:path>
                <a:path w="351789" h="212089">
                  <a:moveTo>
                    <a:pt x="47095" y="52667"/>
                  </a:moveTo>
                  <a:close/>
                </a:path>
                <a:path w="351789" h="212089">
                  <a:moveTo>
                    <a:pt x="26053" y="35107"/>
                  </a:moveTo>
                  <a:lnTo>
                    <a:pt x="26056" y="40129"/>
                  </a:lnTo>
                  <a:lnTo>
                    <a:pt x="47077" y="52667"/>
                  </a:lnTo>
                  <a:lnTo>
                    <a:pt x="47076" y="47645"/>
                  </a:lnTo>
                  <a:lnTo>
                    <a:pt x="26053" y="35107"/>
                  </a:lnTo>
                  <a:close/>
                </a:path>
                <a:path w="351789" h="212089">
                  <a:moveTo>
                    <a:pt x="64622" y="36116"/>
                  </a:moveTo>
                  <a:lnTo>
                    <a:pt x="47085" y="47645"/>
                  </a:lnTo>
                  <a:lnTo>
                    <a:pt x="47095" y="52660"/>
                  </a:lnTo>
                  <a:lnTo>
                    <a:pt x="64622" y="41127"/>
                  </a:lnTo>
                  <a:lnTo>
                    <a:pt x="64622" y="36116"/>
                  </a:lnTo>
                  <a:close/>
                </a:path>
                <a:path w="351789" h="212089">
                  <a:moveTo>
                    <a:pt x="86169" y="76235"/>
                  </a:moveTo>
                  <a:close/>
                </a:path>
                <a:path w="351789" h="212089">
                  <a:moveTo>
                    <a:pt x="65131" y="58697"/>
                  </a:moveTo>
                  <a:lnTo>
                    <a:pt x="65131" y="63718"/>
                  </a:lnTo>
                  <a:lnTo>
                    <a:pt x="86133" y="76235"/>
                  </a:lnTo>
                  <a:lnTo>
                    <a:pt x="86133" y="71224"/>
                  </a:lnTo>
                  <a:lnTo>
                    <a:pt x="65131" y="58697"/>
                  </a:lnTo>
                  <a:close/>
                </a:path>
                <a:path w="351789" h="212089">
                  <a:moveTo>
                    <a:pt x="86169" y="76228"/>
                  </a:moveTo>
                  <a:close/>
                </a:path>
                <a:path w="351789" h="212089">
                  <a:moveTo>
                    <a:pt x="103697" y="59684"/>
                  </a:moveTo>
                  <a:lnTo>
                    <a:pt x="86158" y="71224"/>
                  </a:lnTo>
                  <a:lnTo>
                    <a:pt x="86169" y="76228"/>
                  </a:lnTo>
                  <a:lnTo>
                    <a:pt x="103697" y="64705"/>
                  </a:lnTo>
                  <a:lnTo>
                    <a:pt x="103697" y="59684"/>
                  </a:lnTo>
                  <a:close/>
                </a:path>
                <a:path w="351789" h="212089">
                  <a:moveTo>
                    <a:pt x="21042" y="70226"/>
                  </a:moveTo>
                  <a:close/>
                </a:path>
                <a:path w="351789" h="212089">
                  <a:moveTo>
                    <a:pt x="0" y="52667"/>
                  </a:moveTo>
                  <a:lnTo>
                    <a:pt x="3" y="57688"/>
                  </a:lnTo>
                  <a:lnTo>
                    <a:pt x="21024" y="70226"/>
                  </a:lnTo>
                  <a:lnTo>
                    <a:pt x="21023" y="65204"/>
                  </a:lnTo>
                  <a:lnTo>
                    <a:pt x="0" y="52667"/>
                  </a:lnTo>
                  <a:close/>
                </a:path>
                <a:path w="351789" h="212089">
                  <a:moveTo>
                    <a:pt x="38566" y="53675"/>
                  </a:moveTo>
                  <a:lnTo>
                    <a:pt x="21032" y="65204"/>
                  </a:lnTo>
                  <a:lnTo>
                    <a:pt x="21042" y="70219"/>
                  </a:lnTo>
                  <a:lnTo>
                    <a:pt x="38565" y="58686"/>
                  </a:lnTo>
                  <a:lnTo>
                    <a:pt x="38566" y="53675"/>
                  </a:lnTo>
                  <a:close/>
                </a:path>
                <a:path w="351789" h="212089">
                  <a:moveTo>
                    <a:pt x="60115" y="93794"/>
                  </a:moveTo>
                  <a:close/>
                </a:path>
                <a:path w="351789" h="212089">
                  <a:moveTo>
                    <a:pt x="39074" y="76245"/>
                  </a:moveTo>
                  <a:lnTo>
                    <a:pt x="39076" y="81267"/>
                  </a:lnTo>
                  <a:lnTo>
                    <a:pt x="60079" y="93794"/>
                  </a:lnTo>
                  <a:lnTo>
                    <a:pt x="60097" y="88783"/>
                  </a:lnTo>
                  <a:lnTo>
                    <a:pt x="39074" y="76245"/>
                  </a:lnTo>
                  <a:close/>
                </a:path>
                <a:path w="351789" h="212089">
                  <a:moveTo>
                    <a:pt x="60115" y="93787"/>
                  </a:moveTo>
                  <a:close/>
                </a:path>
                <a:path w="351789" h="212089">
                  <a:moveTo>
                    <a:pt x="77643" y="77243"/>
                  </a:moveTo>
                  <a:lnTo>
                    <a:pt x="60104" y="88783"/>
                  </a:lnTo>
                  <a:lnTo>
                    <a:pt x="60115" y="93787"/>
                  </a:lnTo>
                  <a:lnTo>
                    <a:pt x="77643" y="82265"/>
                  </a:lnTo>
                  <a:lnTo>
                    <a:pt x="77643" y="77243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113045" y="5522079"/>
              <a:ext cx="33655" cy="82550"/>
            </a:xfrm>
            <a:custGeom>
              <a:avLst/>
              <a:gdLst/>
              <a:ahLst/>
              <a:cxnLst/>
              <a:rect l="l" t="t" r="r" b="b"/>
              <a:pathLst>
                <a:path w="33655" h="82550">
                  <a:moveTo>
                    <a:pt x="33296" y="0"/>
                  </a:moveTo>
                  <a:lnTo>
                    <a:pt x="18132" y="9575"/>
                  </a:lnTo>
                  <a:lnTo>
                    <a:pt x="18132" y="72190"/>
                  </a:lnTo>
                  <a:lnTo>
                    <a:pt x="33296" y="62614"/>
                  </a:lnTo>
                  <a:lnTo>
                    <a:pt x="33296" y="0"/>
                  </a:lnTo>
                  <a:close/>
                </a:path>
                <a:path w="33655" h="82550">
                  <a:moveTo>
                    <a:pt x="8408" y="14480"/>
                  </a:moveTo>
                  <a:lnTo>
                    <a:pt x="0" y="19374"/>
                  </a:lnTo>
                  <a:lnTo>
                    <a:pt x="0" y="81989"/>
                  </a:lnTo>
                  <a:lnTo>
                    <a:pt x="8408" y="77084"/>
                  </a:lnTo>
                  <a:lnTo>
                    <a:pt x="8408" y="1448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113045" y="5522079"/>
              <a:ext cx="33655" cy="82550"/>
            </a:xfrm>
            <a:custGeom>
              <a:avLst/>
              <a:gdLst/>
              <a:ahLst/>
              <a:cxnLst/>
              <a:rect l="l" t="t" r="r" b="b"/>
              <a:pathLst>
                <a:path w="33655" h="82550">
                  <a:moveTo>
                    <a:pt x="18132" y="9575"/>
                  </a:moveTo>
                  <a:lnTo>
                    <a:pt x="33296" y="0"/>
                  </a:lnTo>
                  <a:lnTo>
                    <a:pt x="33296" y="62614"/>
                  </a:lnTo>
                  <a:lnTo>
                    <a:pt x="18132" y="72190"/>
                  </a:lnTo>
                  <a:lnTo>
                    <a:pt x="18132" y="9575"/>
                  </a:lnTo>
                  <a:close/>
                </a:path>
                <a:path w="33655" h="82550">
                  <a:moveTo>
                    <a:pt x="0" y="19374"/>
                  </a:moveTo>
                  <a:lnTo>
                    <a:pt x="8408" y="14480"/>
                  </a:lnTo>
                  <a:lnTo>
                    <a:pt x="8408" y="77084"/>
                  </a:lnTo>
                  <a:lnTo>
                    <a:pt x="0" y="81989"/>
                  </a:lnTo>
                  <a:lnTo>
                    <a:pt x="0" y="19374"/>
                  </a:lnTo>
                  <a:close/>
                </a:path>
              </a:pathLst>
            </a:custGeom>
            <a:ln w="381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26553" y="5181224"/>
              <a:ext cx="302776" cy="575887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626553" y="5181224"/>
              <a:ext cx="302895" cy="575945"/>
            </a:xfrm>
            <a:custGeom>
              <a:avLst/>
              <a:gdLst/>
              <a:ahLst/>
              <a:cxnLst/>
              <a:rect l="l" t="t" r="r" b="b"/>
              <a:pathLst>
                <a:path w="302894" h="575945">
                  <a:moveTo>
                    <a:pt x="302776" y="411696"/>
                  </a:moveTo>
                  <a:lnTo>
                    <a:pt x="258653" y="397986"/>
                  </a:lnTo>
                  <a:lnTo>
                    <a:pt x="216000" y="380610"/>
                  </a:lnTo>
                  <a:lnTo>
                    <a:pt x="175035" y="359692"/>
                  </a:lnTo>
                  <a:lnTo>
                    <a:pt x="135975" y="335354"/>
                  </a:lnTo>
                  <a:lnTo>
                    <a:pt x="99038" y="307720"/>
                  </a:lnTo>
                  <a:lnTo>
                    <a:pt x="64440" y="276913"/>
                  </a:lnTo>
                  <a:lnTo>
                    <a:pt x="64440" y="0"/>
                  </a:lnTo>
                  <a:lnTo>
                    <a:pt x="107249" y="35417"/>
                  </a:lnTo>
                  <a:lnTo>
                    <a:pt x="152741" y="66996"/>
                  </a:lnTo>
                  <a:lnTo>
                    <a:pt x="200664" y="94588"/>
                  </a:lnTo>
                  <a:lnTo>
                    <a:pt x="250760" y="118047"/>
                  </a:lnTo>
                  <a:lnTo>
                    <a:pt x="302776" y="137225"/>
                  </a:lnTo>
                  <a:lnTo>
                    <a:pt x="302776" y="411696"/>
                  </a:lnTo>
                  <a:close/>
                </a:path>
                <a:path w="302894" h="575945">
                  <a:moveTo>
                    <a:pt x="0" y="411696"/>
                  </a:moveTo>
                  <a:lnTo>
                    <a:pt x="35008" y="443796"/>
                  </a:lnTo>
                  <a:lnTo>
                    <a:pt x="72105" y="473169"/>
                  </a:lnTo>
                  <a:lnTo>
                    <a:pt x="111130" y="499723"/>
                  </a:lnTo>
                  <a:lnTo>
                    <a:pt x="151924" y="523364"/>
                  </a:lnTo>
                  <a:lnTo>
                    <a:pt x="194326" y="544001"/>
                  </a:lnTo>
                  <a:lnTo>
                    <a:pt x="238177" y="561539"/>
                  </a:lnTo>
                  <a:lnTo>
                    <a:pt x="283318" y="575887"/>
                  </a:lnTo>
                  <a:lnTo>
                    <a:pt x="283318" y="458089"/>
                  </a:lnTo>
                  <a:lnTo>
                    <a:pt x="238211" y="443704"/>
                  </a:lnTo>
                  <a:lnTo>
                    <a:pt x="194385" y="426151"/>
                  </a:lnTo>
                  <a:lnTo>
                    <a:pt x="151999" y="405521"/>
                  </a:lnTo>
                  <a:lnTo>
                    <a:pt x="111210" y="381907"/>
                  </a:lnTo>
                  <a:lnTo>
                    <a:pt x="72176" y="355399"/>
                  </a:lnTo>
                  <a:lnTo>
                    <a:pt x="35053" y="326089"/>
                  </a:lnTo>
                  <a:lnTo>
                    <a:pt x="0" y="294069"/>
                  </a:lnTo>
                  <a:lnTo>
                    <a:pt x="0" y="411696"/>
                  </a:lnTo>
                  <a:close/>
                </a:path>
              </a:pathLst>
            </a:custGeom>
            <a:ln w="76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43400" y="5520478"/>
              <a:ext cx="70872" cy="11056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875822" y="5197053"/>
              <a:ext cx="156210" cy="77470"/>
            </a:xfrm>
            <a:custGeom>
              <a:avLst/>
              <a:gdLst/>
              <a:ahLst/>
              <a:cxnLst/>
              <a:rect l="l" t="t" r="r" b="b"/>
              <a:pathLst>
                <a:path w="156210" h="77470">
                  <a:moveTo>
                    <a:pt x="0" y="12208"/>
                  </a:moveTo>
                  <a:lnTo>
                    <a:pt x="111872" y="77286"/>
                  </a:lnTo>
                </a:path>
                <a:path w="156210" h="77470">
                  <a:moveTo>
                    <a:pt x="14591" y="8132"/>
                  </a:moveTo>
                  <a:lnTo>
                    <a:pt x="126463" y="73220"/>
                  </a:lnTo>
                </a:path>
                <a:path w="156210" h="77470">
                  <a:moveTo>
                    <a:pt x="29182" y="4066"/>
                  </a:moveTo>
                  <a:lnTo>
                    <a:pt x="141054" y="69154"/>
                  </a:lnTo>
                </a:path>
                <a:path w="156210" h="77470">
                  <a:moveTo>
                    <a:pt x="43773" y="0"/>
                  </a:moveTo>
                  <a:lnTo>
                    <a:pt x="155645" y="65088"/>
                  </a:lnTo>
                </a:path>
              </a:pathLst>
            </a:custGeom>
            <a:ln w="76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720187" y="5242480"/>
              <a:ext cx="172720" cy="300990"/>
            </a:xfrm>
            <a:custGeom>
              <a:avLst/>
              <a:gdLst/>
              <a:ahLst/>
              <a:cxnLst/>
              <a:rect l="l" t="t" r="r" b="b"/>
              <a:pathLst>
                <a:path w="172719" h="300989">
                  <a:moveTo>
                    <a:pt x="0" y="0"/>
                  </a:moveTo>
                  <a:lnTo>
                    <a:pt x="0" y="198502"/>
                  </a:lnTo>
                  <a:lnTo>
                    <a:pt x="39567" y="229965"/>
                  </a:lnTo>
                  <a:lnTo>
                    <a:pt x="81712" y="257640"/>
                  </a:lnTo>
                  <a:lnTo>
                    <a:pt x="126166" y="281368"/>
                  </a:lnTo>
                  <a:lnTo>
                    <a:pt x="172665" y="300990"/>
                  </a:lnTo>
                </a:path>
              </a:pathLst>
            </a:custGeom>
            <a:ln w="76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423486" y="5154259"/>
              <a:ext cx="751840" cy="752475"/>
            </a:xfrm>
            <a:custGeom>
              <a:avLst/>
              <a:gdLst/>
              <a:ahLst/>
              <a:cxnLst/>
              <a:rect l="l" t="t" r="r" b="b"/>
              <a:pathLst>
                <a:path w="751839" h="752475">
                  <a:moveTo>
                    <a:pt x="486385" y="602852"/>
                  </a:moveTo>
                  <a:lnTo>
                    <a:pt x="751465" y="448460"/>
                  </a:lnTo>
                  <a:lnTo>
                    <a:pt x="751465" y="330833"/>
                  </a:lnTo>
                  <a:lnTo>
                    <a:pt x="663918" y="279365"/>
                  </a:lnTo>
                  <a:lnTo>
                    <a:pt x="663918" y="117627"/>
                  </a:lnTo>
                  <a:lnTo>
                    <a:pt x="479090" y="9809"/>
                  </a:lnTo>
                  <a:lnTo>
                    <a:pt x="393971" y="34311"/>
                  </a:lnTo>
                  <a:lnTo>
                    <a:pt x="335606" y="0"/>
                  </a:lnTo>
                  <a:lnTo>
                    <a:pt x="267507" y="26965"/>
                  </a:lnTo>
                  <a:lnTo>
                    <a:pt x="267507" y="284270"/>
                  </a:lnTo>
                  <a:lnTo>
                    <a:pt x="203067" y="321034"/>
                  </a:lnTo>
                  <a:lnTo>
                    <a:pt x="203067" y="438662"/>
                  </a:lnTo>
                  <a:lnTo>
                    <a:pt x="238176" y="470614"/>
                  </a:lnTo>
                  <a:lnTo>
                    <a:pt x="275331" y="499883"/>
                  </a:lnTo>
                  <a:lnTo>
                    <a:pt x="314378" y="526379"/>
                  </a:lnTo>
                  <a:lnTo>
                    <a:pt x="355161" y="550014"/>
                  </a:lnTo>
                  <a:lnTo>
                    <a:pt x="397527" y="570698"/>
                  </a:lnTo>
                  <a:lnTo>
                    <a:pt x="441320" y="588340"/>
                  </a:lnTo>
                  <a:lnTo>
                    <a:pt x="486385" y="602852"/>
                  </a:lnTo>
                  <a:close/>
                </a:path>
                <a:path w="751839" h="752475">
                  <a:moveTo>
                    <a:pt x="0" y="551385"/>
                  </a:moveTo>
                  <a:lnTo>
                    <a:pt x="128891" y="460711"/>
                  </a:lnTo>
                  <a:lnTo>
                    <a:pt x="420725" y="629807"/>
                  </a:lnTo>
                  <a:lnTo>
                    <a:pt x="420725" y="673917"/>
                  </a:lnTo>
                  <a:lnTo>
                    <a:pt x="286966" y="752334"/>
                  </a:lnTo>
                  <a:lnTo>
                    <a:pt x="0" y="585696"/>
                  </a:lnTo>
                  <a:lnTo>
                    <a:pt x="0" y="551385"/>
                  </a:lnTo>
                  <a:close/>
                </a:path>
              </a:pathLst>
            </a:custGeom>
            <a:ln w="15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774202" y="5605714"/>
              <a:ext cx="123984" cy="110471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858983" y="5544140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19" h="23495">
                  <a:moveTo>
                    <a:pt x="17136" y="7633"/>
                  </a:moveTo>
                  <a:lnTo>
                    <a:pt x="14124" y="2409"/>
                  </a:lnTo>
                  <a:lnTo>
                    <a:pt x="8515" y="0"/>
                  </a:lnTo>
                  <a:lnTo>
                    <a:pt x="4623" y="2250"/>
                  </a:lnTo>
                  <a:lnTo>
                    <a:pt x="721" y="4511"/>
                  </a:lnTo>
                  <a:lnTo>
                    <a:pt x="0" y="10573"/>
                  </a:lnTo>
                  <a:lnTo>
                    <a:pt x="3011" y="15796"/>
                  </a:lnTo>
                  <a:lnTo>
                    <a:pt x="6023" y="21020"/>
                  </a:lnTo>
                  <a:lnTo>
                    <a:pt x="11622" y="23429"/>
                  </a:lnTo>
                  <a:lnTo>
                    <a:pt x="15524" y="21168"/>
                  </a:lnTo>
                  <a:lnTo>
                    <a:pt x="19426" y="18918"/>
                  </a:lnTo>
                  <a:lnTo>
                    <a:pt x="20147" y="12856"/>
                  </a:lnTo>
                  <a:lnTo>
                    <a:pt x="17136" y="763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20187" y="5242480"/>
              <a:ext cx="172665" cy="292137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720187" y="5242480"/>
              <a:ext cx="172720" cy="300990"/>
            </a:xfrm>
            <a:custGeom>
              <a:avLst/>
              <a:gdLst/>
              <a:ahLst/>
              <a:cxnLst/>
              <a:rect l="l" t="t" r="r" b="b"/>
              <a:pathLst>
                <a:path w="172719" h="300989">
                  <a:moveTo>
                    <a:pt x="7316" y="193905"/>
                  </a:moveTo>
                  <a:lnTo>
                    <a:pt x="7316" y="7325"/>
                  </a:lnTo>
                  <a:lnTo>
                    <a:pt x="0" y="0"/>
                  </a:lnTo>
                  <a:lnTo>
                    <a:pt x="38283" y="33499"/>
                  </a:lnTo>
                  <a:lnTo>
                    <a:pt x="80141" y="62007"/>
                  </a:lnTo>
                  <a:lnTo>
                    <a:pt x="125094" y="85243"/>
                  </a:lnTo>
                  <a:lnTo>
                    <a:pt x="172665" y="102924"/>
                  </a:lnTo>
                  <a:lnTo>
                    <a:pt x="172665" y="300990"/>
                  </a:lnTo>
                  <a:lnTo>
                    <a:pt x="172665" y="292137"/>
                  </a:lnTo>
                  <a:lnTo>
                    <a:pt x="128119" y="273357"/>
                  </a:lnTo>
                  <a:lnTo>
                    <a:pt x="85541" y="250624"/>
                  </a:lnTo>
                  <a:lnTo>
                    <a:pt x="45187" y="224090"/>
                  </a:lnTo>
                  <a:lnTo>
                    <a:pt x="7316" y="193905"/>
                  </a:lnTo>
                  <a:close/>
                </a:path>
              </a:pathLst>
            </a:custGeom>
            <a:ln w="7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900722" y="6068402"/>
              <a:ext cx="342265" cy="211454"/>
            </a:xfrm>
            <a:custGeom>
              <a:avLst/>
              <a:gdLst/>
              <a:ahLst/>
              <a:cxnLst/>
              <a:rect l="l" t="t" r="r" b="b"/>
              <a:pathLst>
                <a:path w="342264" h="211454">
                  <a:moveTo>
                    <a:pt x="306289" y="0"/>
                  </a:moveTo>
                  <a:lnTo>
                    <a:pt x="301900" y="392"/>
                  </a:lnTo>
                  <a:lnTo>
                    <a:pt x="0" y="211070"/>
                  </a:lnTo>
                  <a:lnTo>
                    <a:pt x="136979" y="211070"/>
                  </a:lnTo>
                  <a:lnTo>
                    <a:pt x="185069" y="206879"/>
                  </a:lnTo>
                  <a:lnTo>
                    <a:pt x="229563" y="191821"/>
                  </a:lnTo>
                  <a:lnTo>
                    <a:pt x="268933" y="167121"/>
                  </a:lnTo>
                  <a:lnTo>
                    <a:pt x="301654" y="134002"/>
                  </a:lnTo>
                  <a:lnTo>
                    <a:pt x="326200" y="93688"/>
                  </a:lnTo>
                  <a:lnTo>
                    <a:pt x="341045" y="47403"/>
                  </a:lnTo>
                  <a:lnTo>
                    <a:pt x="342034" y="32603"/>
                  </a:lnTo>
                  <a:lnTo>
                    <a:pt x="337449" y="19045"/>
                  </a:lnTo>
                  <a:lnTo>
                    <a:pt x="328133" y="8202"/>
                  </a:lnTo>
                  <a:lnTo>
                    <a:pt x="314929" y="1547"/>
                  </a:lnTo>
                  <a:lnTo>
                    <a:pt x="310695" y="392"/>
                  </a:lnTo>
                  <a:lnTo>
                    <a:pt x="3062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47878" y="5788460"/>
              <a:ext cx="454761" cy="317519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747878" y="5788460"/>
              <a:ext cx="455295" cy="318135"/>
            </a:xfrm>
            <a:custGeom>
              <a:avLst/>
              <a:gdLst/>
              <a:ahLst/>
              <a:cxnLst/>
              <a:rect l="l" t="t" r="r" b="b"/>
              <a:pathLst>
                <a:path w="455294" h="318135">
                  <a:moveTo>
                    <a:pt x="454715" y="248324"/>
                  </a:moveTo>
                  <a:lnTo>
                    <a:pt x="444584" y="295745"/>
                  </a:lnTo>
                  <a:lnTo>
                    <a:pt x="396050" y="317519"/>
                  </a:lnTo>
                  <a:lnTo>
                    <a:pt x="396050" y="284792"/>
                  </a:lnTo>
                  <a:lnTo>
                    <a:pt x="390329" y="262224"/>
                  </a:lnTo>
                  <a:lnTo>
                    <a:pt x="380799" y="241190"/>
                  </a:lnTo>
                  <a:lnTo>
                    <a:pt x="367729" y="222171"/>
                  </a:lnTo>
                  <a:lnTo>
                    <a:pt x="351387" y="205643"/>
                  </a:lnTo>
                  <a:lnTo>
                    <a:pt x="74989" y="44516"/>
                  </a:lnTo>
                  <a:lnTo>
                    <a:pt x="53948" y="47099"/>
                  </a:lnTo>
                  <a:lnTo>
                    <a:pt x="34046" y="53786"/>
                  </a:lnTo>
                  <a:lnTo>
                    <a:pt x="15867" y="64315"/>
                  </a:lnTo>
                  <a:lnTo>
                    <a:pt x="0" y="78421"/>
                  </a:lnTo>
                  <a:lnTo>
                    <a:pt x="7817" y="58319"/>
                  </a:lnTo>
                  <a:lnTo>
                    <a:pt x="19845" y="40760"/>
                  </a:lnTo>
                  <a:lnTo>
                    <a:pt x="35524" y="26394"/>
                  </a:lnTo>
                  <a:lnTo>
                    <a:pt x="54294" y="15866"/>
                  </a:lnTo>
                  <a:lnTo>
                    <a:pt x="102543" y="0"/>
                  </a:lnTo>
                  <a:lnTo>
                    <a:pt x="407889" y="176300"/>
                  </a:lnTo>
                  <a:lnTo>
                    <a:pt x="436151" y="209134"/>
                  </a:lnTo>
                  <a:lnTo>
                    <a:pt x="446725" y="228058"/>
                  </a:lnTo>
                  <a:lnTo>
                    <a:pt x="454715" y="248324"/>
                  </a:lnTo>
                  <a:close/>
                </a:path>
              </a:pathLst>
            </a:custGeom>
            <a:ln w="83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99341" y="6001229"/>
              <a:ext cx="244587" cy="278351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899341" y="6001229"/>
              <a:ext cx="245110" cy="278765"/>
            </a:xfrm>
            <a:custGeom>
              <a:avLst/>
              <a:gdLst/>
              <a:ahLst/>
              <a:cxnLst/>
              <a:rect l="l" t="t" r="r" b="b"/>
              <a:pathLst>
                <a:path w="245110" h="278764">
                  <a:moveTo>
                    <a:pt x="244587" y="140756"/>
                  </a:moveTo>
                  <a:lnTo>
                    <a:pt x="16302" y="271804"/>
                  </a:lnTo>
                  <a:lnTo>
                    <a:pt x="11413" y="275158"/>
                  </a:lnTo>
                  <a:lnTo>
                    <a:pt x="5844" y="277392"/>
                  </a:lnTo>
                  <a:lnTo>
                    <a:pt x="0" y="278351"/>
                  </a:lnTo>
                  <a:lnTo>
                    <a:pt x="0" y="206229"/>
                  </a:lnTo>
                  <a:lnTo>
                    <a:pt x="112577" y="19700"/>
                  </a:lnTo>
                  <a:lnTo>
                    <a:pt x="146747" y="0"/>
                  </a:lnTo>
                  <a:lnTo>
                    <a:pt x="244587" y="104750"/>
                  </a:lnTo>
                  <a:lnTo>
                    <a:pt x="244587" y="140756"/>
                  </a:lnTo>
                  <a:close/>
                </a:path>
              </a:pathLst>
            </a:custGeom>
            <a:ln w="82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824224" y="5889942"/>
              <a:ext cx="221864" cy="130987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820071" y="5885789"/>
              <a:ext cx="230171" cy="139293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747807" y="5832977"/>
              <a:ext cx="396120" cy="27420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747807" y="5832977"/>
              <a:ext cx="396240" cy="274320"/>
            </a:xfrm>
            <a:custGeom>
              <a:avLst/>
              <a:gdLst/>
              <a:ahLst/>
              <a:cxnLst/>
              <a:rect l="l" t="t" r="r" b="b"/>
              <a:pathLst>
                <a:path w="396239" h="274320">
                  <a:moveTo>
                    <a:pt x="298281" y="168251"/>
                  </a:moveTo>
                  <a:lnTo>
                    <a:pt x="310005" y="209489"/>
                  </a:lnTo>
                  <a:lnTo>
                    <a:pt x="310626" y="245483"/>
                  </a:lnTo>
                  <a:lnTo>
                    <a:pt x="329018" y="260136"/>
                  </a:lnTo>
                  <a:lnTo>
                    <a:pt x="350038" y="269813"/>
                  </a:lnTo>
                  <a:lnTo>
                    <a:pt x="372726" y="274206"/>
                  </a:lnTo>
                  <a:lnTo>
                    <a:pt x="396120" y="273002"/>
                  </a:lnTo>
                  <a:lnTo>
                    <a:pt x="396120" y="240275"/>
                  </a:lnTo>
                  <a:lnTo>
                    <a:pt x="390325" y="217739"/>
                  </a:lnTo>
                  <a:lnTo>
                    <a:pt x="380774" y="196726"/>
                  </a:lnTo>
                  <a:lnTo>
                    <a:pt x="367731" y="177699"/>
                  </a:lnTo>
                  <a:lnTo>
                    <a:pt x="351458" y="161126"/>
                  </a:lnTo>
                  <a:lnTo>
                    <a:pt x="75059" y="0"/>
                  </a:lnTo>
                  <a:lnTo>
                    <a:pt x="54018" y="2582"/>
                  </a:lnTo>
                  <a:lnTo>
                    <a:pt x="34116" y="9270"/>
                  </a:lnTo>
                  <a:lnTo>
                    <a:pt x="15937" y="19798"/>
                  </a:lnTo>
                  <a:lnTo>
                    <a:pt x="70" y="33904"/>
                  </a:lnTo>
                  <a:lnTo>
                    <a:pt x="11493" y="83921"/>
                  </a:lnTo>
                  <a:lnTo>
                    <a:pt x="60505" y="106586"/>
                  </a:lnTo>
                  <a:lnTo>
                    <a:pt x="76416" y="78409"/>
                  </a:lnTo>
                  <a:lnTo>
                    <a:pt x="112393" y="56965"/>
                  </a:lnTo>
                  <a:lnTo>
                    <a:pt x="298281" y="168251"/>
                  </a:lnTo>
                  <a:close/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713443" y="5906952"/>
              <a:ext cx="298475" cy="300505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713443" y="5906952"/>
              <a:ext cx="299085" cy="300990"/>
            </a:xfrm>
            <a:custGeom>
              <a:avLst/>
              <a:gdLst/>
              <a:ahLst/>
              <a:cxnLst/>
              <a:rect l="l" t="t" r="r" b="b"/>
              <a:pathLst>
                <a:path w="299085" h="300989">
                  <a:moveTo>
                    <a:pt x="0" y="192479"/>
                  </a:moveTo>
                  <a:lnTo>
                    <a:pt x="185898" y="300505"/>
                  </a:lnTo>
                  <a:lnTo>
                    <a:pt x="298475" y="113977"/>
                  </a:lnTo>
                  <a:lnTo>
                    <a:pt x="253732" y="87959"/>
                  </a:lnTo>
                  <a:lnTo>
                    <a:pt x="253007" y="60395"/>
                  </a:lnTo>
                  <a:lnTo>
                    <a:pt x="226258" y="45856"/>
                  </a:lnTo>
                  <a:lnTo>
                    <a:pt x="226143" y="71769"/>
                  </a:lnTo>
                  <a:lnTo>
                    <a:pt x="174289" y="41502"/>
                  </a:lnTo>
                  <a:lnTo>
                    <a:pt x="174370" y="14584"/>
                  </a:lnTo>
                  <a:lnTo>
                    <a:pt x="148265" y="0"/>
                  </a:lnTo>
                  <a:lnTo>
                    <a:pt x="148173" y="27195"/>
                  </a:lnTo>
                  <a:lnTo>
                    <a:pt x="110781" y="4434"/>
                  </a:lnTo>
                  <a:lnTo>
                    <a:pt x="0" y="192479"/>
                  </a:lnTo>
                  <a:close/>
                </a:path>
              </a:pathLst>
            </a:custGeom>
            <a:ln w="8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791278" y="5991517"/>
              <a:ext cx="154347" cy="170399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791278" y="5991517"/>
              <a:ext cx="154940" cy="170815"/>
            </a:xfrm>
            <a:custGeom>
              <a:avLst/>
              <a:gdLst/>
              <a:ahLst/>
              <a:cxnLst/>
              <a:rect l="l" t="t" r="r" b="b"/>
              <a:pathLst>
                <a:path w="154939" h="170814">
                  <a:moveTo>
                    <a:pt x="74398" y="166161"/>
                  </a:moveTo>
                  <a:lnTo>
                    <a:pt x="81911" y="170399"/>
                  </a:lnTo>
                  <a:lnTo>
                    <a:pt x="97455" y="144174"/>
                  </a:lnTo>
                  <a:lnTo>
                    <a:pt x="89608" y="140283"/>
                  </a:lnTo>
                  <a:lnTo>
                    <a:pt x="74398" y="166161"/>
                  </a:lnTo>
                  <a:close/>
                </a:path>
                <a:path w="154939" h="170814">
                  <a:moveTo>
                    <a:pt x="93681" y="134093"/>
                  </a:moveTo>
                  <a:lnTo>
                    <a:pt x="101194" y="138331"/>
                  </a:lnTo>
                  <a:lnTo>
                    <a:pt x="116737" y="112117"/>
                  </a:lnTo>
                  <a:lnTo>
                    <a:pt x="108879" y="108226"/>
                  </a:lnTo>
                  <a:lnTo>
                    <a:pt x="93681" y="134093"/>
                  </a:lnTo>
                  <a:close/>
                </a:path>
                <a:path w="154939" h="170814">
                  <a:moveTo>
                    <a:pt x="112469" y="101678"/>
                  </a:moveTo>
                  <a:lnTo>
                    <a:pt x="119982" y="105916"/>
                  </a:lnTo>
                  <a:lnTo>
                    <a:pt x="135525" y="79703"/>
                  </a:lnTo>
                  <a:lnTo>
                    <a:pt x="127679" y="75811"/>
                  </a:lnTo>
                  <a:lnTo>
                    <a:pt x="112469" y="101678"/>
                  </a:lnTo>
                  <a:close/>
                </a:path>
                <a:path w="154939" h="170814">
                  <a:moveTo>
                    <a:pt x="131291" y="69852"/>
                  </a:moveTo>
                  <a:lnTo>
                    <a:pt x="138804" y="74090"/>
                  </a:lnTo>
                  <a:lnTo>
                    <a:pt x="154347" y="47865"/>
                  </a:lnTo>
                  <a:lnTo>
                    <a:pt x="146501" y="43974"/>
                  </a:lnTo>
                  <a:lnTo>
                    <a:pt x="131291" y="69852"/>
                  </a:lnTo>
                  <a:close/>
                </a:path>
                <a:path w="154939" h="170814">
                  <a:moveTo>
                    <a:pt x="94555" y="47634"/>
                  </a:moveTo>
                  <a:lnTo>
                    <a:pt x="102068" y="51872"/>
                  </a:lnTo>
                  <a:lnTo>
                    <a:pt x="117612" y="25647"/>
                  </a:lnTo>
                  <a:lnTo>
                    <a:pt x="109754" y="21756"/>
                  </a:lnTo>
                  <a:lnTo>
                    <a:pt x="94555" y="47634"/>
                  </a:lnTo>
                  <a:close/>
                </a:path>
                <a:path w="154939" h="170814">
                  <a:moveTo>
                    <a:pt x="75722" y="79472"/>
                  </a:moveTo>
                  <a:lnTo>
                    <a:pt x="83234" y="83698"/>
                  </a:lnTo>
                  <a:lnTo>
                    <a:pt x="98778" y="57485"/>
                  </a:lnTo>
                  <a:lnTo>
                    <a:pt x="90931" y="53593"/>
                  </a:lnTo>
                  <a:lnTo>
                    <a:pt x="75722" y="79472"/>
                  </a:lnTo>
                  <a:close/>
                </a:path>
                <a:path w="154939" h="170814">
                  <a:moveTo>
                    <a:pt x="56934" y="111886"/>
                  </a:moveTo>
                  <a:lnTo>
                    <a:pt x="64447" y="116125"/>
                  </a:lnTo>
                  <a:lnTo>
                    <a:pt x="79990" y="89899"/>
                  </a:lnTo>
                  <a:lnTo>
                    <a:pt x="72143" y="86008"/>
                  </a:lnTo>
                  <a:lnTo>
                    <a:pt x="56934" y="111886"/>
                  </a:lnTo>
                  <a:close/>
                </a:path>
                <a:path w="154939" h="170814">
                  <a:moveTo>
                    <a:pt x="37651" y="143943"/>
                  </a:moveTo>
                  <a:lnTo>
                    <a:pt x="45164" y="148181"/>
                  </a:lnTo>
                  <a:lnTo>
                    <a:pt x="60707" y="121968"/>
                  </a:lnTo>
                  <a:lnTo>
                    <a:pt x="52861" y="118076"/>
                  </a:lnTo>
                  <a:lnTo>
                    <a:pt x="37651" y="143943"/>
                  </a:lnTo>
                  <a:close/>
                </a:path>
                <a:path w="154939" h="170814">
                  <a:moveTo>
                    <a:pt x="0" y="122187"/>
                  </a:moveTo>
                  <a:lnTo>
                    <a:pt x="7513" y="126425"/>
                  </a:lnTo>
                  <a:lnTo>
                    <a:pt x="23063" y="100212"/>
                  </a:lnTo>
                  <a:lnTo>
                    <a:pt x="15207" y="96320"/>
                  </a:lnTo>
                  <a:lnTo>
                    <a:pt x="0" y="122187"/>
                  </a:lnTo>
                  <a:close/>
                </a:path>
                <a:path w="154939" h="170814">
                  <a:moveTo>
                    <a:pt x="19277" y="90130"/>
                  </a:moveTo>
                  <a:lnTo>
                    <a:pt x="26790" y="94368"/>
                  </a:lnTo>
                  <a:lnTo>
                    <a:pt x="42334" y="68143"/>
                  </a:lnTo>
                  <a:lnTo>
                    <a:pt x="34487" y="64252"/>
                  </a:lnTo>
                  <a:lnTo>
                    <a:pt x="19277" y="90130"/>
                  </a:lnTo>
                  <a:close/>
                </a:path>
                <a:path w="154939" h="170814">
                  <a:moveTo>
                    <a:pt x="38077" y="57704"/>
                  </a:moveTo>
                  <a:lnTo>
                    <a:pt x="45590" y="61942"/>
                  </a:lnTo>
                  <a:lnTo>
                    <a:pt x="61133" y="35728"/>
                  </a:lnTo>
                  <a:lnTo>
                    <a:pt x="53275" y="31837"/>
                  </a:lnTo>
                  <a:lnTo>
                    <a:pt x="38077" y="57704"/>
                  </a:lnTo>
                  <a:close/>
                </a:path>
                <a:path w="154939" h="170814">
                  <a:moveTo>
                    <a:pt x="56899" y="25878"/>
                  </a:moveTo>
                  <a:lnTo>
                    <a:pt x="64412" y="30116"/>
                  </a:lnTo>
                  <a:lnTo>
                    <a:pt x="79955" y="3891"/>
                  </a:lnTo>
                  <a:lnTo>
                    <a:pt x="72109" y="0"/>
                  </a:lnTo>
                  <a:lnTo>
                    <a:pt x="56899" y="258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766980" y="5977174"/>
              <a:ext cx="170815" cy="180975"/>
            </a:xfrm>
            <a:custGeom>
              <a:avLst/>
              <a:gdLst/>
              <a:ahLst/>
              <a:cxnLst/>
              <a:rect l="l" t="t" r="r" b="b"/>
              <a:pathLst>
                <a:path w="170814" h="180975">
                  <a:moveTo>
                    <a:pt x="89873" y="140283"/>
                  </a:moveTo>
                  <a:lnTo>
                    <a:pt x="74398" y="166612"/>
                  </a:lnTo>
                  <a:lnTo>
                    <a:pt x="98697" y="180504"/>
                  </a:lnTo>
                  <a:lnTo>
                    <a:pt x="113907" y="154625"/>
                  </a:lnTo>
                  <a:lnTo>
                    <a:pt x="89873" y="140283"/>
                  </a:lnTo>
                  <a:close/>
                </a:path>
                <a:path w="170814" h="180975">
                  <a:moveTo>
                    <a:pt x="53125" y="118065"/>
                  </a:moveTo>
                  <a:lnTo>
                    <a:pt x="37652" y="144394"/>
                  </a:lnTo>
                  <a:lnTo>
                    <a:pt x="61950" y="158286"/>
                  </a:lnTo>
                  <a:lnTo>
                    <a:pt x="77160" y="132419"/>
                  </a:lnTo>
                  <a:lnTo>
                    <a:pt x="53125" y="118065"/>
                  </a:lnTo>
                  <a:close/>
                </a:path>
                <a:path w="170814" h="180975">
                  <a:moveTo>
                    <a:pt x="109155" y="108214"/>
                  </a:moveTo>
                  <a:lnTo>
                    <a:pt x="93681" y="134543"/>
                  </a:lnTo>
                  <a:lnTo>
                    <a:pt x="117980" y="148435"/>
                  </a:lnTo>
                  <a:lnTo>
                    <a:pt x="133178" y="122568"/>
                  </a:lnTo>
                  <a:lnTo>
                    <a:pt x="109155" y="108214"/>
                  </a:lnTo>
                  <a:close/>
                </a:path>
                <a:path w="170814" h="180975">
                  <a:moveTo>
                    <a:pt x="15474" y="96308"/>
                  </a:moveTo>
                  <a:lnTo>
                    <a:pt x="0" y="122637"/>
                  </a:lnTo>
                  <a:lnTo>
                    <a:pt x="24298" y="136530"/>
                  </a:lnTo>
                  <a:lnTo>
                    <a:pt x="39506" y="110662"/>
                  </a:lnTo>
                  <a:lnTo>
                    <a:pt x="15474" y="96308"/>
                  </a:lnTo>
                  <a:close/>
                </a:path>
                <a:path w="170814" h="180975">
                  <a:moveTo>
                    <a:pt x="72408" y="86008"/>
                  </a:moveTo>
                  <a:lnTo>
                    <a:pt x="56934" y="112325"/>
                  </a:lnTo>
                  <a:lnTo>
                    <a:pt x="81232" y="126229"/>
                  </a:lnTo>
                  <a:lnTo>
                    <a:pt x="96442" y="100350"/>
                  </a:lnTo>
                  <a:lnTo>
                    <a:pt x="72408" y="86008"/>
                  </a:lnTo>
                  <a:close/>
                </a:path>
                <a:path w="170814" h="180975">
                  <a:moveTo>
                    <a:pt x="127943" y="75799"/>
                  </a:moveTo>
                  <a:lnTo>
                    <a:pt x="112469" y="102129"/>
                  </a:lnTo>
                  <a:lnTo>
                    <a:pt x="136768" y="116021"/>
                  </a:lnTo>
                  <a:lnTo>
                    <a:pt x="151977" y="90153"/>
                  </a:lnTo>
                  <a:lnTo>
                    <a:pt x="127943" y="75799"/>
                  </a:lnTo>
                  <a:close/>
                </a:path>
                <a:path w="170814" h="180975">
                  <a:moveTo>
                    <a:pt x="34753" y="64252"/>
                  </a:moveTo>
                  <a:lnTo>
                    <a:pt x="19280" y="90569"/>
                  </a:lnTo>
                  <a:lnTo>
                    <a:pt x="43576" y="104473"/>
                  </a:lnTo>
                  <a:lnTo>
                    <a:pt x="58786" y="78594"/>
                  </a:lnTo>
                  <a:lnTo>
                    <a:pt x="34753" y="64252"/>
                  </a:lnTo>
                  <a:close/>
                </a:path>
                <a:path w="170814" h="180975">
                  <a:moveTo>
                    <a:pt x="91196" y="53593"/>
                  </a:moveTo>
                  <a:lnTo>
                    <a:pt x="75722" y="79911"/>
                  </a:lnTo>
                  <a:lnTo>
                    <a:pt x="100020" y="93814"/>
                  </a:lnTo>
                  <a:lnTo>
                    <a:pt x="115230" y="67935"/>
                  </a:lnTo>
                  <a:lnTo>
                    <a:pt x="91196" y="53593"/>
                  </a:lnTo>
                  <a:close/>
                </a:path>
                <a:path w="170814" h="180975">
                  <a:moveTo>
                    <a:pt x="146766" y="43974"/>
                  </a:moveTo>
                  <a:lnTo>
                    <a:pt x="131291" y="70291"/>
                  </a:lnTo>
                  <a:lnTo>
                    <a:pt x="155590" y="84195"/>
                  </a:lnTo>
                  <a:lnTo>
                    <a:pt x="170800" y="58316"/>
                  </a:lnTo>
                  <a:lnTo>
                    <a:pt x="146766" y="43974"/>
                  </a:lnTo>
                  <a:close/>
                </a:path>
                <a:path w="170814" h="180975">
                  <a:moveTo>
                    <a:pt x="53551" y="31825"/>
                  </a:moveTo>
                  <a:lnTo>
                    <a:pt x="38073" y="58154"/>
                  </a:lnTo>
                  <a:lnTo>
                    <a:pt x="62376" y="72046"/>
                  </a:lnTo>
                  <a:lnTo>
                    <a:pt x="77574" y="46179"/>
                  </a:lnTo>
                  <a:lnTo>
                    <a:pt x="53551" y="31825"/>
                  </a:lnTo>
                  <a:close/>
                </a:path>
                <a:path w="170814" h="180975">
                  <a:moveTo>
                    <a:pt x="110030" y="21756"/>
                  </a:moveTo>
                  <a:lnTo>
                    <a:pt x="94555" y="48085"/>
                  </a:lnTo>
                  <a:lnTo>
                    <a:pt x="118854" y="61977"/>
                  </a:lnTo>
                  <a:lnTo>
                    <a:pt x="134052" y="36098"/>
                  </a:lnTo>
                  <a:lnTo>
                    <a:pt x="110030" y="21756"/>
                  </a:lnTo>
                  <a:close/>
                </a:path>
                <a:path w="170814" h="180975">
                  <a:moveTo>
                    <a:pt x="72374" y="0"/>
                  </a:moveTo>
                  <a:lnTo>
                    <a:pt x="56899" y="26329"/>
                  </a:lnTo>
                  <a:lnTo>
                    <a:pt x="81198" y="40221"/>
                  </a:lnTo>
                  <a:lnTo>
                    <a:pt x="96408" y="14342"/>
                  </a:lnTo>
                  <a:lnTo>
                    <a:pt x="72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66980" y="5977174"/>
              <a:ext cx="170815" cy="180975"/>
            </a:xfrm>
            <a:custGeom>
              <a:avLst/>
              <a:gdLst/>
              <a:ahLst/>
              <a:cxnLst/>
              <a:rect l="l" t="t" r="r" b="b"/>
              <a:pathLst>
                <a:path w="170814" h="180975">
                  <a:moveTo>
                    <a:pt x="56899" y="26329"/>
                  </a:moveTo>
                  <a:lnTo>
                    <a:pt x="81198" y="40221"/>
                  </a:lnTo>
                  <a:lnTo>
                    <a:pt x="96408" y="14342"/>
                  </a:lnTo>
                  <a:lnTo>
                    <a:pt x="72374" y="0"/>
                  </a:lnTo>
                  <a:lnTo>
                    <a:pt x="56899" y="26329"/>
                  </a:lnTo>
                  <a:close/>
                </a:path>
                <a:path w="170814" h="180975">
                  <a:moveTo>
                    <a:pt x="38073" y="58154"/>
                  </a:moveTo>
                  <a:lnTo>
                    <a:pt x="62376" y="72046"/>
                  </a:lnTo>
                  <a:lnTo>
                    <a:pt x="77574" y="46179"/>
                  </a:lnTo>
                  <a:lnTo>
                    <a:pt x="53551" y="31825"/>
                  </a:lnTo>
                  <a:lnTo>
                    <a:pt x="38073" y="58154"/>
                  </a:lnTo>
                  <a:close/>
                </a:path>
                <a:path w="170814" h="180975">
                  <a:moveTo>
                    <a:pt x="19280" y="90569"/>
                  </a:moveTo>
                  <a:lnTo>
                    <a:pt x="43576" y="104473"/>
                  </a:lnTo>
                  <a:lnTo>
                    <a:pt x="58786" y="78594"/>
                  </a:lnTo>
                  <a:lnTo>
                    <a:pt x="34753" y="64252"/>
                  </a:lnTo>
                  <a:lnTo>
                    <a:pt x="19280" y="90569"/>
                  </a:lnTo>
                  <a:close/>
                </a:path>
                <a:path w="170814" h="180975">
                  <a:moveTo>
                    <a:pt x="0" y="122637"/>
                  </a:moveTo>
                  <a:lnTo>
                    <a:pt x="24298" y="136530"/>
                  </a:lnTo>
                  <a:lnTo>
                    <a:pt x="39506" y="110662"/>
                  </a:lnTo>
                  <a:lnTo>
                    <a:pt x="15474" y="96308"/>
                  </a:lnTo>
                  <a:lnTo>
                    <a:pt x="0" y="122637"/>
                  </a:lnTo>
                  <a:close/>
                </a:path>
                <a:path w="170814" h="180975">
                  <a:moveTo>
                    <a:pt x="37652" y="144394"/>
                  </a:moveTo>
                  <a:lnTo>
                    <a:pt x="61950" y="158286"/>
                  </a:lnTo>
                  <a:lnTo>
                    <a:pt x="77160" y="132419"/>
                  </a:lnTo>
                  <a:lnTo>
                    <a:pt x="53125" y="118065"/>
                  </a:lnTo>
                  <a:lnTo>
                    <a:pt x="37652" y="144394"/>
                  </a:lnTo>
                  <a:close/>
                </a:path>
                <a:path w="170814" h="180975">
                  <a:moveTo>
                    <a:pt x="56934" y="112325"/>
                  </a:moveTo>
                  <a:lnTo>
                    <a:pt x="81232" y="126229"/>
                  </a:lnTo>
                  <a:lnTo>
                    <a:pt x="96442" y="100350"/>
                  </a:lnTo>
                  <a:lnTo>
                    <a:pt x="72408" y="86008"/>
                  </a:lnTo>
                  <a:lnTo>
                    <a:pt x="56934" y="112325"/>
                  </a:lnTo>
                  <a:close/>
                </a:path>
                <a:path w="170814" h="180975">
                  <a:moveTo>
                    <a:pt x="75722" y="79911"/>
                  </a:moveTo>
                  <a:lnTo>
                    <a:pt x="100020" y="93814"/>
                  </a:lnTo>
                  <a:lnTo>
                    <a:pt x="115230" y="67935"/>
                  </a:lnTo>
                  <a:lnTo>
                    <a:pt x="91196" y="53593"/>
                  </a:lnTo>
                  <a:lnTo>
                    <a:pt x="75722" y="79911"/>
                  </a:lnTo>
                  <a:close/>
                </a:path>
                <a:path w="170814" h="180975">
                  <a:moveTo>
                    <a:pt x="94555" y="48085"/>
                  </a:moveTo>
                  <a:lnTo>
                    <a:pt x="118854" y="61977"/>
                  </a:lnTo>
                  <a:lnTo>
                    <a:pt x="134052" y="36098"/>
                  </a:lnTo>
                  <a:lnTo>
                    <a:pt x="110030" y="21756"/>
                  </a:lnTo>
                  <a:lnTo>
                    <a:pt x="94555" y="48085"/>
                  </a:lnTo>
                  <a:close/>
                </a:path>
                <a:path w="170814" h="180975">
                  <a:moveTo>
                    <a:pt x="131291" y="70291"/>
                  </a:moveTo>
                  <a:lnTo>
                    <a:pt x="155590" y="84195"/>
                  </a:lnTo>
                  <a:lnTo>
                    <a:pt x="170800" y="58316"/>
                  </a:lnTo>
                  <a:lnTo>
                    <a:pt x="146766" y="43974"/>
                  </a:lnTo>
                  <a:lnTo>
                    <a:pt x="131291" y="70291"/>
                  </a:lnTo>
                  <a:close/>
                </a:path>
                <a:path w="170814" h="180975">
                  <a:moveTo>
                    <a:pt x="112469" y="102129"/>
                  </a:moveTo>
                  <a:lnTo>
                    <a:pt x="136768" y="116021"/>
                  </a:lnTo>
                  <a:lnTo>
                    <a:pt x="151977" y="90153"/>
                  </a:lnTo>
                  <a:lnTo>
                    <a:pt x="127943" y="75799"/>
                  </a:lnTo>
                  <a:lnTo>
                    <a:pt x="112469" y="102129"/>
                  </a:lnTo>
                  <a:close/>
                </a:path>
                <a:path w="170814" h="180975">
                  <a:moveTo>
                    <a:pt x="93681" y="134543"/>
                  </a:moveTo>
                  <a:lnTo>
                    <a:pt x="117980" y="148435"/>
                  </a:lnTo>
                  <a:lnTo>
                    <a:pt x="133178" y="122568"/>
                  </a:lnTo>
                  <a:lnTo>
                    <a:pt x="109155" y="108214"/>
                  </a:lnTo>
                  <a:lnTo>
                    <a:pt x="93681" y="134543"/>
                  </a:lnTo>
                  <a:close/>
                </a:path>
                <a:path w="170814" h="180975">
                  <a:moveTo>
                    <a:pt x="74398" y="166612"/>
                  </a:moveTo>
                  <a:lnTo>
                    <a:pt x="98697" y="180504"/>
                  </a:lnTo>
                  <a:lnTo>
                    <a:pt x="113907" y="154625"/>
                  </a:lnTo>
                  <a:lnTo>
                    <a:pt x="89873" y="140283"/>
                  </a:lnTo>
                  <a:lnTo>
                    <a:pt x="74398" y="16661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713443" y="6100967"/>
              <a:ext cx="185898" cy="178505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713443" y="6100967"/>
              <a:ext cx="186055" cy="179070"/>
            </a:xfrm>
            <a:custGeom>
              <a:avLst/>
              <a:gdLst/>
              <a:ahLst/>
              <a:cxnLst/>
              <a:rect l="l" t="t" r="r" b="b"/>
              <a:pathLst>
                <a:path w="186055" h="179070">
                  <a:moveTo>
                    <a:pt x="0" y="73756"/>
                  </a:moveTo>
                  <a:lnTo>
                    <a:pt x="169584" y="171957"/>
                  </a:lnTo>
                  <a:lnTo>
                    <a:pt x="174485" y="175312"/>
                  </a:lnTo>
                  <a:lnTo>
                    <a:pt x="180042" y="177546"/>
                  </a:lnTo>
                  <a:lnTo>
                    <a:pt x="185898" y="178505"/>
                  </a:lnTo>
                  <a:lnTo>
                    <a:pt x="185898" y="106490"/>
                  </a:lnTo>
                  <a:lnTo>
                    <a:pt x="0" y="0"/>
                  </a:lnTo>
                  <a:lnTo>
                    <a:pt x="0" y="73756"/>
                  </a:lnTo>
                  <a:close/>
                </a:path>
              </a:pathLst>
            </a:custGeom>
            <a:ln w="82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713419" y="5788460"/>
              <a:ext cx="489584" cy="490855"/>
            </a:xfrm>
            <a:custGeom>
              <a:avLst/>
              <a:gdLst/>
              <a:ahLst/>
              <a:cxnLst/>
              <a:rect l="l" t="t" r="r" b="b"/>
              <a:pathLst>
                <a:path w="489585" h="490854">
                  <a:moveTo>
                    <a:pt x="489174" y="248324"/>
                  </a:moveTo>
                  <a:lnTo>
                    <a:pt x="481505" y="227851"/>
                  </a:lnTo>
                  <a:lnTo>
                    <a:pt x="471016" y="208826"/>
                  </a:lnTo>
                  <a:lnTo>
                    <a:pt x="457900" y="191544"/>
                  </a:lnTo>
                  <a:lnTo>
                    <a:pt x="442348" y="176300"/>
                  </a:lnTo>
                  <a:lnTo>
                    <a:pt x="137002" y="0"/>
                  </a:lnTo>
                  <a:lnTo>
                    <a:pt x="88753" y="15866"/>
                  </a:lnTo>
                  <a:lnTo>
                    <a:pt x="70298" y="26681"/>
                  </a:lnTo>
                  <a:lnTo>
                    <a:pt x="54766" y="41094"/>
                  </a:lnTo>
                  <a:lnTo>
                    <a:pt x="42654" y="58531"/>
                  </a:lnTo>
                  <a:lnTo>
                    <a:pt x="34459" y="78421"/>
                  </a:lnTo>
                  <a:lnTo>
                    <a:pt x="45350" y="129172"/>
                  </a:lnTo>
                  <a:lnTo>
                    <a:pt x="94894" y="151103"/>
                  </a:lnTo>
                  <a:lnTo>
                    <a:pt x="9808" y="294608"/>
                  </a:lnTo>
                  <a:lnTo>
                    <a:pt x="4982" y="301015"/>
                  </a:lnTo>
                  <a:lnTo>
                    <a:pt x="1682" y="308241"/>
                  </a:lnTo>
                  <a:lnTo>
                    <a:pt x="0" y="316016"/>
                  </a:lnTo>
                  <a:lnTo>
                    <a:pt x="24" y="324066"/>
                  </a:lnTo>
                  <a:lnTo>
                    <a:pt x="24" y="386263"/>
                  </a:lnTo>
                  <a:lnTo>
                    <a:pt x="169608" y="484465"/>
                  </a:lnTo>
                  <a:lnTo>
                    <a:pt x="177358" y="488962"/>
                  </a:lnTo>
                  <a:lnTo>
                    <a:pt x="185916" y="490461"/>
                  </a:lnTo>
                  <a:lnTo>
                    <a:pt x="194475" y="488962"/>
                  </a:lnTo>
                  <a:lnTo>
                    <a:pt x="202225" y="484465"/>
                  </a:lnTo>
                  <a:lnTo>
                    <a:pt x="430509" y="353525"/>
                  </a:lnTo>
                  <a:lnTo>
                    <a:pt x="430509" y="317519"/>
                  </a:lnTo>
                  <a:lnTo>
                    <a:pt x="449085" y="315783"/>
                  </a:lnTo>
                  <a:lnTo>
                    <a:pt x="465831" y="308517"/>
                  </a:lnTo>
                  <a:lnTo>
                    <a:pt x="479595" y="296453"/>
                  </a:lnTo>
                  <a:lnTo>
                    <a:pt x="489220" y="280323"/>
                  </a:lnTo>
                  <a:lnTo>
                    <a:pt x="489174" y="248324"/>
                  </a:lnTo>
                  <a:close/>
                </a:path>
              </a:pathLst>
            </a:custGeom>
            <a:ln w="17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3331209" y="5571235"/>
            <a:ext cx="12306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MS UI Gothic"/>
                <a:cs typeface="MS UI Gothic"/>
              </a:rPr>
              <a:t>YAMAHA</a:t>
            </a:r>
            <a:r>
              <a:rPr sz="1000" spc="25" dirty="0">
                <a:latin typeface="MS UI Gothic"/>
                <a:cs typeface="MS UI Gothic"/>
              </a:rPr>
              <a:t> </a:t>
            </a:r>
            <a:r>
              <a:rPr sz="1000" spc="55" dirty="0">
                <a:latin typeface="MS UI Gothic"/>
                <a:cs typeface="MS UI Gothic"/>
              </a:rPr>
              <a:t>RTX1200</a:t>
            </a:r>
            <a:r>
              <a:rPr sz="1000" spc="20" dirty="0">
                <a:latin typeface="MS UI Gothic"/>
                <a:cs typeface="MS UI Gothic"/>
              </a:rPr>
              <a:t> </a:t>
            </a:r>
            <a:r>
              <a:rPr sz="1000" spc="10" dirty="0">
                <a:latin typeface="MS UI Gothic"/>
                <a:cs typeface="MS UI Gothic"/>
              </a:rPr>
              <a:t>or </a:t>
            </a:r>
            <a:r>
              <a:rPr sz="1000" spc="-290" dirty="0">
                <a:latin typeface="MS UI Gothic"/>
                <a:cs typeface="MS UI Gothic"/>
              </a:rPr>
              <a:t> </a:t>
            </a:r>
            <a:r>
              <a:rPr sz="1000" spc="-25" dirty="0">
                <a:latin typeface="MS UI Gothic"/>
                <a:cs typeface="MS UI Gothic"/>
              </a:rPr>
              <a:t>CISCO</a:t>
            </a:r>
            <a:r>
              <a:rPr sz="1000" spc="10" dirty="0">
                <a:latin typeface="MS UI Gothic"/>
                <a:cs typeface="MS UI Gothic"/>
              </a:rPr>
              <a:t> </a:t>
            </a:r>
            <a:r>
              <a:rPr sz="1000" spc="125" dirty="0">
                <a:latin typeface="MS UI Gothic"/>
                <a:cs typeface="MS UI Gothic"/>
              </a:rPr>
              <a:t>2900</a:t>
            </a:r>
            <a:r>
              <a:rPr sz="1000" spc="25" dirty="0">
                <a:latin typeface="MS UI Gothic"/>
                <a:cs typeface="MS UI Gothic"/>
              </a:rPr>
              <a:t> </a:t>
            </a:r>
            <a:r>
              <a:rPr sz="1000" spc="-5" dirty="0">
                <a:latin typeface="MS UI Gothic"/>
                <a:cs typeface="MS UI Gothic"/>
              </a:rPr>
              <a:t>相当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604706" y="3755326"/>
            <a:ext cx="450850" cy="41719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56210" rIns="0" bIns="0" rtlCol="0">
            <a:spAutoFit/>
          </a:bodyPr>
          <a:lstStyle/>
          <a:p>
            <a:pPr marL="96520">
              <a:lnSpc>
                <a:spcPts val="2055"/>
              </a:lnSpc>
              <a:spcBef>
                <a:spcPts val="1230"/>
              </a:spcBef>
            </a:pPr>
            <a:r>
              <a:rPr sz="1800" dirty="0">
                <a:latin typeface="MS UI Gothic"/>
                <a:cs typeface="MS UI Gothic"/>
              </a:rPr>
              <a:t>業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604706" y="4172499"/>
            <a:ext cx="450850" cy="22923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800"/>
              </a:lnSpc>
            </a:pPr>
            <a:r>
              <a:rPr sz="1800" dirty="0">
                <a:latin typeface="MS UI Gothic"/>
                <a:cs typeface="MS UI Gothic"/>
              </a:rPr>
              <a:t>務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604706" y="4401404"/>
            <a:ext cx="450850" cy="22923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800"/>
              </a:lnSpc>
            </a:pPr>
            <a:r>
              <a:rPr sz="1800" dirty="0">
                <a:latin typeface="MS UI Gothic"/>
                <a:cs typeface="MS UI Gothic"/>
              </a:rPr>
              <a:t>用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604706" y="4630308"/>
            <a:ext cx="450850" cy="19558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540"/>
              </a:lnSpc>
            </a:pPr>
            <a:r>
              <a:rPr sz="1800" spc="350" dirty="0">
                <a:latin typeface="MS UI Gothic"/>
                <a:cs typeface="MS UI Gothic"/>
              </a:rPr>
              <a:t>Ｑ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604706" y="4825746"/>
            <a:ext cx="450850" cy="220979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739"/>
              </a:lnSpc>
            </a:pPr>
            <a:r>
              <a:rPr sz="1800" spc="710" dirty="0">
                <a:latin typeface="MS UI Gothic"/>
                <a:cs typeface="MS UI Gothic"/>
              </a:rPr>
              <a:t>ｏ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604706" y="5046726"/>
            <a:ext cx="450850" cy="17145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350"/>
              </a:lnSpc>
            </a:pPr>
            <a:r>
              <a:rPr sz="1800" spc="459" dirty="0">
                <a:latin typeface="MS UI Gothic"/>
                <a:cs typeface="MS UI Gothic"/>
              </a:rPr>
              <a:t>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604706" y="5217963"/>
            <a:ext cx="450850" cy="20256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590"/>
              </a:lnSpc>
            </a:pPr>
            <a:r>
              <a:rPr sz="1800" spc="420" dirty="0">
                <a:latin typeface="MS UI Gothic"/>
                <a:cs typeface="MS UI Gothic"/>
              </a:rPr>
              <a:t>ス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604706" y="5420198"/>
            <a:ext cx="450850" cy="205104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610"/>
              </a:lnSpc>
            </a:pPr>
            <a:r>
              <a:rPr sz="1800" spc="495" dirty="0">
                <a:latin typeface="MS UI Gothic"/>
                <a:cs typeface="MS UI Gothic"/>
              </a:rPr>
              <a:t>イ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604706" y="5624718"/>
            <a:ext cx="450850" cy="18669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465"/>
              </a:lnSpc>
            </a:pPr>
            <a:r>
              <a:rPr sz="1800" spc="755" dirty="0">
                <a:latin typeface="MS UI Gothic"/>
                <a:cs typeface="MS UI Gothic"/>
              </a:rPr>
              <a:t>ッ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604706" y="5810951"/>
            <a:ext cx="450850" cy="36766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650"/>
              </a:lnSpc>
            </a:pPr>
            <a:r>
              <a:rPr sz="1800" spc="385" dirty="0">
                <a:latin typeface="MS UI Gothic"/>
                <a:cs typeface="MS UI Gothic"/>
              </a:rPr>
              <a:t>チ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5286565" y="4248721"/>
            <a:ext cx="3322954" cy="1304925"/>
            <a:chOff x="5286565" y="4248721"/>
            <a:chExt cx="3322954" cy="1304925"/>
          </a:xfrm>
        </p:grpSpPr>
        <p:pic>
          <p:nvPicPr>
            <p:cNvPr id="139" name="object 13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293929" y="4248721"/>
              <a:ext cx="2315337" cy="1134237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597396" y="4866132"/>
              <a:ext cx="1658111" cy="27584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5830824" y="5125212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5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2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5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830824" y="5125212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5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5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2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73624" y="5003292"/>
              <a:ext cx="457200" cy="425450"/>
            </a:xfrm>
            <a:custGeom>
              <a:avLst/>
              <a:gdLst/>
              <a:ahLst/>
              <a:cxnLst/>
              <a:rect l="l" t="t" r="r" b="b"/>
              <a:pathLst>
                <a:path w="457200" h="425450">
                  <a:moveTo>
                    <a:pt x="228600" y="0"/>
                  </a:moveTo>
                  <a:lnTo>
                    <a:pt x="182533" y="4316"/>
                  </a:lnTo>
                  <a:lnTo>
                    <a:pt x="139624" y="16698"/>
                  </a:lnTo>
                  <a:lnTo>
                    <a:pt x="100793" y="36292"/>
                  </a:lnTo>
                  <a:lnTo>
                    <a:pt x="66960" y="62245"/>
                  </a:lnTo>
                  <a:lnTo>
                    <a:pt x="39045" y="93705"/>
                  </a:lnTo>
                  <a:lnTo>
                    <a:pt x="17966" y="129819"/>
                  </a:lnTo>
                  <a:lnTo>
                    <a:pt x="4644" y="169734"/>
                  </a:lnTo>
                  <a:lnTo>
                    <a:pt x="0" y="212597"/>
                  </a:lnTo>
                  <a:lnTo>
                    <a:pt x="4644" y="255461"/>
                  </a:lnTo>
                  <a:lnTo>
                    <a:pt x="17966" y="295376"/>
                  </a:lnTo>
                  <a:lnTo>
                    <a:pt x="39045" y="331490"/>
                  </a:lnTo>
                  <a:lnTo>
                    <a:pt x="66960" y="362950"/>
                  </a:lnTo>
                  <a:lnTo>
                    <a:pt x="100793" y="388903"/>
                  </a:lnTo>
                  <a:lnTo>
                    <a:pt x="139624" y="408497"/>
                  </a:lnTo>
                  <a:lnTo>
                    <a:pt x="182533" y="420879"/>
                  </a:lnTo>
                  <a:lnTo>
                    <a:pt x="228600" y="425195"/>
                  </a:lnTo>
                  <a:lnTo>
                    <a:pt x="274666" y="420879"/>
                  </a:lnTo>
                  <a:lnTo>
                    <a:pt x="317575" y="408497"/>
                  </a:lnTo>
                  <a:lnTo>
                    <a:pt x="356406" y="388903"/>
                  </a:lnTo>
                  <a:lnTo>
                    <a:pt x="390239" y="362950"/>
                  </a:lnTo>
                  <a:lnTo>
                    <a:pt x="418154" y="331490"/>
                  </a:lnTo>
                  <a:lnTo>
                    <a:pt x="439233" y="295376"/>
                  </a:lnTo>
                  <a:lnTo>
                    <a:pt x="452555" y="255461"/>
                  </a:lnTo>
                  <a:lnTo>
                    <a:pt x="457200" y="212597"/>
                  </a:lnTo>
                  <a:lnTo>
                    <a:pt x="452555" y="169734"/>
                  </a:lnTo>
                  <a:lnTo>
                    <a:pt x="439233" y="129819"/>
                  </a:lnTo>
                  <a:lnTo>
                    <a:pt x="418154" y="93705"/>
                  </a:lnTo>
                  <a:lnTo>
                    <a:pt x="390239" y="62245"/>
                  </a:lnTo>
                  <a:lnTo>
                    <a:pt x="356406" y="36292"/>
                  </a:lnTo>
                  <a:lnTo>
                    <a:pt x="317575" y="16698"/>
                  </a:lnTo>
                  <a:lnTo>
                    <a:pt x="274666" y="4316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373624" y="5003292"/>
              <a:ext cx="457200" cy="425450"/>
            </a:xfrm>
            <a:custGeom>
              <a:avLst/>
              <a:gdLst/>
              <a:ahLst/>
              <a:cxnLst/>
              <a:rect l="l" t="t" r="r" b="b"/>
              <a:pathLst>
                <a:path w="457200" h="425450">
                  <a:moveTo>
                    <a:pt x="0" y="212597"/>
                  </a:moveTo>
                  <a:lnTo>
                    <a:pt x="4644" y="169734"/>
                  </a:lnTo>
                  <a:lnTo>
                    <a:pt x="17966" y="129819"/>
                  </a:lnTo>
                  <a:lnTo>
                    <a:pt x="39045" y="93705"/>
                  </a:lnTo>
                  <a:lnTo>
                    <a:pt x="66960" y="62245"/>
                  </a:lnTo>
                  <a:lnTo>
                    <a:pt x="100793" y="36292"/>
                  </a:lnTo>
                  <a:lnTo>
                    <a:pt x="139624" y="16698"/>
                  </a:lnTo>
                  <a:lnTo>
                    <a:pt x="182533" y="4316"/>
                  </a:lnTo>
                  <a:lnTo>
                    <a:pt x="228600" y="0"/>
                  </a:lnTo>
                  <a:lnTo>
                    <a:pt x="274666" y="4316"/>
                  </a:lnTo>
                  <a:lnTo>
                    <a:pt x="317575" y="16698"/>
                  </a:lnTo>
                  <a:lnTo>
                    <a:pt x="356406" y="36292"/>
                  </a:lnTo>
                  <a:lnTo>
                    <a:pt x="390239" y="62245"/>
                  </a:lnTo>
                  <a:lnTo>
                    <a:pt x="418154" y="93705"/>
                  </a:lnTo>
                  <a:lnTo>
                    <a:pt x="439233" y="129819"/>
                  </a:lnTo>
                  <a:lnTo>
                    <a:pt x="452555" y="169734"/>
                  </a:lnTo>
                  <a:lnTo>
                    <a:pt x="457200" y="212597"/>
                  </a:lnTo>
                  <a:lnTo>
                    <a:pt x="452555" y="255461"/>
                  </a:lnTo>
                  <a:lnTo>
                    <a:pt x="439233" y="295376"/>
                  </a:lnTo>
                  <a:lnTo>
                    <a:pt x="418154" y="331490"/>
                  </a:lnTo>
                  <a:lnTo>
                    <a:pt x="390239" y="362950"/>
                  </a:lnTo>
                  <a:lnTo>
                    <a:pt x="356406" y="388903"/>
                  </a:lnTo>
                  <a:lnTo>
                    <a:pt x="317575" y="408497"/>
                  </a:lnTo>
                  <a:lnTo>
                    <a:pt x="274666" y="420879"/>
                  </a:lnTo>
                  <a:lnTo>
                    <a:pt x="228600" y="425195"/>
                  </a:lnTo>
                  <a:lnTo>
                    <a:pt x="182533" y="420879"/>
                  </a:lnTo>
                  <a:lnTo>
                    <a:pt x="139624" y="408497"/>
                  </a:lnTo>
                  <a:lnTo>
                    <a:pt x="100793" y="388903"/>
                  </a:lnTo>
                  <a:lnTo>
                    <a:pt x="66960" y="362950"/>
                  </a:lnTo>
                  <a:lnTo>
                    <a:pt x="39045" y="331490"/>
                  </a:lnTo>
                  <a:lnTo>
                    <a:pt x="17966" y="295376"/>
                  </a:lnTo>
                  <a:lnTo>
                    <a:pt x="4644" y="255461"/>
                  </a:lnTo>
                  <a:lnTo>
                    <a:pt x="0" y="2125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120384" y="4579620"/>
              <a:ext cx="457200" cy="424180"/>
            </a:xfrm>
            <a:custGeom>
              <a:avLst/>
              <a:gdLst/>
              <a:ahLst/>
              <a:cxnLst/>
              <a:rect l="l" t="t" r="r" b="b"/>
              <a:pathLst>
                <a:path w="457200" h="424179">
                  <a:moveTo>
                    <a:pt x="228600" y="0"/>
                  </a:moveTo>
                  <a:lnTo>
                    <a:pt x="182533" y="4304"/>
                  </a:lnTo>
                  <a:lnTo>
                    <a:pt x="139624" y="16650"/>
                  </a:lnTo>
                  <a:lnTo>
                    <a:pt x="100793" y="36185"/>
                  </a:lnTo>
                  <a:lnTo>
                    <a:pt x="66960" y="62055"/>
                  </a:lnTo>
                  <a:lnTo>
                    <a:pt x="39045" y="93408"/>
                  </a:lnTo>
                  <a:lnTo>
                    <a:pt x="17966" y="129391"/>
                  </a:lnTo>
                  <a:lnTo>
                    <a:pt x="4644" y="169151"/>
                  </a:lnTo>
                  <a:lnTo>
                    <a:pt x="0" y="211835"/>
                  </a:lnTo>
                  <a:lnTo>
                    <a:pt x="4644" y="254520"/>
                  </a:lnTo>
                  <a:lnTo>
                    <a:pt x="17966" y="294280"/>
                  </a:lnTo>
                  <a:lnTo>
                    <a:pt x="39045" y="330263"/>
                  </a:lnTo>
                  <a:lnTo>
                    <a:pt x="66960" y="361616"/>
                  </a:lnTo>
                  <a:lnTo>
                    <a:pt x="100793" y="387486"/>
                  </a:lnTo>
                  <a:lnTo>
                    <a:pt x="139624" y="407021"/>
                  </a:lnTo>
                  <a:lnTo>
                    <a:pt x="182533" y="419367"/>
                  </a:lnTo>
                  <a:lnTo>
                    <a:pt x="228600" y="423671"/>
                  </a:lnTo>
                  <a:lnTo>
                    <a:pt x="274666" y="419367"/>
                  </a:lnTo>
                  <a:lnTo>
                    <a:pt x="317575" y="407021"/>
                  </a:lnTo>
                  <a:lnTo>
                    <a:pt x="356406" y="387486"/>
                  </a:lnTo>
                  <a:lnTo>
                    <a:pt x="390239" y="361616"/>
                  </a:lnTo>
                  <a:lnTo>
                    <a:pt x="418154" y="330263"/>
                  </a:lnTo>
                  <a:lnTo>
                    <a:pt x="439233" y="294280"/>
                  </a:lnTo>
                  <a:lnTo>
                    <a:pt x="452555" y="254520"/>
                  </a:lnTo>
                  <a:lnTo>
                    <a:pt x="457199" y="211835"/>
                  </a:lnTo>
                  <a:lnTo>
                    <a:pt x="452555" y="169151"/>
                  </a:lnTo>
                  <a:lnTo>
                    <a:pt x="439233" y="129391"/>
                  </a:lnTo>
                  <a:lnTo>
                    <a:pt x="418154" y="93408"/>
                  </a:lnTo>
                  <a:lnTo>
                    <a:pt x="390239" y="62055"/>
                  </a:lnTo>
                  <a:lnTo>
                    <a:pt x="356406" y="36185"/>
                  </a:lnTo>
                  <a:lnTo>
                    <a:pt x="317575" y="16650"/>
                  </a:lnTo>
                  <a:lnTo>
                    <a:pt x="274666" y="430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120384" y="4579620"/>
              <a:ext cx="457200" cy="424180"/>
            </a:xfrm>
            <a:custGeom>
              <a:avLst/>
              <a:gdLst/>
              <a:ahLst/>
              <a:cxnLst/>
              <a:rect l="l" t="t" r="r" b="b"/>
              <a:pathLst>
                <a:path w="457200" h="424179">
                  <a:moveTo>
                    <a:pt x="0" y="211835"/>
                  </a:moveTo>
                  <a:lnTo>
                    <a:pt x="4644" y="169151"/>
                  </a:lnTo>
                  <a:lnTo>
                    <a:pt x="17966" y="129391"/>
                  </a:lnTo>
                  <a:lnTo>
                    <a:pt x="39045" y="93408"/>
                  </a:lnTo>
                  <a:lnTo>
                    <a:pt x="66960" y="62055"/>
                  </a:lnTo>
                  <a:lnTo>
                    <a:pt x="100793" y="36185"/>
                  </a:lnTo>
                  <a:lnTo>
                    <a:pt x="139624" y="16650"/>
                  </a:lnTo>
                  <a:lnTo>
                    <a:pt x="182533" y="4304"/>
                  </a:lnTo>
                  <a:lnTo>
                    <a:pt x="228600" y="0"/>
                  </a:lnTo>
                  <a:lnTo>
                    <a:pt x="274666" y="4304"/>
                  </a:lnTo>
                  <a:lnTo>
                    <a:pt x="317575" y="16650"/>
                  </a:lnTo>
                  <a:lnTo>
                    <a:pt x="356406" y="36185"/>
                  </a:lnTo>
                  <a:lnTo>
                    <a:pt x="390239" y="62055"/>
                  </a:lnTo>
                  <a:lnTo>
                    <a:pt x="418154" y="93408"/>
                  </a:lnTo>
                  <a:lnTo>
                    <a:pt x="439233" y="129391"/>
                  </a:lnTo>
                  <a:lnTo>
                    <a:pt x="452555" y="169151"/>
                  </a:lnTo>
                  <a:lnTo>
                    <a:pt x="457199" y="211835"/>
                  </a:lnTo>
                  <a:lnTo>
                    <a:pt x="452555" y="254520"/>
                  </a:lnTo>
                  <a:lnTo>
                    <a:pt x="439233" y="294280"/>
                  </a:lnTo>
                  <a:lnTo>
                    <a:pt x="418154" y="330263"/>
                  </a:lnTo>
                  <a:lnTo>
                    <a:pt x="390239" y="361616"/>
                  </a:lnTo>
                  <a:lnTo>
                    <a:pt x="356406" y="387486"/>
                  </a:lnTo>
                  <a:lnTo>
                    <a:pt x="317575" y="407021"/>
                  </a:lnTo>
                  <a:lnTo>
                    <a:pt x="274666" y="419367"/>
                  </a:lnTo>
                  <a:lnTo>
                    <a:pt x="228600" y="423671"/>
                  </a:lnTo>
                  <a:lnTo>
                    <a:pt x="182533" y="419367"/>
                  </a:lnTo>
                  <a:lnTo>
                    <a:pt x="139624" y="407021"/>
                  </a:lnTo>
                  <a:lnTo>
                    <a:pt x="100793" y="387486"/>
                  </a:lnTo>
                  <a:lnTo>
                    <a:pt x="66960" y="361616"/>
                  </a:lnTo>
                  <a:lnTo>
                    <a:pt x="39045" y="330263"/>
                  </a:lnTo>
                  <a:lnTo>
                    <a:pt x="17966" y="294280"/>
                  </a:lnTo>
                  <a:lnTo>
                    <a:pt x="4644" y="254520"/>
                  </a:lnTo>
                  <a:lnTo>
                    <a:pt x="0" y="2118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291328" y="4701540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6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2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6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291328" y="4701540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6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6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2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623560" y="5125212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5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2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5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623560" y="5125212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5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5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2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204204" y="4821936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6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2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6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204204" y="4821936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6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6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2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498592" y="4459224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6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1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6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498592" y="4459224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6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6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1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871972" y="4398264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6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2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6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871972" y="4398264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6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6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2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079236" y="5003292"/>
              <a:ext cx="455930" cy="425450"/>
            </a:xfrm>
            <a:custGeom>
              <a:avLst/>
              <a:gdLst/>
              <a:ahLst/>
              <a:cxnLst/>
              <a:rect l="l" t="t" r="r" b="b"/>
              <a:pathLst>
                <a:path w="455929" h="425450">
                  <a:moveTo>
                    <a:pt x="227837" y="0"/>
                  </a:moveTo>
                  <a:lnTo>
                    <a:pt x="181913" y="4316"/>
                  </a:lnTo>
                  <a:lnTo>
                    <a:pt x="139142" y="16698"/>
                  </a:lnTo>
                  <a:lnTo>
                    <a:pt x="100440" y="36292"/>
                  </a:lnTo>
                  <a:lnTo>
                    <a:pt x="66722" y="62245"/>
                  </a:lnTo>
                  <a:lnTo>
                    <a:pt x="38904" y="93705"/>
                  </a:lnTo>
                  <a:lnTo>
                    <a:pt x="17901" y="129819"/>
                  </a:lnTo>
                  <a:lnTo>
                    <a:pt x="4627" y="169734"/>
                  </a:lnTo>
                  <a:lnTo>
                    <a:pt x="0" y="212597"/>
                  </a:lnTo>
                  <a:lnTo>
                    <a:pt x="4627" y="255461"/>
                  </a:lnTo>
                  <a:lnTo>
                    <a:pt x="17901" y="295376"/>
                  </a:lnTo>
                  <a:lnTo>
                    <a:pt x="38904" y="331490"/>
                  </a:lnTo>
                  <a:lnTo>
                    <a:pt x="66722" y="362950"/>
                  </a:lnTo>
                  <a:lnTo>
                    <a:pt x="100440" y="388903"/>
                  </a:lnTo>
                  <a:lnTo>
                    <a:pt x="139142" y="408497"/>
                  </a:lnTo>
                  <a:lnTo>
                    <a:pt x="181913" y="420879"/>
                  </a:lnTo>
                  <a:lnTo>
                    <a:pt x="227837" y="425195"/>
                  </a:lnTo>
                  <a:lnTo>
                    <a:pt x="273762" y="420879"/>
                  </a:lnTo>
                  <a:lnTo>
                    <a:pt x="316533" y="408497"/>
                  </a:lnTo>
                  <a:lnTo>
                    <a:pt x="355235" y="388903"/>
                  </a:lnTo>
                  <a:lnTo>
                    <a:pt x="388953" y="362950"/>
                  </a:lnTo>
                  <a:lnTo>
                    <a:pt x="416771" y="331490"/>
                  </a:lnTo>
                  <a:lnTo>
                    <a:pt x="437774" y="295376"/>
                  </a:lnTo>
                  <a:lnTo>
                    <a:pt x="451048" y="255461"/>
                  </a:lnTo>
                  <a:lnTo>
                    <a:pt x="455675" y="212597"/>
                  </a:lnTo>
                  <a:lnTo>
                    <a:pt x="451048" y="169734"/>
                  </a:lnTo>
                  <a:lnTo>
                    <a:pt x="437774" y="129819"/>
                  </a:lnTo>
                  <a:lnTo>
                    <a:pt x="416771" y="93705"/>
                  </a:lnTo>
                  <a:lnTo>
                    <a:pt x="388953" y="62245"/>
                  </a:lnTo>
                  <a:lnTo>
                    <a:pt x="355235" y="36292"/>
                  </a:lnTo>
                  <a:lnTo>
                    <a:pt x="316533" y="16698"/>
                  </a:lnTo>
                  <a:lnTo>
                    <a:pt x="273762" y="4316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079236" y="5003292"/>
              <a:ext cx="455930" cy="425450"/>
            </a:xfrm>
            <a:custGeom>
              <a:avLst/>
              <a:gdLst/>
              <a:ahLst/>
              <a:cxnLst/>
              <a:rect l="l" t="t" r="r" b="b"/>
              <a:pathLst>
                <a:path w="455929" h="425450">
                  <a:moveTo>
                    <a:pt x="0" y="212597"/>
                  </a:moveTo>
                  <a:lnTo>
                    <a:pt x="4627" y="169734"/>
                  </a:lnTo>
                  <a:lnTo>
                    <a:pt x="17901" y="129819"/>
                  </a:lnTo>
                  <a:lnTo>
                    <a:pt x="38904" y="93705"/>
                  </a:lnTo>
                  <a:lnTo>
                    <a:pt x="66722" y="62245"/>
                  </a:lnTo>
                  <a:lnTo>
                    <a:pt x="100440" y="36292"/>
                  </a:lnTo>
                  <a:lnTo>
                    <a:pt x="139142" y="16698"/>
                  </a:lnTo>
                  <a:lnTo>
                    <a:pt x="181913" y="4316"/>
                  </a:lnTo>
                  <a:lnTo>
                    <a:pt x="227837" y="0"/>
                  </a:lnTo>
                  <a:lnTo>
                    <a:pt x="273762" y="4316"/>
                  </a:lnTo>
                  <a:lnTo>
                    <a:pt x="316533" y="16698"/>
                  </a:lnTo>
                  <a:lnTo>
                    <a:pt x="355235" y="36292"/>
                  </a:lnTo>
                  <a:lnTo>
                    <a:pt x="388953" y="62245"/>
                  </a:lnTo>
                  <a:lnTo>
                    <a:pt x="416771" y="93705"/>
                  </a:lnTo>
                  <a:lnTo>
                    <a:pt x="437774" y="129819"/>
                  </a:lnTo>
                  <a:lnTo>
                    <a:pt x="451048" y="169734"/>
                  </a:lnTo>
                  <a:lnTo>
                    <a:pt x="455675" y="212597"/>
                  </a:lnTo>
                  <a:lnTo>
                    <a:pt x="451048" y="255461"/>
                  </a:lnTo>
                  <a:lnTo>
                    <a:pt x="437774" y="295376"/>
                  </a:lnTo>
                  <a:lnTo>
                    <a:pt x="416771" y="331490"/>
                  </a:lnTo>
                  <a:lnTo>
                    <a:pt x="388953" y="362950"/>
                  </a:lnTo>
                  <a:lnTo>
                    <a:pt x="355235" y="388903"/>
                  </a:lnTo>
                  <a:lnTo>
                    <a:pt x="316533" y="408497"/>
                  </a:lnTo>
                  <a:lnTo>
                    <a:pt x="273762" y="420879"/>
                  </a:lnTo>
                  <a:lnTo>
                    <a:pt x="227837" y="425195"/>
                  </a:lnTo>
                  <a:lnTo>
                    <a:pt x="181913" y="420879"/>
                  </a:lnTo>
                  <a:lnTo>
                    <a:pt x="139142" y="408497"/>
                  </a:lnTo>
                  <a:lnTo>
                    <a:pt x="100440" y="388903"/>
                  </a:lnTo>
                  <a:lnTo>
                    <a:pt x="66722" y="362950"/>
                  </a:lnTo>
                  <a:lnTo>
                    <a:pt x="38904" y="331490"/>
                  </a:lnTo>
                  <a:lnTo>
                    <a:pt x="17901" y="295376"/>
                  </a:lnTo>
                  <a:lnTo>
                    <a:pt x="4627" y="255461"/>
                  </a:lnTo>
                  <a:lnTo>
                    <a:pt x="0" y="2125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457444" y="4518660"/>
              <a:ext cx="1077595" cy="909955"/>
            </a:xfrm>
            <a:custGeom>
              <a:avLst/>
              <a:gdLst/>
              <a:ahLst/>
              <a:cxnLst/>
              <a:rect l="l" t="t" r="r" b="b"/>
              <a:pathLst>
                <a:path w="1077595" h="909954">
                  <a:moveTo>
                    <a:pt x="538733" y="0"/>
                  </a:moveTo>
                  <a:lnTo>
                    <a:pt x="486846" y="2082"/>
                  </a:lnTo>
                  <a:lnTo>
                    <a:pt x="436354" y="8204"/>
                  </a:lnTo>
                  <a:lnTo>
                    <a:pt x="387485" y="18173"/>
                  </a:lnTo>
                  <a:lnTo>
                    <a:pt x="340463" y="31798"/>
                  </a:lnTo>
                  <a:lnTo>
                    <a:pt x="295515" y="48890"/>
                  </a:lnTo>
                  <a:lnTo>
                    <a:pt x="252865" y="69258"/>
                  </a:lnTo>
                  <a:lnTo>
                    <a:pt x="212741" y="92710"/>
                  </a:lnTo>
                  <a:lnTo>
                    <a:pt x="175366" y="119056"/>
                  </a:lnTo>
                  <a:lnTo>
                    <a:pt x="140968" y="148105"/>
                  </a:lnTo>
                  <a:lnTo>
                    <a:pt x="109772" y="179666"/>
                  </a:lnTo>
                  <a:lnTo>
                    <a:pt x="82002" y="213549"/>
                  </a:lnTo>
                  <a:lnTo>
                    <a:pt x="57886" y="249562"/>
                  </a:lnTo>
                  <a:lnTo>
                    <a:pt x="37649" y="287515"/>
                  </a:lnTo>
                  <a:lnTo>
                    <a:pt x="21516" y="327218"/>
                  </a:lnTo>
                  <a:lnTo>
                    <a:pt x="9713" y="368479"/>
                  </a:lnTo>
                  <a:lnTo>
                    <a:pt x="2465" y="411108"/>
                  </a:lnTo>
                  <a:lnTo>
                    <a:pt x="0" y="454913"/>
                  </a:lnTo>
                  <a:lnTo>
                    <a:pt x="2465" y="498719"/>
                  </a:lnTo>
                  <a:lnTo>
                    <a:pt x="9713" y="541348"/>
                  </a:lnTo>
                  <a:lnTo>
                    <a:pt x="21516" y="582609"/>
                  </a:lnTo>
                  <a:lnTo>
                    <a:pt x="37649" y="622312"/>
                  </a:lnTo>
                  <a:lnTo>
                    <a:pt x="57886" y="660265"/>
                  </a:lnTo>
                  <a:lnTo>
                    <a:pt x="82002" y="696278"/>
                  </a:lnTo>
                  <a:lnTo>
                    <a:pt x="109772" y="730161"/>
                  </a:lnTo>
                  <a:lnTo>
                    <a:pt x="140968" y="761722"/>
                  </a:lnTo>
                  <a:lnTo>
                    <a:pt x="175366" y="790771"/>
                  </a:lnTo>
                  <a:lnTo>
                    <a:pt x="212741" y="817117"/>
                  </a:lnTo>
                  <a:lnTo>
                    <a:pt x="252865" y="840569"/>
                  </a:lnTo>
                  <a:lnTo>
                    <a:pt x="295515" y="860937"/>
                  </a:lnTo>
                  <a:lnTo>
                    <a:pt x="340463" y="878029"/>
                  </a:lnTo>
                  <a:lnTo>
                    <a:pt x="387485" y="891654"/>
                  </a:lnTo>
                  <a:lnTo>
                    <a:pt x="436354" y="901623"/>
                  </a:lnTo>
                  <a:lnTo>
                    <a:pt x="486846" y="907745"/>
                  </a:lnTo>
                  <a:lnTo>
                    <a:pt x="538733" y="909827"/>
                  </a:lnTo>
                  <a:lnTo>
                    <a:pt x="590621" y="907745"/>
                  </a:lnTo>
                  <a:lnTo>
                    <a:pt x="641113" y="901623"/>
                  </a:lnTo>
                  <a:lnTo>
                    <a:pt x="689982" y="891654"/>
                  </a:lnTo>
                  <a:lnTo>
                    <a:pt x="737004" y="878029"/>
                  </a:lnTo>
                  <a:lnTo>
                    <a:pt x="781952" y="860937"/>
                  </a:lnTo>
                  <a:lnTo>
                    <a:pt x="824602" y="840569"/>
                  </a:lnTo>
                  <a:lnTo>
                    <a:pt x="864726" y="817117"/>
                  </a:lnTo>
                  <a:lnTo>
                    <a:pt x="902101" y="790771"/>
                  </a:lnTo>
                  <a:lnTo>
                    <a:pt x="936499" y="761722"/>
                  </a:lnTo>
                  <a:lnTo>
                    <a:pt x="967695" y="730161"/>
                  </a:lnTo>
                  <a:lnTo>
                    <a:pt x="995465" y="696278"/>
                  </a:lnTo>
                  <a:lnTo>
                    <a:pt x="1019581" y="660265"/>
                  </a:lnTo>
                  <a:lnTo>
                    <a:pt x="1039818" y="622312"/>
                  </a:lnTo>
                  <a:lnTo>
                    <a:pt x="1055951" y="582609"/>
                  </a:lnTo>
                  <a:lnTo>
                    <a:pt x="1067754" y="541348"/>
                  </a:lnTo>
                  <a:lnTo>
                    <a:pt x="1075002" y="498719"/>
                  </a:lnTo>
                  <a:lnTo>
                    <a:pt x="1077467" y="454913"/>
                  </a:lnTo>
                  <a:lnTo>
                    <a:pt x="1075002" y="411108"/>
                  </a:lnTo>
                  <a:lnTo>
                    <a:pt x="1067754" y="368479"/>
                  </a:lnTo>
                  <a:lnTo>
                    <a:pt x="1055951" y="327218"/>
                  </a:lnTo>
                  <a:lnTo>
                    <a:pt x="1039818" y="287515"/>
                  </a:lnTo>
                  <a:lnTo>
                    <a:pt x="1019581" y="249562"/>
                  </a:lnTo>
                  <a:lnTo>
                    <a:pt x="995465" y="213549"/>
                  </a:lnTo>
                  <a:lnTo>
                    <a:pt x="967695" y="179666"/>
                  </a:lnTo>
                  <a:lnTo>
                    <a:pt x="936499" y="148105"/>
                  </a:lnTo>
                  <a:lnTo>
                    <a:pt x="902101" y="119056"/>
                  </a:lnTo>
                  <a:lnTo>
                    <a:pt x="864726" y="92710"/>
                  </a:lnTo>
                  <a:lnTo>
                    <a:pt x="824602" y="69258"/>
                  </a:lnTo>
                  <a:lnTo>
                    <a:pt x="781952" y="48890"/>
                  </a:lnTo>
                  <a:lnTo>
                    <a:pt x="737004" y="31798"/>
                  </a:lnTo>
                  <a:lnTo>
                    <a:pt x="689982" y="18173"/>
                  </a:lnTo>
                  <a:lnTo>
                    <a:pt x="641113" y="8204"/>
                  </a:lnTo>
                  <a:lnTo>
                    <a:pt x="590621" y="2082"/>
                  </a:lnTo>
                  <a:lnTo>
                    <a:pt x="538733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5511800" y="4881117"/>
            <a:ext cx="868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latin typeface="MS UI Gothic"/>
                <a:cs typeface="MS UI Gothic"/>
              </a:rPr>
              <a:t>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114" dirty="0">
                <a:latin typeface="MS UI Gothic"/>
                <a:cs typeface="MS UI Gothic"/>
              </a:rPr>
              <a:t>ターネ</a:t>
            </a:r>
            <a:r>
              <a:rPr sz="1200" spc="80" dirty="0">
                <a:latin typeface="MS UI Gothic"/>
                <a:cs typeface="MS UI Gothic"/>
              </a:rPr>
              <a:t>ッ</a:t>
            </a:r>
            <a:r>
              <a:rPr sz="1200" spc="-105" dirty="0">
                <a:latin typeface="MS UI Gothic"/>
                <a:cs typeface="MS UI Gothic"/>
              </a:rPr>
              <a:t>ト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3317747" y="4803647"/>
            <a:ext cx="2056130" cy="367665"/>
            <a:chOff x="3317747" y="4803647"/>
            <a:chExt cx="2056130" cy="367665"/>
          </a:xfrm>
        </p:grpSpPr>
        <p:sp>
          <p:nvSpPr>
            <p:cNvPr id="162" name="object 162"/>
            <p:cNvSpPr/>
            <p:nvPr/>
          </p:nvSpPr>
          <p:spPr>
            <a:xfrm>
              <a:off x="3979925" y="4844033"/>
              <a:ext cx="1374775" cy="281940"/>
            </a:xfrm>
            <a:custGeom>
              <a:avLst/>
              <a:gdLst/>
              <a:ahLst/>
              <a:cxnLst/>
              <a:rect l="l" t="t" r="r" b="b"/>
              <a:pathLst>
                <a:path w="1374775" h="281939">
                  <a:moveTo>
                    <a:pt x="0" y="46990"/>
                  </a:moveTo>
                  <a:lnTo>
                    <a:pt x="3698" y="28717"/>
                  </a:lnTo>
                  <a:lnTo>
                    <a:pt x="13779" y="13779"/>
                  </a:lnTo>
                  <a:lnTo>
                    <a:pt x="28717" y="3698"/>
                  </a:lnTo>
                  <a:lnTo>
                    <a:pt x="46989" y="0"/>
                  </a:lnTo>
                  <a:lnTo>
                    <a:pt x="1327658" y="0"/>
                  </a:lnTo>
                  <a:lnTo>
                    <a:pt x="1345930" y="3698"/>
                  </a:lnTo>
                  <a:lnTo>
                    <a:pt x="1360868" y="13779"/>
                  </a:lnTo>
                  <a:lnTo>
                    <a:pt x="1370949" y="28717"/>
                  </a:lnTo>
                  <a:lnTo>
                    <a:pt x="1374648" y="46990"/>
                  </a:lnTo>
                  <a:lnTo>
                    <a:pt x="1374648" y="234950"/>
                  </a:lnTo>
                  <a:lnTo>
                    <a:pt x="1370949" y="253222"/>
                  </a:lnTo>
                  <a:lnTo>
                    <a:pt x="1360868" y="268160"/>
                  </a:lnTo>
                  <a:lnTo>
                    <a:pt x="1345930" y="278241"/>
                  </a:lnTo>
                  <a:lnTo>
                    <a:pt x="1327658" y="281940"/>
                  </a:lnTo>
                  <a:lnTo>
                    <a:pt x="46989" y="281940"/>
                  </a:lnTo>
                  <a:lnTo>
                    <a:pt x="28717" y="278241"/>
                  </a:lnTo>
                  <a:lnTo>
                    <a:pt x="13779" y="268160"/>
                  </a:lnTo>
                  <a:lnTo>
                    <a:pt x="3698" y="253222"/>
                  </a:lnTo>
                  <a:lnTo>
                    <a:pt x="0" y="234950"/>
                  </a:lnTo>
                  <a:lnTo>
                    <a:pt x="0" y="4699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317747" y="4803647"/>
              <a:ext cx="626363" cy="367283"/>
            </a:xfrm>
            <a:prstGeom prst="rect">
              <a:avLst/>
            </a:prstGeom>
          </p:spPr>
        </p:pic>
      </p:grpSp>
      <p:sp>
        <p:nvSpPr>
          <p:cNvPr id="164" name="object 164"/>
          <p:cNvSpPr txBox="1"/>
          <p:nvPr/>
        </p:nvSpPr>
        <p:spPr>
          <a:xfrm>
            <a:off x="7019290" y="4508119"/>
            <a:ext cx="949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S UI Gothic"/>
                <a:cs typeface="MS UI Gothic"/>
              </a:rPr>
              <a:t>BlueB</a:t>
            </a:r>
            <a:r>
              <a:rPr sz="1200" spc="25" dirty="0">
                <a:latin typeface="MS UI Gothic"/>
                <a:cs typeface="MS UI Gothic"/>
              </a:rPr>
              <a:t>ea</a:t>
            </a:r>
            <a:r>
              <a:rPr sz="1200" spc="30" dirty="0">
                <a:latin typeface="MS UI Gothic"/>
                <a:cs typeface="MS UI Gothic"/>
              </a:rPr>
              <a:t>n</a:t>
            </a:r>
            <a:r>
              <a:rPr sz="1200" dirty="0">
                <a:latin typeface="MS UI Gothic"/>
                <a:cs typeface="MS UI Gothic"/>
              </a:rPr>
              <a:t>収容 </a:t>
            </a:r>
            <a:r>
              <a:rPr sz="1200" spc="95" dirty="0">
                <a:latin typeface="MS UI Gothic"/>
                <a:cs typeface="MS UI Gothic"/>
              </a:rPr>
              <a:t>データセ</a:t>
            </a:r>
            <a:r>
              <a:rPr sz="1200" spc="85" dirty="0">
                <a:latin typeface="MS UI Gothic"/>
                <a:cs typeface="MS UI Gothic"/>
              </a:rPr>
              <a:t>ンター</a:t>
            </a:r>
            <a:endParaRPr sz="1200" dirty="0">
              <a:latin typeface="MS UI Gothic"/>
              <a:cs typeface="MS UI Gothic"/>
            </a:endParaRPr>
          </a:p>
        </p:txBody>
      </p:sp>
      <p:sp>
        <p:nvSpPr>
          <p:cNvPr id="167" name="object 167"/>
          <p:cNvSpPr txBox="1">
            <a:spLocks noGrp="1"/>
          </p:cNvSpPr>
          <p:nvPr>
            <p:ph type="sldNum" sz="quarter" idx="7"/>
          </p:nvPr>
        </p:nvSpPr>
        <p:spPr>
          <a:xfrm>
            <a:off x="8763000" y="6629400"/>
            <a:ext cx="30225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lang="en-US" spc="180" dirty="0"/>
              <a:t>37</a:t>
            </a:r>
          </a:p>
          <a:p>
            <a:pPr marL="38100">
              <a:lnSpc>
                <a:spcPts val="1585"/>
              </a:lnSpc>
            </a:pPr>
            <a:endParaRPr spc="180" dirty="0"/>
          </a:p>
        </p:txBody>
      </p:sp>
      <p:sp>
        <p:nvSpPr>
          <p:cNvPr id="165" name="object 165"/>
          <p:cNvSpPr txBox="1"/>
          <p:nvPr/>
        </p:nvSpPr>
        <p:spPr>
          <a:xfrm>
            <a:off x="402437" y="1003553"/>
            <a:ext cx="772160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5"/>
              </a:spcBef>
              <a:buSzPct val="92857"/>
              <a:buChar char="•"/>
              <a:tabLst>
                <a:tab pos="102870" algn="l"/>
              </a:tabLst>
            </a:pPr>
            <a:r>
              <a:rPr sz="1400" spc="55" dirty="0">
                <a:latin typeface="MS UI Gothic"/>
                <a:cs typeface="MS UI Gothic"/>
              </a:rPr>
              <a:t>法人向</a:t>
            </a:r>
            <a:r>
              <a:rPr sz="1400" spc="45" dirty="0">
                <a:latin typeface="MS UI Gothic"/>
                <a:cs typeface="MS UI Gothic"/>
              </a:rPr>
              <a:t>け</a:t>
            </a:r>
            <a:r>
              <a:rPr sz="1400" spc="40" dirty="0">
                <a:latin typeface="MS UI Gothic"/>
                <a:cs typeface="MS UI Gothic"/>
              </a:rPr>
              <a:t>の</a:t>
            </a:r>
            <a:r>
              <a:rPr sz="1400" spc="5" dirty="0">
                <a:latin typeface="MS UI Gothic"/>
                <a:cs typeface="MS UI Gothic"/>
              </a:rPr>
              <a:t>『</a:t>
            </a:r>
            <a:r>
              <a:rPr sz="1400" spc="175" dirty="0">
                <a:latin typeface="MS UI Gothic"/>
                <a:cs typeface="MS UI Gothic"/>
              </a:rPr>
              <a:t>光</a:t>
            </a:r>
            <a:r>
              <a:rPr sz="1400" spc="120" dirty="0">
                <a:latin typeface="MS UI Gothic"/>
                <a:cs typeface="MS UI Gothic"/>
              </a:rPr>
              <a:t>フ</a:t>
            </a:r>
            <a:r>
              <a:rPr sz="1400" spc="90" dirty="0">
                <a:latin typeface="MS UI Gothic"/>
                <a:cs typeface="MS UI Gothic"/>
              </a:rPr>
              <a:t>ァ</a:t>
            </a:r>
            <a:r>
              <a:rPr sz="1400" spc="95" dirty="0">
                <a:latin typeface="MS UI Gothic"/>
                <a:cs typeface="MS UI Gothic"/>
              </a:rPr>
              <a:t>イ</a:t>
            </a:r>
            <a:r>
              <a:rPr sz="1400" spc="114" dirty="0">
                <a:latin typeface="MS UI Gothic"/>
                <a:cs typeface="MS UI Gothic"/>
              </a:rPr>
              <a:t>バ</a:t>
            </a:r>
            <a:r>
              <a:rPr sz="1400" spc="15" dirty="0">
                <a:latin typeface="MS UI Gothic"/>
                <a:cs typeface="MS UI Gothic"/>
              </a:rPr>
              <a:t>ー回</a:t>
            </a:r>
            <a:r>
              <a:rPr sz="1400" spc="5" dirty="0">
                <a:latin typeface="MS UI Gothic"/>
                <a:cs typeface="MS UI Gothic"/>
              </a:rPr>
              <a:t>線』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spc="-15" dirty="0">
                <a:latin typeface="MS UI Gothic"/>
                <a:cs typeface="MS UI Gothic"/>
              </a:rPr>
              <a:t>推</a:t>
            </a:r>
            <a:r>
              <a:rPr sz="1400" dirty="0">
                <a:latin typeface="MS UI Gothic"/>
                <a:cs typeface="MS UI Gothic"/>
              </a:rPr>
              <a:t>奨</a:t>
            </a:r>
            <a:r>
              <a:rPr sz="1400" spc="-5" dirty="0">
                <a:latin typeface="MS UI Gothic"/>
                <a:cs typeface="MS UI Gothic"/>
              </a:rPr>
              <a:t> </a:t>
            </a:r>
            <a:r>
              <a:rPr sz="1100" spc="-30" dirty="0">
                <a:latin typeface="MS UI Gothic"/>
                <a:cs typeface="MS UI Gothic"/>
              </a:rPr>
              <a:t>（NTT</a:t>
            </a:r>
            <a:r>
              <a:rPr sz="1100" spc="95" dirty="0">
                <a:latin typeface="MS UI Gothic"/>
                <a:cs typeface="MS UI Gothic"/>
              </a:rPr>
              <a:t>コ</a:t>
            </a:r>
            <a:r>
              <a:rPr sz="1100" spc="85" dirty="0">
                <a:latin typeface="MS UI Gothic"/>
                <a:cs typeface="MS UI Gothic"/>
              </a:rPr>
              <a:t>ミ</a:t>
            </a:r>
            <a:r>
              <a:rPr sz="1100" spc="95" dirty="0">
                <a:latin typeface="MS UI Gothic"/>
                <a:cs typeface="MS UI Gothic"/>
              </a:rPr>
              <a:t>ュ</a:t>
            </a:r>
            <a:r>
              <a:rPr sz="1100" spc="105" dirty="0">
                <a:latin typeface="MS UI Gothic"/>
                <a:cs typeface="MS UI Gothic"/>
              </a:rPr>
              <a:t>ニ</a:t>
            </a:r>
            <a:r>
              <a:rPr sz="1100" spc="110" dirty="0">
                <a:latin typeface="MS UI Gothic"/>
                <a:cs typeface="MS UI Gothic"/>
              </a:rPr>
              <a:t>ケ</a:t>
            </a:r>
            <a:r>
              <a:rPr sz="1100" spc="114" dirty="0">
                <a:latin typeface="MS UI Gothic"/>
                <a:cs typeface="MS UI Gothic"/>
              </a:rPr>
              <a:t>ーシ</a:t>
            </a:r>
            <a:r>
              <a:rPr sz="1100" spc="70" dirty="0">
                <a:latin typeface="MS UI Gothic"/>
                <a:cs typeface="MS UI Gothic"/>
              </a:rPr>
              <a:t>ョ</a:t>
            </a:r>
            <a:r>
              <a:rPr sz="1100" spc="105" dirty="0">
                <a:latin typeface="MS UI Gothic"/>
                <a:cs typeface="MS UI Gothic"/>
              </a:rPr>
              <a:t>ン</a:t>
            </a:r>
            <a:r>
              <a:rPr sz="1100" spc="114" dirty="0">
                <a:latin typeface="MS UI Gothic"/>
                <a:cs typeface="MS UI Gothic"/>
              </a:rPr>
              <a:t>ズ</a:t>
            </a:r>
            <a:r>
              <a:rPr sz="1100" spc="15" dirty="0">
                <a:latin typeface="MS UI Gothic"/>
                <a:cs typeface="MS UI Gothic"/>
              </a:rPr>
              <a:t> </a:t>
            </a:r>
            <a:r>
              <a:rPr sz="1100" spc="-5" dirty="0">
                <a:latin typeface="MS UI Gothic"/>
                <a:cs typeface="MS UI Gothic"/>
              </a:rPr>
              <a:t>–</a:t>
            </a:r>
            <a:r>
              <a:rPr sz="1100" spc="45" dirty="0">
                <a:latin typeface="MS UI Gothic"/>
                <a:cs typeface="MS UI Gothic"/>
              </a:rPr>
              <a:t> </a:t>
            </a:r>
            <a:r>
              <a:rPr sz="1100" spc="-20" dirty="0">
                <a:latin typeface="MS UI Gothic"/>
                <a:cs typeface="MS UI Gothic"/>
              </a:rPr>
              <a:t>OCN</a:t>
            </a:r>
            <a:r>
              <a:rPr sz="1100" spc="65" dirty="0">
                <a:latin typeface="MS UI Gothic"/>
                <a:cs typeface="MS UI Gothic"/>
              </a:rPr>
              <a:t>光</a:t>
            </a:r>
            <a:r>
              <a:rPr sz="1100" spc="55" dirty="0">
                <a:latin typeface="MS UI Gothic"/>
                <a:cs typeface="MS UI Gothic"/>
              </a:rPr>
              <a:t>サー</a:t>
            </a:r>
            <a:r>
              <a:rPr sz="1100" spc="45" dirty="0">
                <a:latin typeface="MS UI Gothic"/>
                <a:cs typeface="MS UI Gothic"/>
              </a:rPr>
              <a:t>ビ</a:t>
            </a:r>
            <a:r>
              <a:rPr sz="1100" spc="65" dirty="0">
                <a:latin typeface="MS UI Gothic"/>
                <a:cs typeface="MS UI Gothic"/>
              </a:rPr>
              <a:t>ス</a:t>
            </a:r>
            <a:r>
              <a:rPr sz="1100" spc="10" dirty="0">
                <a:latin typeface="MS UI Gothic"/>
                <a:cs typeface="MS UI Gothic"/>
              </a:rPr>
              <a:t>（F）  </a:t>
            </a:r>
            <a:r>
              <a:rPr sz="1100" spc="-5" dirty="0">
                <a:latin typeface="MS UI Gothic"/>
                <a:cs typeface="MS UI Gothic"/>
              </a:rPr>
              <a:t>、</a:t>
            </a:r>
            <a:r>
              <a:rPr sz="1100" spc="-25" dirty="0">
                <a:latin typeface="MS UI Gothic"/>
                <a:cs typeface="MS UI Gothic"/>
              </a:rPr>
              <a:t>USEN</a:t>
            </a:r>
            <a:r>
              <a:rPr sz="1100" spc="10" dirty="0">
                <a:latin typeface="MS UI Gothic"/>
                <a:cs typeface="MS UI Gothic"/>
              </a:rPr>
              <a:t> </a:t>
            </a:r>
            <a:r>
              <a:rPr sz="1100" spc="-5" dirty="0">
                <a:latin typeface="MS UI Gothic"/>
                <a:cs typeface="MS UI Gothic"/>
              </a:rPr>
              <a:t>–</a:t>
            </a:r>
            <a:r>
              <a:rPr sz="1100" spc="25" dirty="0">
                <a:latin typeface="MS UI Gothic"/>
                <a:cs typeface="MS UI Gothic"/>
              </a:rPr>
              <a:t> </a:t>
            </a:r>
            <a:r>
              <a:rPr sz="1100" spc="60" dirty="0">
                <a:latin typeface="MS UI Gothic"/>
                <a:cs typeface="MS UI Gothic"/>
              </a:rPr>
              <a:t>光</a:t>
            </a:r>
            <a:r>
              <a:rPr sz="1100" spc="45" dirty="0">
                <a:latin typeface="MS UI Gothic"/>
                <a:cs typeface="MS UI Gothic"/>
              </a:rPr>
              <a:t>ビ</a:t>
            </a:r>
            <a:r>
              <a:rPr sz="1100" spc="50" dirty="0">
                <a:latin typeface="MS UI Gothic"/>
                <a:cs typeface="MS UI Gothic"/>
              </a:rPr>
              <a:t>ジネ</a:t>
            </a:r>
            <a:r>
              <a:rPr sz="1100" spc="125" dirty="0">
                <a:latin typeface="MS UI Gothic"/>
                <a:cs typeface="MS UI Gothic"/>
              </a:rPr>
              <a:t>スア</a:t>
            </a:r>
            <a:r>
              <a:rPr sz="1100" spc="100" dirty="0">
                <a:latin typeface="MS UI Gothic"/>
                <a:cs typeface="MS UI Gothic"/>
              </a:rPr>
              <a:t>ク</a:t>
            </a:r>
            <a:r>
              <a:rPr sz="1100" spc="114" dirty="0">
                <a:latin typeface="MS UI Gothic"/>
                <a:cs typeface="MS UI Gothic"/>
              </a:rPr>
              <a:t>セス</a:t>
            </a:r>
            <a:r>
              <a:rPr sz="1100" spc="30" dirty="0">
                <a:latin typeface="MS UI Gothic"/>
                <a:cs typeface="MS UI Gothic"/>
              </a:rPr>
              <a:t> </a:t>
            </a:r>
            <a:r>
              <a:rPr sz="1100" dirty="0">
                <a:latin typeface="MS UI Gothic"/>
                <a:cs typeface="MS UI Gothic"/>
              </a:rPr>
              <a:t>等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-30" dirty="0">
                <a:latin typeface="MS UI Gothic"/>
                <a:cs typeface="MS UI Gothic"/>
              </a:rPr>
              <a:t>LAN</a:t>
            </a:r>
            <a:r>
              <a:rPr sz="1400" spc="25" dirty="0">
                <a:latin typeface="MS UI Gothic"/>
                <a:cs typeface="MS UI Gothic"/>
              </a:rPr>
              <a:t>環境</a:t>
            </a:r>
            <a:r>
              <a:rPr sz="1400" spc="20" dirty="0">
                <a:latin typeface="MS UI Gothic"/>
                <a:cs typeface="MS UI Gothic"/>
              </a:rPr>
              <a:t>は</a:t>
            </a:r>
            <a:r>
              <a:rPr sz="1400" spc="25" dirty="0">
                <a:latin typeface="MS UI Gothic"/>
                <a:cs typeface="MS UI Gothic"/>
              </a:rPr>
              <a:t>業務用機器</a:t>
            </a:r>
            <a:r>
              <a:rPr sz="1400" spc="10" dirty="0">
                <a:latin typeface="MS UI Gothic"/>
                <a:cs typeface="MS UI Gothic"/>
              </a:rPr>
              <a:t>で</a:t>
            </a:r>
            <a:r>
              <a:rPr sz="1400" spc="35" dirty="0">
                <a:latin typeface="MS UI Gothic"/>
                <a:cs typeface="MS UI Gothic"/>
              </a:rPr>
              <a:t>の</a:t>
            </a:r>
            <a:r>
              <a:rPr sz="1400" spc="45" dirty="0">
                <a:latin typeface="MS UI Gothic"/>
                <a:cs typeface="MS UI Gothic"/>
              </a:rPr>
              <a:t>構築</a:t>
            </a:r>
            <a:r>
              <a:rPr sz="1400" spc="35" dirty="0">
                <a:latin typeface="MS UI Gothic"/>
                <a:cs typeface="MS UI Gothic"/>
              </a:rPr>
              <a:t>を</a:t>
            </a:r>
            <a:r>
              <a:rPr sz="1400" spc="45" dirty="0">
                <a:latin typeface="MS UI Gothic"/>
                <a:cs typeface="MS UI Gothic"/>
              </a:rPr>
              <a:t>推奨</a:t>
            </a:r>
            <a:r>
              <a:rPr sz="1100" spc="50" dirty="0">
                <a:latin typeface="MS UI Gothic"/>
                <a:cs typeface="MS UI Gothic"/>
              </a:rPr>
              <a:t>(Cisco</a:t>
            </a:r>
            <a:r>
              <a:rPr sz="1100" spc="-5" dirty="0">
                <a:latin typeface="MS UI Gothic"/>
                <a:cs typeface="MS UI Gothic"/>
              </a:rPr>
              <a:t>、</a:t>
            </a:r>
            <a:r>
              <a:rPr sz="1100" spc="-40" dirty="0">
                <a:latin typeface="MS UI Gothic"/>
                <a:cs typeface="MS UI Gothic"/>
              </a:rPr>
              <a:t>YAMAHA</a:t>
            </a:r>
            <a:r>
              <a:rPr sz="1100" spc="-45" dirty="0">
                <a:latin typeface="MS UI Gothic"/>
                <a:cs typeface="MS UI Gothic"/>
              </a:rPr>
              <a:t> </a:t>
            </a:r>
            <a:r>
              <a:rPr sz="1100" spc="35" dirty="0">
                <a:latin typeface="MS UI Gothic"/>
                <a:cs typeface="MS UI Gothic"/>
              </a:rPr>
              <a:t>等</a:t>
            </a:r>
            <a:r>
              <a:rPr sz="1100" spc="25" dirty="0">
                <a:latin typeface="MS UI Gothic"/>
                <a:cs typeface="MS UI Gothic"/>
              </a:rPr>
              <a:t>の</a:t>
            </a:r>
            <a:r>
              <a:rPr sz="1100" spc="35" dirty="0">
                <a:latin typeface="MS UI Gothic"/>
                <a:cs typeface="MS UI Gothic"/>
              </a:rPr>
              <a:t>機</a:t>
            </a:r>
            <a:r>
              <a:rPr sz="1100" spc="30" dirty="0">
                <a:latin typeface="MS UI Gothic"/>
                <a:cs typeface="MS UI Gothic"/>
              </a:rPr>
              <a:t>器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dirty="0">
                <a:latin typeface="MS UI Gothic"/>
                <a:cs typeface="MS UI Gothic"/>
              </a:rPr>
              <a:t>有線</a:t>
            </a:r>
            <a:r>
              <a:rPr sz="1400" spc="-35" dirty="0">
                <a:latin typeface="MS UI Gothic"/>
                <a:cs typeface="MS UI Gothic"/>
              </a:rPr>
              <a:t>L</a:t>
            </a:r>
            <a:r>
              <a:rPr sz="1400" spc="-45" dirty="0">
                <a:latin typeface="MS UI Gothic"/>
                <a:cs typeface="MS UI Gothic"/>
              </a:rPr>
              <a:t>A</a:t>
            </a:r>
            <a:r>
              <a:rPr sz="1400" spc="-15" dirty="0">
                <a:latin typeface="MS UI Gothic"/>
                <a:cs typeface="MS UI Gothic"/>
              </a:rPr>
              <a:t>N</a:t>
            </a:r>
            <a:r>
              <a:rPr sz="1400" spc="120" dirty="0">
                <a:latin typeface="MS UI Gothic"/>
                <a:cs typeface="MS UI Gothic"/>
              </a:rPr>
              <a:t>での</a:t>
            </a:r>
            <a:r>
              <a:rPr sz="1400" spc="35" dirty="0">
                <a:latin typeface="MS UI Gothic"/>
                <a:cs typeface="MS UI Gothic"/>
              </a:rPr>
              <a:t>構築</a:t>
            </a:r>
            <a:r>
              <a:rPr sz="1400" spc="30" dirty="0">
                <a:latin typeface="MS UI Gothic"/>
                <a:cs typeface="MS UI Gothic"/>
              </a:rPr>
              <a:t>を</a:t>
            </a:r>
            <a:r>
              <a:rPr sz="1400" dirty="0">
                <a:latin typeface="MS UI Gothic"/>
                <a:cs typeface="MS UI Gothic"/>
              </a:rPr>
              <a:t>推奨</a:t>
            </a:r>
            <a:r>
              <a:rPr sz="1100" spc="60" dirty="0">
                <a:latin typeface="MS UI Gothic"/>
                <a:cs typeface="MS UI Gothic"/>
              </a:rPr>
              <a:t>(</a:t>
            </a:r>
            <a:r>
              <a:rPr sz="1100" spc="155" dirty="0">
                <a:latin typeface="MS UI Gothic"/>
                <a:cs typeface="MS UI Gothic"/>
              </a:rPr>
              <a:t>W</a:t>
            </a:r>
            <a:r>
              <a:rPr sz="1100" spc="30" dirty="0">
                <a:latin typeface="MS UI Gothic"/>
                <a:cs typeface="MS UI Gothic"/>
              </a:rPr>
              <a:t>i</a:t>
            </a:r>
            <a:r>
              <a:rPr sz="1100" spc="140" dirty="0">
                <a:latin typeface="MS UI Gothic"/>
                <a:cs typeface="MS UI Gothic"/>
              </a:rPr>
              <a:t>-</a:t>
            </a:r>
            <a:r>
              <a:rPr sz="1100" spc="5" dirty="0">
                <a:latin typeface="MS UI Gothic"/>
                <a:cs typeface="MS UI Gothic"/>
              </a:rPr>
              <a:t>F</a:t>
            </a:r>
            <a:r>
              <a:rPr sz="1100" spc="-10" dirty="0">
                <a:latin typeface="MS UI Gothic"/>
                <a:cs typeface="MS UI Gothic"/>
              </a:rPr>
              <a:t>i</a:t>
            </a:r>
            <a:r>
              <a:rPr sz="1100" spc="30" dirty="0">
                <a:latin typeface="MS UI Gothic"/>
                <a:cs typeface="MS UI Gothic"/>
              </a:rPr>
              <a:t>環境</a:t>
            </a:r>
            <a:r>
              <a:rPr sz="1100" spc="10" dirty="0">
                <a:latin typeface="MS UI Gothic"/>
                <a:cs typeface="MS UI Gothic"/>
              </a:rPr>
              <a:t>は</a:t>
            </a:r>
            <a:r>
              <a:rPr sz="1100" dirty="0">
                <a:latin typeface="MS UI Gothic"/>
                <a:cs typeface="MS UI Gothic"/>
              </a:rPr>
              <a:t>非</a:t>
            </a:r>
            <a:r>
              <a:rPr sz="1100" spc="-15" dirty="0">
                <a:latin typeface="MS UI Gothic"/>
                <a:cs typeface="MS UI Gothic"/>
              </a:rPr>
              <a:t>推</a:t>
            </a:r>
            <a:r>
              <a:rPr sz="1100" dirty="0">
                <a:latin typeface="MS UI Gothic"/>
                <a:cs typeface="MS UI Gothic"/>
              </a:rPr>
              <a:t>奨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05790" y="2243074"/>
            <a:ext cx="649605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latin typeface="MS UI Gothic"/>
                <a:cs typeface="MS UI Gothic"/>
              </a:rPr>
              <a:t>【</a:t>
            </a:r>
            <a:r>
              <a:rPr sz="1400" spc="25" dirty="0">
                <a:latin typeface="MS UI Gothic"/>
                <a:cs typeface="MS UI Gothic"/>
              </a:rPr>
              <a:t>同時発着信数</a:t>
            </a:r>
            <a:r>
              <a:rPr sz="1400" spc="15" dirty="0">
                <a:latin typeface="MS UI Gothic"/>
                <a:cs typeface="MS UI Gothic"/>
              </a:rPr>
              <a:t>が</a:t>
            </a:r>
            <a:r>
              <a:rPr sz="1400" spc="90" dirty="0">
                <a:latin typeface="MS UI Gothic"/>
                <a:cs typeface="MS UI Gothic"/>
              </a:rPr>
              <a:t>40ch</a:t>
            </a:r>
            <a:r>
              <a:rPr sz="1400" spc="35" dirty="0">
                <a:latin typeface="MS UI Gothic"/>
                <a:cs typeface="MS UI Gothic"/>
              </a:rPr>
              <a:t>以上</a:t>
            </a:r>
            <a:r>
              <a:rPr sz="1400" spc="25" dirty="0">
                <a:latin typeface="MS UI Gothic"/>
                <a:cs typeface="MS UI Gothic"/>
              </a:rPr>
              <a:t>の</a:t>
            </a:r>
            <a:r>
              <a:rPr sz="1400" spc="35" dirty="0">
                <a:latin typeface="MS UI Gothic"/>
                <a:cs typeface="MS UI Gothic"/>
              </a:rPr>
              <a:t>場</a:t>
            </a:r>
            <a:r>
              <a:rPr sz="1400" spc="15" dirty="0">
                <a:latin typeface="MS UI Gothic"/>
                <a:cs typeface="MS UI Gothic"/>
              </a:rPr>
              <a:t>合</a:t>
            </a:r>
            <a:r>
              <a:rPr sz="1400" dirty="0">
                <a:latin typeface="MS UI Gothic"/>
                <a:cs typeface="MS UI Gothic"/>
              </a:rPr>
              <a:t>】</a:t>
            </a: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55" dirty="0">
                <a:latin typeface="MS UI Gothic"/>
                <a:cs typeface="MS UI Gothic"/>
              </a:rPr>
              <a:t>帯域保障型の</a:t>
            </a:r>
            <a:r>
              <a:rPr sz="1400" spc="35" dirty="0">
                <a:latin typeface="MS UI Gothic"/>
                <a:cs typeface="MS UI Gothic"/>
              </a:rPr>
              <a:t>ブ</a:t>
            </a:r>
            <a:r>
              <a:rPr sz="1400" spc="75" dirty="0">
                <a:latin typeface="MS UI Gothic"/>
                <a:cs typeface="MS UI Gothic"/>
              </a:rPr>
              <a:t>ロ</a:t>
            </a:r>
            <a:r>
              <a:rPr sz="1400" spc="80" dirty="0">
                <a:latin typeface="MS UI Gothic"/>
                <a:cs typeface="MS UI Gothic"/>
              </a:rPr>
              <a:t>ー</a:t>
            </a:r>
            <a:r>
              <a:rPr sz="1400" spc="10" dirty="0">
                <a:latin typeface="MS UI Gothic"/>
                <a:cs typeface="MS UI Gothic"/>
              </a:rPr>
              <a:t>ド</a:t>
            </a:r>
            <a:r>
              <a:rPr sz="1400" spc="20" dirty="0">
                <a:latin typeface="MS UI Gothic"/>
                <a:cs typeface="MS UI Gothic"/>
              </a:rPr>
              <a:t>バ</a:t>
            </a:r>
            <a:r>
              <a:rPr sz="1400" spc="40" dirty="0">
                <a:latin typeface="MS UI Gothic"/>
                <a:cs typeface="MS UI Gothic"/>
              </a:rPr>
              <a:t>ンドサー</a:t>
            </a:r>
            <a:r>
              <a:rPr sz="1400" spc="160" dirty="0">
                <a:latin typeface="MS UI Gothic"/>
                <a:cs typeface="MS UI Gothic"/>
              </a:rPr>
              <a:t>ビ</a:t>
            </a:r>
            <a:r>
              <a:rPr sz="1400" spc="55" dirty="0">
                <a:latin typeface="MS UI Gothic"/>
                <a:cs typeface="MS UI Gothic"/>
              </a:rPr>
              <a:t>ス契約を</a:t>
            </a:r>
            <a:r>
              <a:rPr sz="1400" spc="-15" dirty="0">
                <a:latin typeface="MS UI Gothic"/>
                <a:cs typeface="MS UI Gothic"/>
              </a:rPr>
              <a:t>推</a:t>
            </a:r>
            <a:r>
              <a:rPr sz="1400" dirty="0">
                <a:latin typeface="MS UI Gothic"/>
                <a:cs typeface="MS UI Gothic"/>
              </a:rPr>
              <a:t>奨</a:t>
            </a: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15" dirty="0">
                <a:latin typeface="MS UI Gothic"/>
                <a:cs typeface="MS UI Gothic"/>
              </a:rPr>
              <a:t>BlueBean</a:t>
            </a:r>
            <a:r>
              <a:rPr sz="1400" dirty="0">
                <a:latin typeface="MS UI Gothic"/>
                <a:cs typeface="MS UI Gothic"/>
              </a:rPr>
              <a:t>通信</a:t>
            </a:r>
            <a:r>
              <a:rPr sz="1400" spc="-15" dirty="0">
                <a:latin typeface="MS UI Gothic"/>
                <a:cs typeface="MS UI Gothic"/>
              </a:rPr>
              <a:t>専</a:t>
            </a:r>
            <a:r>
              <a:rPr sz="1400" spc="100" dirty="0">
                <a:latin typeface="MS UI Gothic"/>
                <a:cs typeface="MS UI Gothic"/>
              </a:rPr>
              <a:t>用</a:t>
            </a:r>
            <a:r>
              <a:rPr sz="1400" spc="80" dirty="0">
                <a:latin typeface="MS UI Gothic"/>
                <a:cs typeface="MS UI Gothic"/>
              </a:rPr>
              <a:t>のネ</a:t>
            </a:r>
            <a:r>
              <a:rPr sz="1400" spc="60" dirty="0">
                <a:latin typeface="MS UI Gothic"/>
                <a:cs typeface="MS UI Gothic"/>
              </a:rPr>
              <a:t>ッ</a:t>
            </a:r>
            <a:r>
              <a:rPr sz="1400" spc="70" dirty="0">
                <a:latin typeface="MS UI Gothic"/>
                <a:cs typeface="MS UI Gothic"/>
              </a:rPr>
              <a:t>ト</a:t>
            </a:r>
            <a:r>
              <a:rPr sz="1400" spc="65" dirty="0">
                <a:latin typeface="MS UI Gothic"/>
                <a:cs typeface="MS UI Gothic"/>
              </a:rPr>
              <a:t>ワ</a:t>
            </a:r>
            <a:r>
              <a:rPr sz="1400" spc="80" dirty="0">
                <a:latin typeface="MS UI Gothic"/>
                <a:cs typeface="MS UI Gothic"/>
              </a:rPr>
              <a:t>ー</a:t>
            </a:r>
            <a:r>
              <a:rPr sz="1400" spc="65" dirty="0">
                <a:latin typeface="MS UI Gothic"/>
                <a:cs typeface="MS UI Gothic"/>
              </a:rPr>
              <a:t>ク</a:t>
            </a:r>
            <a:r>
              <a:rPr sz="1400" spc="80" dirty="0">
                <a:latin typeface="MS UI Gothic"/>
                <a:cs typeface="MS UI Gothic"/>
              </a:rPr>
              <a:t>構</a:t>
            </a:r>
            <a:r>
              <a:rPr sz="1400" spc="50" dirty="0">
                <a:latin typeface="MS UI Gothic"/>
                <a:cs typeface="MS UI Gothic"/>
              </a:rPr>
              <a:t>築</a:t>
            </a:r>
            <a:r>
              <a:rPr sz="1400" spc="30" dirty="0">
                <a:latin typeface="MS UI Gothic"/>
                <a:cs typeface="MS UI Gothic"/>
              </a:rPr>
              <a:t>を</a:t>
            </a:r>
            <a:r>
              <a:rPr sz="1400" spc="-15" dirty="0">
                <a:latin typeface="MS UI Gothic"/>
                <a:cs typeface="MS UI Gothic"/>
              </a:rPr>
              <a:t>推</a:t>
            </a:r>
            <a:r>
              <a:rPr sz="1400" dirty="0">
                <a:latin typeface="MS UI Gothic"/>
                <a:cs typeface="MS UI Gothic"/>
              </a:rPr>
              <a:t>奨</a:t>
            </a: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85" dirty="0">
                <a:latin typeface="MS UI Gothic"/>
                <a:cs typeface="MS UI Gothic"/>
              </a:rPr>
              <a:t>他</a:t>
            </a:r>
            <a:r>
              <a:rPr sz="1400" spc="70" dirty="0">
                <a:latin typeface="MS UI Gothic"/>
                <a:cs typeface="MS UI Gothic"/>
              </a:rPr>
              <a:t>のデー</a:t>
            </a:r>
            <a:r>
              <a:rPr sz="1400" spc="60" dirty="0">
                <a:latin typeface="MS UI Gothic"/>
                <a:cs typeface="MS UI Gothic"/>
              </a:rPr>
              <a:t>タ</a:t>
            </a:r>
            <a:r>
              <a:rPr sz="1400" spc="85" dirty="0">
                <a:latin typeface="MS UI Gothic"/>
                <a:cs typeface="MS UI Gothic"/>
              </a:rPr>
              <a:t>通信</a:t>
            </a:r>
            <a:r>
              <a:rPr sz="1400" spc="55" dirty="0">
                <a:latin typeface="MS UI Gothic"/>
                <a:cs typeface="MS UI Gothic"/>
              </a:rPr>
              <a:t>と</a:t>
            </a:r>
            <a:r>
              <a:rPr sz="1400" spc="85" dirty="0">
                <a:latin typeface="MS UI Gothic"/>
                <a:cs typeface="MS UI Gothic"/>
              </a:rPr>
              <a:t>併用</a:t>
            </a:r>
            <a:r>
              <a:rPr sz="1400" spc="70" dirty="0">
                <a:latin typeface="MS UI Gothic"/>
                <a:cs typeface="MS UI Gothic"/>
              </a:rPr>
              <a:t>す</a:t>
            </a:r>
            <a:r>
              <a:rPr sz="1400" spc="65" dirty="0">
                <a:latin typeface="MS UI Gothic"/>
                <a:cs typeface="MS UI Gothic"/>
              </a:rPr>
              <a:t>る</a:t>
            </a:r>
            <a:r>
              <a:rPr sz="1400" spc="-15" dirty="0">
                <a:latin typeface="MS UI Gothic"/>
                <a:cs typeface="MS UI Gothic"/>
              </a:rPr>
              <a:t>際</a:t>
            </a:r>
            <a:r>
              <a:rPr sz="1400" spc="35" dirty="0">
                <a:latin typeface="MS UI Gothic"/>
                <a:cs typeface="MS UI Gothic"/>
              </a:rPr>
              <a:t>は</a:t>
            </a:r>
            <a:r>
              <a:rPr sz="1400" spc="25" dirty="0">
                <a:latin typeface="MS UI Gothic"/>
                <a:cs typeface="MS UI Gothic"/>
              </a:rPr>
              <a:t>、音</a:t>
            </a:r>
            <a:r>
              <a:rPr sz="1400" spc="165" dirty="0">
                <a:latin typeface="MS UI Gothic"/>
                <a:cs typeface="MS UI Gothic"/>
              </a:rPr>
              <a:t>声</a:t>
            </a:r>
            <a:r>
              <a:rPr sz="1400" spc="140" dirty="0">
                <a:latin typeface="MS UI Gothic"/>
                <a:cs typeface="MS UI Gothic"/>
              </a:rPr>
              <a:t>パ</a:t>
            </a:r>
            <a:r>
              <a:rPr sz="1400" spc="130" dirty="0">
                <a:latin typeface="MS UI Gothic"/>
                <a:cs typeface="MS UI Gothic"/>
              </a:rPr>
              <a:t>ケ</a:t>
            </a:r>
            <a:r>
              <a:rPr sz="1400" spc="85" dirty="0">
                <a:latin typeface="MS UI Gothic"/>
                <a:cs typeface="MS UI Gothic"/>
              </a:rPr>
              <a:t>ッ</a:t>
            </a:r>
            <a:r>
              <a:rPr sz="1400" spc="15" dirty="0">
                <a:latin typeface="MS UI Gothic"/>
                <a:cs typeface="MS UI Gothic"/>
              </a:rPr>
              <a:t>ト</a:t>
            </a:r>
            <a:r>
              <a:rPr sz="1400" spc="20" dirty="0">
                <a:latin typeface="MS UI Gothic"/>
                <a:cs typeface="MS UI Gothic"/>
              </a:rPr>
              <a:t>の</a:t>
            </a:r>
            <a:r>
              <a:rPr sz="1400" spc="25" dirty="0">
                <a:latin typeface="MS UI Gothic"/>
                <a:cs typeface="MS UI Gothic"/>
              </a:rPr>
              <a:t>処理</a:t>
            </a:r>
            <a:r>
              <a:rPr sz="1400" spc="10" dirty="0">
                <a:latin typeface="MS UI Gothic"/>
                <a:cs typeface="MS UI Gothic"/>
              </a:rPr>
              <a:t>を</a:t>
            </a:r>
            <a:r>
              <a:rPr sz="1400" spc="-15" dirty="0">
                <a:latin typeface="MS UI Gothic"/>
                <a:cs typeface="MS UI Gothic"/>
              </a:rPr>
              <a:t>優</a:t>
            </a:r>
            <a:r>
              <a:rPr sz="1400" spc="70" dirty="0">
                <a:latin typeface="MS UI Gothic"/>
                <a:cs typeface="MS UI Gothic"/>
              </a:rPr>
              <a:t>先的</a:t>
            </a:r>
            <a:r>
              <a:rPr sz="1400" spc="45" dirty="0">
                <a:latin typeface="MS UI Gothic"/>
                <a:cs typeface="MS UI Gothic"/>
              </a:rPr>
              <a:t>に</a:t>
            </a:r>
            <a:r>
              <a:rPr sz="1400" spc="-15" dirty="0">
                <a:latin typeface="MS UI Gothic"/>
                <a:cs typeface="MS UI Gothic"/>
              </a:rPr>
              <a:t>行</a:t>
            </a:r>
            <a:r>
              <a:rPr sz="1400" spc="275" dirty="0">
                <a:latin typeface="MS UI Gothic"/>
                <a:cs typeface="MS UI Gothic"/>
              </a:rPr>
              <a:t>う</a:t>
            </a:r>
            <a:r>
              <a:rPr sz="1400" spc="-5" dirty="0">
                <a:latin typeface="MS UI Gothic"/>
                <a:cs typeface="MS UI Gothic"/>
              </a:rPr>
              <a:t>『</a:t>
            </a:r>
            <a:r>
              <a:rPr sz="1400" spc="-10" dirty="0">
                <a:latin typeface="MS UI Gothic"/>
                <a:cs typeface="MS UI Gothic"/>
              </a:rPr>
              <a:t>QoS</a:t>
            </a:r>
            <a:r>
              <a:rPr sz="1400" dirty="0">
                <a:latin typeface="MS UI Gothic"/>
                <a:cs typeface="MS UI Gothic"/>
              </a:rPr>
              <a:t>設</a:t>
            </a:r>
            <a:r>
              <a:rPr sz="1400" spc="-15" dirty="0">
                <a:latin typeface="MS UI Gothic"/>
                <a:cs typeface="MS UI Gothic"/>
              </a:rPr>
              <a:t>定</a:t>
            </a:r>
            <a:r>
              <a:rPr sz="1400" spc="-10" dirty="0">
                <a:latin typeface="MS UI Gothic"/>
                <a:cs typeface="MS UI Gothic"/>
              </a:rPr>
              <a:t>』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dirty="0">
                <a:latin typeface="MS UI Gothic"/>
                <a:cs typeface="MS UI Gothic"/>
              </a:rPr>
              <a:t>推奨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786" y="4688585"/>
            <a:ext cx="876300" cy="268605"/>
          </a:xfrm>
          <a:custGeom>
            <a:avLst/>
            <a:gdLst/>
            <a:ahLst/>
            <a:cxnLst/>
            <a:rect l="l" t="t" r="r" b="b"/>
            <a:pathLst>
              <a:path w="876300" h="268604">
                <a:moveTo>
                  <a:pt x="393192" y="0"/>
                </a:moveTo>
                <a:lnTo>
                  <a:pt x="393192" y="268477"/>
                </a:lnTo>
              </a:path>
              <a:path w="876300" h="268604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618613" y="2196464"/>
            <a:ext cx="2386330" cy="4123690"/>
            <a:chOff x="2618613" y="2196464"/>
            <a:chExt cx="2386330" cy="4123690"/>
          </a:xfrm>
        </p:grpSpPr>
        <p:sp>
          <p:nvSpPr>
            <p:cNvPr id="4" name="object 4"/>
            <p:cNvSpPr/>
            <p:nvPr/>
          </p:nvSpPr>
          <p:spPr>
            <a:xfrm>
              <a:off x="3541013" y="4289297"/>
              <a:ext cx="1445260" cy="0"/>
            </a:xfrm>
            <a:custGeom>
              <a:avLst/>
              <a:gdLst/>
              <a:ahLst/>
              <a:cxnLst/>
              <a:rect l="l" t="t" r="r" b="b"/>
              <a:pathLst>
                <a:path w="1445260">
                  <a:moveTo>
                    <a:pt x="0" y="0"/>
                  </a:moveTo>
                  <a:lnTo>
                    <a:pt x="1444752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8138" y="2205989"/>
              <a:ext cx="1507490" cy="4104640"/>
            </a:xfrm>
            <a:custGeom>
              <a:avLst/>
              <a:gdLst/>
              <a:ahLst/>
              <a:cxnLst/>
              <a:rect l="l" t="t" r="r" b="b"/>
              <a:pathLst>
                <a:path w="1507489" h="4104640">
                  <a:moveTo>
                    <a:pt x="0" y="4104132"/>
                  </a:moveTo>
                  <a:lnTo>
                    <a:pt x="1507236" y="4104132"/>
                  </a:lnTo>
                  <a:lnTo>
                    <a:pt x="1507236" y="0"/>
                  </a:lnTo>
                  <a:lnTo>
                    <a:pt x="0" y="0"/>
                  </a:lnTo>
                  <a:lnTo>
                    <a:pt x="0" y="4104132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81789" y="4433950"/>
              <a:ext cx="610235" cy="389890"/>
            </a:xfrm>
            <a:custGeom>
              <a:avLst/>
              <a:gdLst/>
              <a:ahLst/>
              <a:cxnLst/>
              <a:rect l="l" t="t" r="r" b="b"/>
              <a:pathLst>
                <a:path w="610235" h="389889">
                  <a:moveTo>
                    <a:pt x="471348" y="0"/>
                  </a:moveTo>
                  <a:lnTo>
                    <a:pt x="0" y="389202"/>
                  </a:lnTo>
                  <a:lnTo>
                    <a:pt x="183848" y="389462"/>
                  </a:lnTo>
                  <a:lnTo>
                    <a:pt x="236691" y="388807"/>
                  </a:lnTo>
                  <a:lnTo>
                    <a:pt x="288842" y="383558"/>
                  </a:lnTo>
                  <a:lnTo>
                    <a:pt x="339937" y="373836"/>
                  </a:lnTo>
                  <a:lnTo>
                    <a:pt x="389610" y="359762"/>
                  </a:lnTo>
                  <a:lnTo>
                    <a:pt x="437497" y="341458"/>
                  </a:lnTo>
                  <a:lnTo>
                    <a:pt x="483230" y="319045"/>
                  </a:lnTo>
                  <a:lnTo>
                    <a:pt x="526445" y="292644"/>
                  </a:lnTo>
                  <a:lnTo>
                    <a:pt x="566777" y="262377"/>
                  </a:lnTo>
                  <a:lnTo>
                    <a:pt x="593554" y="225751"/>
                  </a:lnTo>
                  <a:lnTo>
                    <a:pt x="607943" y="185622"/>
                  </a:lnTo>
                  <a:lnTo>
                    <a:pt x="610144" y="144169"/>
                  </a:lnTo>
                  <a:lnTo>
                    <a:pt x="600361" y="103571"/>
                  </a:lnTo>
                  <a:lnTo>
                    <a:pt x="578795" y="66007"/>
                  </a:lnTo>
                  <a:lnTo>
                    <a:pt x="545649" y="33657"/>
                  </a:lnTo>
                  <a:lnTo>
                    <a:pt x="510697" y="13088"/>
                  </a:lnTo>
                  <a:lnTo>
                    <a:pt x="471348" y="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9194" y="3625349"/>
              <a:ext cx="859668" cy="11979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59390" y="3913658"/>
              <a:ext cx="326390" cy="909955"/>
            </a:xfrm>
            <a:custGeom>
              <a:avLst/>
              <a:gdLst/>
              <a:ahLst/>
              <a:cxnLst/>
              <a:rect l="l" t="t" r="r" b="b"/>
              <a:pathLst>
                <a:path w="326389" h="909954">
                  <a:moveTo>
                    <a:pt x="326240" y="180541"/>
                  </a:moveTo>
                  <a:lnTo>
                    <a:pt x="279013" y="169892"/>
                  </a:lnTo>
                  <a:lnTo>
                    <a:pt x="233178" y="155588"/>
                  </a:lnTo>
                  <a:lnTo>
                    <a:pt x="188959" y="137754"/>
                  </a:lnTo>
                  <a:lnTo>
                    <a:pt x="146582" y="116515"/>
                  </a:lnTo>
                  <a:lnTo>
                    <a:pt x="106272" y="91995"/>
                  </a:lnTo>
                  <a:lnTo>
                    <a:pt x="68254" y="64319"/>
                  </a:lnTo>
                  <a:lnTo>
                    <a:pt x="32755" y="33612"/>
                  </a:lnTo>
                  <a:lnTo>
                    <a:pt x="0" y="0"/>
                  </a:lnTo>
                  <a:lnTo>
                    <a:pt x="0" y="743551"/>
                  </a:lnTo>
                  <a:lnTo>
                    <a:pt x="38313" y="779700"/>
                  </a:lnTo>
                  <a:lnTo>
                    <a:pt x="79951" y="811994"/>
                  </a:lnTo>
                  <a:lnTo>
                    <a:pt x="124578" y="840261"/>
                  </a:lnTo>
                  <a:lnTo>
                    <a:pt x="171857" y="864329"/>
                  </a:lnTo>
                  <a:lnTo>
                    <a:pt x="221452" y="884027"/>
                  </a:lnTo>
                  <a:lnTo>
                    <a:pt x="273025" y="899185"/>
                  </a:lnTo>
                  <a:lnTo>
                    <a:pt x="326240" y="909631"/>
                  </a:lnTo>
                  <a:lnTo>
                    <a:pt x="326038" y="180524"/>
                  </a:lnTo>
                </a:path>
              </a:pathLst>
            </a:custGeom>
            <a:ln w="6067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5428" y="3802966"/>
              <a:ext cx="533434" cy="10194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85428" y="3802966"/>
              <a:ext cx="534035" cy="1019810"/>
            </a:xfrm>
            <a:custGeom>
              <a:avLst/>
              <a:gdLst/>
              <a:ahLst/>
              <a:cxnLst/>
              <a:rect l="l" t="t" r="r" b="b"/>
              <a:pathLst>
                <a:path w="534035" h="1019810">
                  <a:moveTo>
                    <a:pt x="0" y="291216"/>
                  </a:moveTo>
                  <a:lnTo>
                    <a:pt x="0" y="1019499"/>
                  </a:lnTo>
                  <a:lnTo>
                    <a:pt x="533434" y="731143"/>
                  </a:lnTo>
                  <a:lnTo>
                    <a:pt x="533434" y="0"/>
                  </a:lnTo>
                  <a:lnTo>
                    <a:pt x="0" y="291216"/>
                  </a:lnTo>
                  <a:close/>
                </a:path>
              </a:pathLst>
            </a:custGeom>
            <a:ln w="6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59194" y="3625315"/>
              <a:ext cx="859790" cy="1198245"/>
            </a:xfrm>
            <a:custGeom>
              <a:avLst/>
              <a:gdLst/>
              <a:ahLst/>
              <a:cxnLst/>
              <a:rect l="l" t="t" r="r" b="b"/>
              <a:pathLst>
                <a:path w="859789" h="1198245">
                  <a:moveTo>
                    <a:pt x="859668" y="177634"/>
                  </a:moveTo>
                  <a:lnTo>
                    <a:pt x="529020" y="0"/>
                  </a:lnTo>
                  <a:lnTo>
                    <a:pt x="0" y="289154"/>
                  </a:lnTo>
                  <a:lnTo>
                    <a:pt x="195" y="1031860"/>
                  </a:lnTo>
                  <a:lnTo>
                    <a:pt x="38508" y="1068012"/>
                  </a:lnTo>
                  <a:lnTo>
                    <a:pt x="80146" y="1100307"/>
                  </a:lnTo>
                  <a:lnTo>
                    <a:pt x="124773" y="1128575"/>
                  </a:lnTo>
                  <a:lnTo>
                    <a:pt x="172053" y="1152644"/>
                  </a:lnTo>
                  <a:lnTo>
                    <a:pt x="221647" y="1172343"/>
                  </a:lnTo>
                  <a:lnTo>
                    <a:pt x="273220" y="1187502"/>
                  </a:lnTo>
                  <a:lnTo>
                    <a:pt x="326436" y="1197948"/>
                  </a:lnTo>
                  <a:lnTo>
                    <a:pt x="859668" y="908777"/>
                  </a:lnTo>
                  <a:lnTo>
                    <a:pt x="859668" y="177634"/>
                  </a:lnTo>
                  <a:close/>
                </a:path>
              </a:pathLst>
            </a:custGeom>
            <a:ln w="253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3164" y="4364686"/>
              <a:ext cx="52297" cy="657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83164" y="4364686"/>
              <a:ext cx="52705" cy="66040"/>
            </a:xfrm>
            <a:custGeom>
              <a:avLst/>
              <a:gdLst/>
              <a:ahLst/>
              <a:cxnLst/>
              <a:rect l="l" t="t" r="r" b="b"/>
              <a:pathLst>
                <a:path w="52705" h="66039">
                  <a:moveTo>
                    <a:pt x="49618" y="24297"/>
                  </a:moveTo>
                  <a:lnTo>
                    <a:pt x="43241" y="12496"/>
                  </a:lnTo>
                  <a:lnTo>
                    <a:pt x="34516" y="4145"/>
                  </a:lnTo>
                  <a:lnTo>
                    <a:pt x="24568" y="0"/>
                  </a:lnTo>
                  <a:lnTo>
                    <a:pt x="14523" y="816"/>
                  </a:lnTo>
                  <a:lnTo>
                    <a:pt x="6300" y="6662"/>
                  </a:lnTo>
                  <a:lnTo>
                    <a:pt x="1332" y="16253"/>
                  </a:lnTo>
                  <a:lnTo>
                    <a:pt x="0" y="28280"/>
                  </a:lnTo>
                  <a:lnTo>
                    <a:pt x="2682" y="41438"/>
                  </a:lnTo>
                  <a:lnTo>
                    <a:pt x="9053" y="53240"/>
                  </a:lnTo>
                  <a:lnTo>
                    <a:pt x="17778" y="61591"/>
                  </a:lnTo>
                  <a:lnTo>
                    <a:pt x="27728" y="65736"/>
                  </a:lnTo>
                  <a:lnTo>
                    <a:pt x="37774" y="64919"/>
                  </a:lnTo>
                  <a:lnTo>
                    <a:pt x="45993" y="59064"/>
                  </a:lnTo>
                  <a:lnTo>
                    <a:pt x="50962" y="49470"/>
                  </a:lnTo>
                  <a:lnTo>
                    <a:pt x="52297" y="37445"/>
                  </a:lnTo>
                  <a:lnTo>
                    <a:pt x="49618" y="24297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7028" y="4510447"/>
              <a:ext cx="230563" cy="2125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003087" y="4053899"/>
              <a:ext cx="238760" cy="133985"/>
            </a:xfrm>
            <a:custGeom>
              <a:avLst/>
              <a:gdLst/>
              <a:ahLst/>
              <a:cxnLst/>
              <a:rect l="l" t="t" r="r" b="b"/>
              <a:pathLst>
                <a:path w="238760" h="133985">
                  <a:moveTo>
                    <a:pt x="9478" y="0"/>
                  </a:moveTo>
                  <a:lnTo>
                    <a:pt x="4848" y="202"/>
                  </a:lnTo>
                  <a:lnTo>
                    <a:pt x="684" y="4445"/>
                  </a:lnTo>
                  <a:lnTo>
                    <a:pt x="0" y="6423"/>
                  </a:lnTo>
                  <a:lnTo>
                    <a:pt x="709" y="13185"/>
                  </a:lnTo>
                  <a:lnTo>
                    <a:pt x="3617" y="17479"/>
                  </a:lnTo>
                  <a:lnTo>
                    <a:pt x="8048" y="19913"/>
                  </a:lnTo>
                  <a:lnTo>
                    <a:pt x="47408" y="50064"/>
                  </a:lnTo>
                  <a:lnTo>
                    <a:pt x="89408" y="76643"/>
                  </a:lnTo>
                  <a:lnTo>
                    <a:pt x="133771" y="99507"/>
                  </a:lnTo>
                  <a:lnTo>
                    <a:pt x="180219" y="118511"/>
                  </a:lnTo>
                  <a:lnTo>
                    <a:pt x="228476" y="133512"/>
                  </a:lnTo>
                  <a:lnTo>
                    <a:pt x="234558" y="132228"/>
                  </a:lnTo>
                  <a:lnTo>
                    <a:pt x="238383" y="126565"/>
                  </a:lnTo>
                  <a:lnTo>
                    <a:pt x="236058" y="116878"/>
                  </a:lnTo>
                  <a:lnTo>
                    <a:pt x="232739" y="113751"/>
                  </a:lnTo>
                  <a:lnTo>
                    <a:pt x="228476" y="112855"/>
                  </a:lnTo>
                  <a:lnTo>
                    <a:pt x="181206" y="98402"/>
                  </a:lnTo>
                  <a:lnTo>
                    <a:pt x="135694" y="80008"/>
                  </a:lnTo>
                  <a:lnTo>
                    <a:pt x="92216" y="57811"/>
                  </a:lnTo>
                  <a:lnTo>
                    <a:pt x="51045" y="31952"/>
                  </a:lnTo>
                  <a:lnTo>
                    <a:pt x="12457" y="2569"/>
                  </a:lnTo>
                  <a:lnTo>
                    <a:pt x="94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03087" y="4053899"/>
              <a:ext cx="238760" cy="133985"/>
            </a:xfrm>
            <a:custGeom>
              <a:avLst/>
              <a:gdLst/>
              <a:ahLst/>
              <a:cxnLst/>
              <a:rect l="l" t="t" r="r" b="b"/>
              <a:pathLst>
                <a:path w="238760" h="133985">
                  <a:moveTo>
                    <a:pt x="8048" y="19913"/>
                  </a:moveTo>
                  <a:lnTo>
                    <a:pt x="47408" y="50064"/>
                  </a:lnTo>
                  <a:lnTo>
                    <a:pt x="89408" y="76643"/>
                  </a:lnTo>
                  <a:lnTo>
                    <a:pt x="133771" y="99507"/>
                  </a:lnTo>
                  <a:lnTo>
                    <a:pt x="180219" y="118511"/>
                  </a:lnTo>
                  <a:lnTo>
                    <a:pt x="228476" y="133512"/>
                  </a:lnTo>
                  <a:lnTo>
                    <a:pt x="234558" y="132228"/>
                  </a:lnTo>
                  <a:lnTo>
                    <a:pt x="238383" y="126565"/>
                  </a:lnTo>
                  <a:lnTo>
                    <a:pt x="237018" y="120868"/>
                  </a:lnTo>
                  <a:lnTo>
                    <a:pt x="236058" y="116878"/>
                  </a:lnTo>
                  <a:lnTo>
                    <a:pt x="232739" y="113751"/>
                  </a:lnTo>
                  <a:lnTo>
                    <a:pt x="228476" y="112855"/>
                  </a:lnTo>
                  <a:lnTo>
                    <a:pt x="181206" y="98402"/>
                  </a:lnTo>
                  <a:lnTo>
                    <a:pt x="135694" y="80008"/>
                  </a:lnTo>
                  <a:lnTo>
                    <a:pt x="92216" y="57811"/>
                  </a:lnTo>
                  <a:lnTo>
                    <a:pt x="51045" y="31952"/>
                  </a:lnTo>
                  <a:lnTo>
                    <a:pt x="12457" y="2569"/>
                  </a:lnTo>
                  <a:lnTo>
                    <a:pt x="9478" y="0"/>
                  </a:lnTo>
                  <a:lnTo>
                    <a:pt x="4848" y="202"/>
                  </a:lnTo>
                  <a:lnTo>
                    <a:pt x="2116" y="2992"/>
                  </a:lnTo>
                  <a:lnTo>
                    <a:pt x="684" y="4445"/>
                  </a:lnTo>
                  <a:lnTo>
                    <a:pt x="0" y="6423"/>
                  </a:lnTo>
                  <a:lnTo>
                    <a:pt x="239" y="8401"/>
                  </a:lnTo>
                  <a:lnTo>
                    <a:pt x="709" y="13185"/>
                  </a:lnTo>
                  <a:lnTo>
                    <a:pt x="3617" y="17479"/>
                  </a:lnTo>
                  <a:lnTo>
                    <a:pt x="8048" y="19913"/>
                  </a:lnTo>
                  <a:close/>
                </a:path>
              </a:pathLst>
            </a:custGeom>
            <a:ln w="6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3984" y="4119185"/>
              <a:ext cx="67205" cy="421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073984" y="4119184"/>
              <a:ext cx="67310" cy="42545"/>
            </a:xfrm>
            <a:custGeom>
              <a:avLst/>
              <a:gdLst/>
              <a:ahLst/>
              <a:cxnLst/>
              <a:rect l="l" t="t" r="r" b="b"/>
              <a:pathLst>
                <a:path w="67310" h="42545">
                  <a:moveTo>
                    <a:pt x="67205" y="41349"/>
                  </a:moveTo>
                  <a:lnTo>
                    <a:pt x="54456" y="17491"/>
                  </a:lnTo>
                  <a:lnTo>
                    <a:pt x="37893" y="3385"/>
                  </a:lnTo>
                  <a:lnTo>
                    <a:pt x="19454" y="0"/>
                  </a:lnTo>
                  <a:lnTo>
                    <a:pt x="1075" y="8300"/>
                  </a:lnTo>
                  <a:lnTo>
                    <a:pt x="0" y="19084"/>
                  </a:lnTo>
                  <a:lnTo>
                    <a:pt x="7029" y="28894"/>
                  </a:lnTo>
                  <a:lnTo>
                    <a:pt x="20900" y="36670"/>
                  </a:lnTo>
                  <a:lnTo>
                    <a:pt x="40349" y="41349"/>
                  </a:lnTo>
                  <a:lnTo>
                    <a:pt x="47023" y="41986"/>
                  </a:lnTo>
                  <a:lnTo>
                    <a:pt x="53777" y="42198"/>
                  </a:lnTo>
                  <a:lnTo>
                    <a:pt x="60530" y="41986"/>
                  </a:lnTo>
                  <a:lnTo>
                    <a:pt x="67205" y="4134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12096" y="4134467"/>
              <a:ext cx="220428" cy="17141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012096" y="4145827"/>
              <a:ext cx="220979" cy="128270"/>
            </a:xfrm>
            <a:custGeom>
              <a:avLst/>
              <a:gdLst/>
              <a:ahLst/>
              <a:cxnLst/>
              <a:rect l="l" t="t" r="r" b="b"/>
              <a:pathLst>
                <a:path w="220980" h="128270">
                  <a:moveTo>
                    <a:pt x="0" y="0"/>
                  </a:moveTo>
                  <a:lnTo>
                    <a:pt x="0" y="14453"/>
                  </a:lnTo>
                  <a:lnTo>
                    <a:pt x="39221" y="44803"/>
                  </a:lnTo>
                  <a:lnTo>
                    <a:pt x="81167" y="71490"/>
                  </a:lnTo>
                  <a:lnTo>
                    <a:pt x="125545" y="94360"/>
                  </a:lnTo>
                  <a:lnTo>
                    <a:pt x="172063" y="113265"/>
                  </a:lnTo>
                  <a:lnTo>
                    <a:pt x="220428" y="128052"/>
                  </a:lnTo>
                  <a:lnTo>
                    <a:pt x="220428" y="113582"/>
                  </a:lnTo>
                  <a:lnTo>
                    <a:pt x="172455" y="98017"/>
                  </a:lnTo>
                  <a:lnTo>
                    <a:pt x="126188" y="78752"/>
                  </a:lnTo>
                  <a:lnTo>
                    <a:pt x="81864" y="55910"/>
                  </a:lnTo>
                  <a:lnTo>
                    <a:pt x="39721" y="29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12096" y="4133436"/>
              <a:ext cx="220979" cy="171450"/>
            </a:xfrm>
            <a:custGeom>
              <a:avLst/>
              <a:gdLst/>
              <a:ahLst/>
              <a:cxnLst/>
              <a:rect l="l" t="t" r="r" b="b"/>
              <a:pathLst>
                <a:path w="220980" h="171450">
                  <a:moveTo>
                    <a:pt x="0" y="0"/>
                  </a:moveTo>
                  <a:lnTo>
                    <a:pt x="0" y="57830"/>
                  </a:lnTo>
                  <a:lnTo>
                    <a:pt x="39720" y="87449"/>
                  </a:lnTo>
                  <a:lnTo>
                    <a:pt x="81861" y="113741"/>
                  </a:lnTo>
                  <a:lnTo>
                    <a:pt x="126186" y="136583"/>
                  </a:lnTo>
                  <a:lnTo>
                    <a:pt x="172455" y="155848"/>
                  </a:lnTo>
                  <a:lnTo>
                    <a:pt x="220428" y="171413"/>
                  </a:lnTo>
                </a:path>
              </a:pathLst>
            </a:custGeom>
            <a:ln w="60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12096" y="4135498"/>
              <a:ext cx="220979" cy="171450"/>
            </a:xfrm>
            <a:custGeom>
              <a:avLst/>
              <a:gdLst/>
              <a:ahLst/>
              <a:cxnLst/>
              <a:rect l="l" t="t" r="r" b="b"/>
              <a:pathLst>
                <a:path w="220980" h="171450">
                  <a:moveTo>
                    <a:pt x="220428" y="171430"/>
                  </a:moveTo>
                  <a:lnTo>
                    <a:pt x="220428" y="113599"/>
                  </a:lnTo>
                  <a:lnTo>
                    <a:pt x="172571" y="97796"/>
                  </a:lnTo>
                  <a:lnTo>
                    <a:pt x="126376" y="78417"/>
                  </a:lnTo>
                  <a:lnTo>
                    <a:pt x="82068" y="55580"/>
                  </a:lnTo>
                  <a:lnTo>
                    <a:pt x="39868" y="29402"/>
                  </a:lnTo>
                  <a:lnTo>
                    <a:pt x="0" y="0"/>
                  </a:lnTo>
                </a:path>
              </a:pathLst>
            </a:custGeom>
            <a:ln w="60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36417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20" dirty="0">
                <a:latin typeface="MS UI Gothic"/>
                <a:cs typeface="MS UI Gothic"/>
              </a:rPr>
              <a:t>利用可能</a:t>
            </a:r>
            <a:r>
              <a:rPr sz="3200" b="0" spc="25" dirty="0">
                <a:latin typeface="MS UI Gothic"/>
                <a:cs typeface="MS UI Gothic"/>
              </a:rPr>
              <a:t>な</a:t>
            </a:r>
            <a:r>
              <a:rPr sz="3200" b="0" dirty="0">
                <a:latin typeface="MS UI Gothic"/>
                <a:cs typeface="MS UI Gothic"/>
              </a:rPr>
              <a:t>電話回線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3016" y="877570"/>
            <a:ext cx="7339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0000"/>
                </a:solidFill>
                <a:latin typeface="MS UI Gothic"/>
                <a:cs typeface="MS UI Gothic"/>
              </a:rPr>
              <a:t>IP</a:t>
            </a:r>
            <a:r>
              <a:rPr sz="1800" dirty="0">
                <a:solidFill>
                  <a:srgbClr val="FF0000"/>
                </a:solidFill>
                <a:latin typeface="MS UI Gothic"/>
                <a:cs typeface="MS UI Gothic"/>
              </a:rPr>
              <a:t>電話回線</a:t>
            </a:r>
            <a:r>
              <a:rPr sz="1800" spc="35" dirty="0">
                <a:latin typeface="MS UI Gothic"/>
                <a:cs typeface="MS UI Gothic"/>
              </a:rPr>
              <a:t>（</a:t>
            </a:r>
            <a:r>
              <a:rPr sz="1800" spc="75" dirty="0">
                <a:latin typeface="MS UI Gothic"/>
                <a:cs typeface="MS UI Gothic"/>
              </a:rPr>
              <a:t>楽天</a:t>
            </a:r>
            <a:r>
              <a:rPr sz="1800" spc="50" dirty="0">
                <a:latin typeface="MS UI Gothic"/>
                <a:cs typeface="MS UI Gothic"/>
              </a:rPr>
              <a:t>コ</a:t>
            </a:r>
            <a:r>
              <a:rPr sz="1800" spc="65" dirty="0">
                <a:latin typeface="MS UI Gothic"/>
                <a:cs typeface="MS UI Gothic"/>
              </a:rPr>
              <a:t>ム</a:t>
            </a:r>
            <a:r>
              <a:rPr sz="1800" spc="-60" dirty="0">
                <a:latin typeface="MS UI Gothic"/>
                <a:cs typeface="MS UI Gothic"/>
              </a:rPr>
              <a:t>IP</a:t>
            </a:r>
            <a:r>
              <a:rPr sz="1800" dirty="0">
                <a:latin typeface="MS UI Gothic"/>
                <a:cs typeface="MS UI Gothic"/>
              </a:rPr>
              <a:t>回線</a:t>
            </a:r>
            <a:r>
              <a:rPr sz="1800" spc="5" dirty="0">
                <a:latin typeface="MS UI Gothic"/>
                <a:cs typeface="MS UI Gothic"/>
              </a:rPr>
              <a:t>等</a:t>
            </a:r>
            <a:r>
              <a:rPr sz="1800" spc="55" dirty="0">
                <a:latin typeface="MS UI Gothic"/>
                <a:cs typeface="MS UI Gothic"/>
              </a:rPr>
              <a:t>）</a:t>
            </a:r>
            <a:r>
              <a:rPr sz="1800" spc="95" dirty="0">
                <a:latin typeface="MS UI Gothic"/>
                <a:cs typeface="MS UI Gothic"/>
              </a:rPr>
              <a:t>は</a:t>
            </a:r>
            <a:r>
              <a:rPr sz="1800" spc="85" dirty="0">
                <a:latin typeface="MS UI Gothic"/>
                <a:cs typeface="MS UI Gothic"/>
              </a:rPr>
              <a:t>イ</a:t>
            </a:r>
            <a:r>
              <a:rPr sz="1800" spc="90" dirty="0">
                <a:latin typeface="MS UI Gothic"/>
                <a:cs typeface="MS UI Gothic"/>
              </a:rPr>
              <a:t>ン</a:t>
            </a:r>
            <a:r>
              <a:rPr sz="1800" spc="85" dirty="0">
                <a:latin typeface="MS UI Gothic"/>
                <a:cs typeface="MS UI Gothic"/>
              </a:rPr>
              <a:t>タ</a:t>
            </a:r>
            <a:r>
              <a:rPr sz="1800" spc="100" dirty="0">
                <a:latin typeface="MS UI Gothic"/>
                <a:cs typeface="MS UI Gothic"/>
              </a:rPr>
              <a:t>ーネ</a:t>
            </a:r>
            <a:r>
              <a:rPr sz="1800" spc="70" dirty="0">
                <a:latin typeface="MS UI Gothic"/>
                <a:cs typeface="MS UI Gothic"/>
              </a:rPr>
              <a:t>ッ</a:t>
            </a:r>
            <a:r>
              <a:rPr sz="1800" spc="85" dirty="0">
                <a:latin typeface="MS UI Gothic"/>
                <a:cs typeface="MS UI Gothic"/>
              </a:rPr>
              <a:t>ト</a:t>
            </a:r>
            <a:r>
              <a:rPr sz="1800" spc="125" dirty="0">
                <a:latin typeface="MS UI Gothic"/>
                <a:cs typeface="MS UI Gothic"/>
              </a:rPr>
              <a:t>上</a:t>
            </a:r>
            <a:r>
              <a:rPr sz="1800" spc="85" dirty="0">
                <a:latin typeface="MS UI Gothic"/>
                <a:cs typeface="MS UI Gothic"/>
              </a:rPr>
              <a:t>で</a:t>
            </a:r>
            <a:r>
              <a:rPr sz="1800" spc="20" dirty="0">
                <a:latin typeface="MS UI Gothic"/>
                <a:cs typeface="MS UI Gothic"/>
              </a:rPr>
              <a:t>BlueBean</a:t>
            </a:r>
            <a:r>
              <a:rPr sz="1800" spc="55" dirty="0">
                <a:latin typeface="MS UI Gothic"/>
                <a:cs typeface="MS UI Gothic"/>
              </a:rPr>
              <a:t>収容</a:t>
            </a:r>
            <a:r>
              <a:rPr sz="1800" spc="45" dirty="0">
                <a:latin typeface="MS UI Gothic"/>
                <a:cs typeface="MS UI Gothic"/>
              </a:rPr>
              <a:t>デ</a:t>
            </a:r>
            <a:r>
              <a:rPr sz="1800" spc="35" dirty="0">
                <a:latin typeface="MS UI Gothic"/>
                <a:cs typeface="MS UI Gothic"/>
              </a:rPr>
              <a:t>ー</a:t>
            </a:r>
            <a:r>
              <a:rPr sz="1800" spc="150" dirty="0">
                <a:latin typeface="MS UI Gothic"/>
                <a:cs typeface="MS UI Gothic"/>
              </a:rPr>
              <a:t>タ</a:t>
            </a:r>
            <a:r>
              <a:rPr sz="1800" spc="165" dirty="0">
                <a:latin typeface="MS UI Gothic"/>
                <a:cs typeface="MS UI Gothic"/>
              </a:rPr>
              <a:t>セ</a:t>
            </a:r>
            <a:r>
              <a:rPr sz="1800" spc="210" dirty="0">
                <a:latin typeface="MS UI Gothic"/>
                <a:cs typeface="MS UI Gothic"/>
              </a:rPr>
              <a:t>ン </a:t>
            </a:r>
            <a:r>
              <a:rPr sz="1800" spc="120" dirty="0">
                <a:latin typeface="MS UI Gothic"/>
                <a:cs typeface="MS UI Gothic"/>
              </a:rPr>
              <a:t>タ</a:t>
            </a:r>
            <a:r>
              <a:rPr sz="1800" spc="130" dirty="0">
                <a:latin typeface="MS UI Gothic"/>
                <a:cs typeface="MS UI Gothic"/>
              </a:rPr>
              <a:t>ー</a:t>
            </a:r>
            <a:r>
              <a:rPr sz="1800" spc="300" dirty="0">
                <a:latin typeface="MS UI Gothic"/>
                <a:cs typeface="MS UI Gothic"/>
              </a:rPr>
              <a:t>と</a:t>
            </a:r>
            <a:r>
              <a:rPr sz="1800" spc="50" dirty="0">
                <a:latin typeface="MS UI Gothic"/>
                <a:cs typeface="MS UI Gothic"/>
              </a:rPr>
              <a:t>接続</a:t>
            </a:r>
            <a:r>
              <a:rPr sz="1800" spc="40" dirty="0">
                <a:latin typeface="MS UI Gothic"/>
                <a:cs typeface="MS UI Gothic"/>
              </a:rPr>
              <a:t>す</a:t>
            </a:r>
            <a:r>
              <a:rPr sz="1800" spc="45" dirty="0">
                <a:latin typeface="MS UI Gothic"/>
                <a:cs typeface="MS UI Gothic"/>
              </a:rPr>
              <a:t>る</a:t>
            </a:r>
            <a:r>
              <a:rPr sz="1800" spc="50" dirty="0">
                <a:latin typeface="MS UI Gothic"/>
                <a:cs typeface="MS UI Gothic"/>
              </a:rPr>
              <a:t>ので</a:t>
            </a:r>
            <a:r>
              <a:rPr sz="1800" spc="40" dirty="0">
                <a:latin typeface="MS UI Gothic"/>
                <a:cs typeface="MS UI Gothic"/>
              </a:rPr>
              <a:t>、</a:t>
            </a:r>
            <a:r>
              <a:rPr sz="1800" spc="50" dirty="0">
                <a:latin typeface="MS UI Gothic"/>
                <a:cs typeface="MS UI Gothic"/>
              </a:rPr>
              <a:t>お</a:t>
            </a:r>
            <a:r>
              <a:rPr sz="1800" spc="65" dirty="0">
                <a:latin typeface="MS UI Gothic"/>
                <a:cs typeface="MS UI Gothic"/>
              </a:rPr>
              <a:t>客様事業所内</a:t>
            </a:r>
            <a:r>
              <a:rPr sz="1800" spc="50" dirty="0">
                <a:latin typeface="MS UI Gothic"/>
                <a:cs typeface="MS UI Gothic"/>
              </a:rPr>
              <a:t>への</a:t>
            </a:r>
            <a:r>
              <a:rPr sz="1800" spc="65" dirty="0">
                <a:latin typeface="MS UI Gothic"/>
                <a:cs typeface="MS UI Gothic"/>
              </a:rPr>
              <a:t>電話回線引</a:t>
            </a:r>
            <a:r>
              <a:rPr sz="1800" spc="45" dirty="0">
                <a:latin typeface="MS UI Gothic"/>
                <a:cs typeface="MS UI Gothic"/>
              </a:rPr>
              <a:t>き</a:t>
            </a:r>
            <a:r>
              <a:rPr sz="1800" spc="65" dirty="0">
                <a:latin typeface="MS UI Gothic"/>
                <a:cs typeface="MS UI Gothic"/>
              </a:rPr>
              <a:t>込</a:t>
            </a:r>
            <a:r>
              <a:rPr sz="1800" spc="55" dirty="0">
                <a:latin typeface="MS UI Gothic"/>
                <a:cs typeface="MS UI Gothic"/>
              </a:rPr>
              <a:t>みは</a:t>
            </a:r>
            <a:r>
              <a:rPr sz="1800" spc="35" dirty="0">
                <a:latin typeface="MS UI Gothic"/>
                <a:cs typeface="MS UI Gothic"/>
              </a:rPr>
              <a:t>不要</a:t>
            </a:r>
            <a:r>
              <a:rPr sz="1800" spc="30" dirty="0">
                <a:latin typeface="MS UI Gothic"/>
                <a:cs typeface="MS UI Gothic"/>
              </a:rPr>
              <a:t>です</a:t>
            </a:r>
            <a:r>
              <a:rPr sz="1800" spc="2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74060" y="2051685"/>
            <a:ext cx="1252220" cy="481330"/>
          </a:xfrm>
          <a:prstGeom prst="rect">
            <a:avLst/>
          </a:prstGeom>
          <a:solidFill>
            <a:srgbClr val="333399"/>
          </a:solidFill>
        </p:spPr>
        <p:txBody>
          <a:bodyPr vert="horz" wrap="square" lIns="0" tIns="59690" rIns="0" bIns="0" rtlCol="0">
            <a:spAutoFit/>
          </a:bodyPr>
          <a:lstStyle/>
          <a:p>
            <a:pPr marL="107314" marR="99060" indent="55880">
              <a:lnSpc>
                <a:spcPct val="100000"/>
              </a:lnSpc>
              <a:spcBef>
                <a:spcPts val="470"/>
              </a:spcBef>
            </a:pPr>
            <a:r>
              <a:rPr sz="1200" spc="10" dirty="0">
                <a:solidFill>
                  <a:srgbClr val="FFFFFF"/>
                </a:solidFill>
                <a:latin typeface="MS UI Gothic"/>
                <a:cs typeface="MS UI Gothic"/>
              </a:rPr>
              <a:t>BlueBean</a:t>
            </a:r>
            <a:r>
              <a:rPr sz="1200" dirty="0">
                <a:solidFill>
                  <a:srgbClr val="FFFFFF"/>
                </a:solidFill>
                <a:latin typeface="MS UI Gothic"/>
                <a:cs typeface="MS UI Gothic"/>
              </a:rPr>
              <a:t>収容 </a:t>
            </a:r>
            <a:r>
              <a:rPr sz="1200" spc="80" dirty="0">
                <a:solidFill>
                  <a:srgbClr val="FFFFFF"/>
                </a:solidFill>
                <a:latin typeface="MS UI Gothic"/>
                <a:cs typeface="MS UI Gothic"/>
              </a:rPr>
              <a:t>データーセンター</a:t>
            </a:r>
            <a:endParaRPr sz="1200" dirty="0">
              <a:latin typeface="MS UI Gothic"/>
              <a:cs typeface="MS UI Gothic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28993" y="2055685"/>
            <a:ext cx="1378585" cy="4258945"/>
            <a:chOff x="328993" y="2055685"/>
            <a:chExt cx="1378585" cy="4258945"/>
          </a:xfrm>
        </p:grpSpPr>
        <p:sp>
          <p:nvSpPr>
            <p:cNvPr id="27" name="object 27"/>
            <p:cNvSpPr/>
            <p:nvPr/>
          </p:nvSpPr>
          <p:spPr>
            <a:xfrm>
              <a:off x="1014082" y="2901676"/>
              <a:ext cx="300355" cy="186055"/>
            </a:xfrm>
            <a:custGeom>
              <a:avLst/>
              <a:gdLst/>
              <a:ahLst/>
              <a:cxnLst/>
              <a:rect l="l" t="t" r="r" b="b"/>
              <a:pathLst>
                <a:path w="300355" h="186055">
                  <a:moveTo>
                    <a:pt x="268816" y="0"/>
                  </a:moveTo>
                  <a:lnTo>
                    <a:pt x="264964" y="345"/>
                  </a:lnTo>
                  <a:lnTo>
                    <a:pt x="0" y="185577"/>
                  </a:lnTo>
                  <a:lnTo>
                    <a:pt x="120221" y="185577"/>
                  </a:lnTo>
                  <a:lnTo>
                    <a:pt x="170532" y="179975"/>
                  </a:lnTo>
                  <a:lnTo>
                    <a:pt x="215913" y="160924"/>
                  </a:lnTo>
                  <a:lnTo>
                    <a:pt x="254047" y="130285"/>
                  </a:lnTo>
                  <a:lnTo>
                    <a:pt x="282621" y="89916"/>
                  </a:lnTo>
                  <a:lnTo>
                    <a:pt x="299320" y="41678"/>
                  </a:lnTo>
                  <a:lnTo>
                    <a:pt x="300187" y="28665"/>
                  </a:lnTo>
                  <a:lnTo>
                    <a:pt x="296163" y="16745"/>
                  </a:lnTo>
                  <a:lnTo>
                    <a:pt x="287987" y="7211"/>
                  </a:lnTo>
                  <a:lnTo>
                    <a:pt x="276399" y="1360"/>
                  </a:lnTo>
                  <a:lnTo>
                    <a:pt x="272683" y="345"/>
                  </a:lnTo>
                  <a:lnTo>
                    <a:pt x="2688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9937" y="2655544"/>
              <a:ext cx="399123" cy="27917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79937" y="2655544"/>
              <a:ext cx="399415" cy="279400"/>
            </a:xfrm>
            <a:custGeom>
              <a:avLst/>
              <a:gdLst/>
              <a:ahLst/>
              <a:cxnLst/>
              <a:rect l="l" t="t" r="r" b="b"/>
              <a:pathLst>
                <a:path w="399415" h="279400">
                  <a:moveTo>
                    <a:pt x="399083" y="218332"/>
                  </a:moveTo>
                  <a:lnTo>
                    <a:pt x="390191" y="260026"/>
                  </a:lnTo>
                  <a:lnTo>
                    <a:pt x="347595" y="279170"/>
                  </a:lnTo>
                  <a:lnTo>
                    <a:pt x="347595" y="250396"/>
                  </a:lnTo>
                  <a:lnTo>
                    <a:pt x="342574" y="230553"/>
                  </a:lnTo>
                  <a:lnTo>
                    <a:pt x="334210" y="212060"/>
                  </a:lnTo>
                  <a:lnTo>
                    <a:pt x="322739" y="195338"/>
                  </a:lnTo>
                  <a:lnTo>
                    <a:pt x="308397" y="180806"/>
                  </a:lnTo>
                  <a:lnTo>
                    <a:pt x="65814" y="39140"/>
                  </a:lnTo>
                  <a:lnTo>
                    <a:pt x="47348" y="41410"/>
                  </a:lnTo>
                  <a:lnTo>
                    <a:pt x="29880" y="47290"/>
                  </a:lnTo>
                  <a:lnTo>
                    <a:pt x="13926" y="56547"/>
                  </a:lnTo>
                  <a:lnTo>
                    <a:pt x="0" y="68949"/>
                  </a:lnTo>
                  <a:lnTo>
                    <a:pt x="6861" y="51275"/>
                  </a:lnTo>
                  <a:lnTo>
                    <a:pt x="17417" y="35838"/>
                  </a:lnTo>
                  <a:lnTo>
                    <a:pt x="31178" y="23206"/>
                  </a:lnTo>
                  <a:lnTo>
                    <a:pt x="47652" y="13950"/>
                  </a:lnTo>
                  <a:lnTo>
                    <a:pt x="89998" y="0"/>
                  </a:lnTo>
                  <a:lnTo>
                    <a:pt x="357986" y="155007"/>
                  </a:lnTo>
                  <a:lnTo>
                    <a:pt x="392071" y="200514"/>
                  </a:lnTo>
                  <a:lnTo>
                    <a:pt x="399083" y="218332"/>
                  </a:lnTo>
                  <a:close/>
                </a:path>
              </a:pathLst>
            </a:custGeom>
            <a:ln w="72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2870" y="2842615"/>
              <a:ext cx="214663" cy="24473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12870" y="2842616"/>
              <a:ext cx="215265" cy="245110"/>
            </a:xfrm>
            <a:custGeom>
              <a:avLst/>
              <a:gdLst/>
              <a:ahLst/>
              <a:cxnLst/>
              <a:rect l="l" t="t" r="r" b="b"/>
              <a:pathLst>
                <a:path w="215265" h="245110">
                  <a:moveTo>
                    <a:pt x="214663" y="123756"/>
                  </a:moveTo>
                  <a:lnTo>
                    <a:pt x="14308" y="238977"/>
                  </a:lnTo>
                  <a:lnTo>
                    <a:pt x="10016" y="241925"/>
                  </a:lnTo>
                  <a:lnTo>
                    <a:pt x="5129" y="243890"/>
                  </a:lnTo>
                  <a:lnTo>
                    <a:pt x="0" y="244733"/>
                  </a:lnTo>
                  <a:lnTo>
                    <a:pt x="0" y="181321"/>
                  </a:lnTo>
                  <a:lnTo>
                    <a:pt x="98804" y="17321"/>
                  </a:lnTo>
                  <a:lnTo>
                    <a:pt x="128793" y="0"/>
                  </a:lnTo>
                  <a:lnTo>
                    <a:pt x="214663" y="92099"/>
                  </a:lnTo>
                  <a:lnTo>
                    <a:pt x="214663" y="123756"/>
                  </a:lnTo>
                  <a:close/>
                </a:path>
              </a:pathLst>
            </a:custGeom>
            <a:ln w="7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6943" y="2744770"/>
              <a:ext cx="194720" cy="11516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46943" y="2744770"/>
              <a:ext cx="194945" cy="115570"/>
            </a:xfrm>
            <a:custGeom>
              <a:avLst/>
              <a:gdLst/>
              <a:ahLst/>
              <a:cxnLst/>
              <a:rect l="l" t="t" r="r" b="b"/>
              <a:pathLst>
                <a:path w="194944" h="115569">
                  <a:moveTo>
                    <a:pt x="31574" y="0"/>
                  </a:moveTo>
                  <a:lnTo>
                    <a:pt x="194720" y="97845"/>
                  </a:lnTo>
                  <a:lnTo>
                    <a:pt x="164730" y="115166"/>
                  </a:lnTo>
                  <a:lnTo>
                    <a:pt x="125461" y="92291"/>
                  </a:lnTo>
                  <a:lnTo>
                    <a:pt x="124825" y="68056"/>
                  </a:lnTo>
                  <a:lnTo>
                    <a:pt x="101348" y="55273"/>
                  </a:lnTo>
                  <a:lnTo>
                    <a:pt x="101247" y="78057"/>
                  </a:lnTo>
                  <a:lnTo>
                    <a:pt x="55738" y="51445"/>
                  </a:lnTo>
                  <a:lnTo>
                    <a:pt x="55808" y="27778"/>
                  </a:lnTo>
                  <a:lnTo>
                    <a:pt x="32897" y="14955"/>
                  </a:lnTo>
                  <a:lnTo>
                    <a:pt x="32816" y="38866"/>
                  </a:lnTo>
                  <a:lnTo>
                    <a:pt x="0" y="18854"/>
                  </a:lnTo>
                  <a:lnTo>
                    <a:pt x="31574" y="0"/>
                  </a:lnTo>
                  <a:close/>
                </a:path>
              </a:pathLst>
            </a:custGeom>
            <a:ln w="72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9876" y="2694684"/>
              <a:ext cx="347657" cy="24108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79876" y="2694684"/>
              <a:ext cx="347980" cy="241300"/>
            </a:xfrm>
            <a:custGeom>
              <a:avLst/>
              <a:gdLst/>
              <a:ahLst/>
              <a:cxnLst/>
              <a:rect l="l" t="t" r="r" b="b"/>
              <a:pathLst>
                <a:path w="347980" h="241300">
                  <a:moveTo>
                    <a:pt x="261788" y="147931"/>
                  </a:moveTo>
                  <a:lnTo>
                    <a:pt x="272077" y="184187"/>
                  </a:lnTo>
                  <a:lnTo>
                    <a:pt x="272622" y="215835"/>
                  </a:lnTo>
                  <a:lnTo>
                    <a:pt x="288764" y="228717"/>
                  </a:lnTo>
                  <a:lnTo>
                    <a:pt x="307213" y="237226"/>
                  </a:lnTo>
                  <a:lnTo>
                    <a:pt x="327125" y="241088"/>
                  </a:lnTo>
                  <a:lnTo>
                    <a:pt x="347657" y="240030"/>
                  </a:lnTo>
                  <a:lnTo>
                    <a:pt x="347657" y="211256"/>
                  </a:lnTo>
                  <a:lnTo>
                    <a:pt x="342570" y="191442"/>
                  </a:lnTo>
                  <a:lnTo>
                    <a:pt x="334188" y="172966"/>
                  </a:lnTo>
                  <a:lnTo>
                    <a:pt x="322741" y="156237"/>
                  </a:lnTo>
                  <a:lnTo>
                    <a:pt x="308458" y="141666"/>
                  </a:lnTo>
                  <a:lnTo>
                    <a:pt x="65876" y="0"/>
                  </a:lnTo>
                  <a:lnTo>
                    <a:pt x="47409" y="2270"/>
                  </a:lnTo>
                  <a:lnTo>
                    <a:pt x="29942" y="8150"/>
                  </a:lnTo>
                  <a:lnTo>
                    <a:pt x="13988" y="17407"/>
                  </a:lnTo>
                  <a:lnTo>
                    <a:pt x="61" y="29809"/>
                  </a:lnTo>
                  <a:lnTo>
                    <a:pt x="10087" y="73785"/>
                  </a:lnTo>
                  <a:lnTo>
                    <a:pt x="53102" y="93713"/>
                  </a:lnTo>
                  <a:lnTo>
                    <a:pt x="67067" y="68939"/>
                  </a:lnTo>
                  <a:lnTo>
                    <a:pt x="98642" y="50085"/>
                  </a:lnTo>
                  <a:lnTo>
                    <a:pt x="261788" y="147931"/>
                  </a:lnTo>
                  <a:close/>
                </a:path>
              </a:pathLst>
            </a:custGeom>
            <a:ln w="7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9715" y="2759725"/>
              <a:ext cx="261958" cy="26421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49715" y="2759725"/>
              <a:ext cx="262255" cy="264795"/>
            </a:xfrm>
            <a:custGeom>
              <a:avLst/>
              <a:gdLst/>
              <a:ahLst/>
              <a:cxnLst/>
              <a:rect l="l" t="t" r="r" b="b"/>
              <a:pathLst>
                <a:path w="262255" h="264794">
                  <a:moveTo>
                    <a:pt x="0" y="169232"/>
                  </a:moveTo>
                  <a:lnTo>
                    <a:pt x="163154" y="264211"/>
                  </a:lnTo>
                  <a:lnTo>
                    <a:pt x="261958" y="100211"/>
                  </a:lnTo>
                  <a:lnTo>
                    <a:pt x="222689" y="77336"/>
                  </a:lnTo>
                  <a:lnTo>
                    <a:pt x="222053" y="53100"/>
                  </a:lnTo>
                  <a:lnTo>
                    <a:pt x="198576" y="40318"/>
                  </a:lnTo>
                  <a:lnTo>
                    <a:pt x="198475" y="63101"/>
                  </a:lnTo>
                  <a:lnTo>
                    <a:pt x="152966" y="36490"/>
                  </a:lnTo>
                  <a:lnTo>
                    <a:pt x="153036" y="12823"/>
                  </a:lnTo>
                  <a:lnTo>
                    <a:pt x="130125" y="0"/>
                  </a:lnTo>
                  <a:lnTo>
                    <a:pt x="130044" y="23910"/>
                  </a:lnTo>
                  <a:lnTo>
                    <a:pt x="97227" y="3898"/>
                  </a:lnTo>
                  <a:lnTo>
                    <a:pt x="0" y="169232"/>
                  </a:lnTo>
                  <a:close/>
                </a:path>
              </a:pathLst>
            </a:custGeom>
            <a:ln w="7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8028" y="2834077"/>
              <a:ext cx="135464" cy="14981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18028" y="2834077"/>
              <a:ext cx="135890" cy="149860"/>
            </a:xfrm>
            <a:custGeom>
              <a:avLst/>
              <a:gdLst/>
              <a:ahLst/>
              <a:cxnLst/>
              <a:rect l="l" t="t" r="r" b="b"/>
              <a:pathLst>
                <a:path w="135890" h="149860">
                  <a:moveTo>
                    <a:pt x="65296" y="146093"/>
                  </a:moveTo>
                  <a:lnTo>
                    <a:pt x="71890" y="149819"/>
                  </a:lnTo>
                  <a:lnTo>
                    <a:pt x="85532" y="126761"/>
                  </a:lnTo>
                  <a:lnTo>
                    <a:pt x="78645" y="123340"/>
                  </a:lnTo>
                  <a:lnTo>
                    <a:pt x="65296" y="146093"/>
                  </a:lnTo>
                  <a:close/>
                </a:path>
                <a:path w="135890" h="149860">
                  <a:moveTo>
                    <a:pt x="82220" y="117898"/>
                  </a:moveTo>
                  <a:lnTo>
                    <a:pt x="88813" y="121624"/>
                  </a:lnTo>
                  <a:lnTo>
                    <a:pt x="102455" y="98576"/>
                  </a:lnTo>
                  <a:lnTo>
                    <a:pt x="95558" y="95155"/>
                  </a:lnTo>
                  <a:lnTo>
                    <a:pt x="82220" y="117898"/>
                  </a:lnTo>
                  <a:close/>
                </a:path>
                <a:path w="135890" h="149860">
                  <a:moveTo>
                    <a:pt x="98709" y="89398"/>
                  </a:moveTo>
                  <a:lnTo>
                    <a:pt x="105302" y="93124"/>
                  </a:lnTo>
                  <a:lnTo>
                    <a:pt x="118944" y="70076"/>
                  </a:lnTo>
                  <a:lnTo>
                    <a:pt x="112058" y="66655"/>
                  </a:lnTo>
                  <a:lnTo>
                    <a:pt x="98709" y="89398"/>
                  </a:lnTo>
                  <a:close/>
                </a:path>
                <a:path w="135890" h="149860">
                  <a:moveTo>
                    <a:pt x="115228" y="61416"/>
                  </a:moveTo>
                  <a:lnTo>
                    <a:pt x="121822" y="65142"/>
                  </a:lnTo>
                  <a:lnTo>
                    <a:pt x="135464" y="42084"/>
                  </a:lnTo>
                  <a:lnTo>
                    <a:pt x="128577" y="38663"/>
                  </a:lnTo>
                  <a:lnTo>
                    <a:pt x="115228" y="61416"/>
                  </a:lnTo>
                  <a:close/>
                </a:path>
                <a:path w="135890" h="149860">
                  <a:moveTo>
                    <a:pt x="82987" y="41881"/>
                  </a:moveTo>
                  <a:lnTo>
                    <a:pt x="89581" y="45607"/>
                  </a:lnTo>
                  <a:lnTo>
                    <a:pt x="103222" y="22550"/>
                  </a:lnTo>
                  <a:lnTo>
                    <a:pt x="96326" y="19128"/>
                  </a:lnTo>
                  <a:lnTo>
                    <a:pt x="82987" y="41881"/>
                  </a:lnTo>
                  <a:close/>
                </a:path>
                <a:path w="135890" h="149860">
                  <a:moveTo>
                    <a:pt x="66457" y="69873"/>
                  </a:moveTo>
                  <a:lnTo>
                    <a:pt x="73051" y="73589"/>
                  </a:lnTo>
                  <a:lnTo>
                    <a:pt x="86693" y="50542"/>
                  </a:lnTo>
                  <a:lnTo>
                    <a:pt x="79806" y="47120"/>
                  </a:lnTo>
                  <a:lnTo>
                    <a:pt x="66457" y="69873"/>
                  </a:lnTo>
                  <a:close/>
                </a:path>
                <a:path w="135890" h="149860">
                  <a:moveTo>
                    <a:pt x="49968" y="98373"/>
                  </a:moveTo>
                  <a:lnTo>
                    <a:pt x="56562" y="102099"/>
                  </a:lnTo>
                  <a:lnTo>
                    <a:pt x="70203" y="79042"/>
                  </a:lnTo>
                  <a:lnTo>
                    <a:pt x="63317" y="75620"/>
                  </a:lnTo>
                  <a:lnTo>
                    <a:pt x="49968" y="98373"/>
                  </a:lnTo>
                  <a:close/>
                </a:path>
                <a:path w="135890" h="149860">
                  <a:moveTo>
                    <a:pt x="33045" y="126558"/>
                  </a:moveTo>
                  <a:lnTo>
                    <a:pt x="39638" y="130285"/>
                  </a:lnTo>
                  <a:lnTo>
                    <a:pt x="53280" y="107237"/>
                  </a:lnTo>
                  <a:lnTo>
                    <a:pt x="46394" y="103815"/>
                  </a:lnTo>
                  <a:lnTo>
                    <a:pt x="33045" y="126558"/>
                  </a:lnTo>
                  <a:close/>
                </a:path>
                <a:path w="135890" h="149860">
                  <a:moveTo>
                    <a:pt x="0" y="107430"/>
                  </a:moveTo>
                  <a:lnTo>
                    <a:pt x="6594" y="111156"/>
                  </a:lnTo>
                  <a:lnTo>
                    <a:pt x="20241" y="88108"/>
                  </a:lnTo>
                  <a:lnTo>
                    <a:pt x="13346" y="84687"/>
                  </a:lnTo>
                  <a:lnTo>
                    <a:pt x="0" y="107430"/>
                  </a:lnTo>
                  <a:close/>
                </a:path>
                <a:path w="135890" h="149860">
                  <a:moveTo>
                    <a:pt x="16919" y="79245"/>
                  </a:moveTo>
                  <a:lnTo>
                    <a:pt x="23513" y="82971"/>
                  </a:lnTo>
                  <a:lnTo>
                    <a:pt x="37154" y="59913"/>
                  </a:lnTo>
                  <a:lnTo>
                    <a:pt x="30268" y="56492"/>
                  </a:lnTo>
                  <a:lnTo>
                    <a:pt x="16919" y="79245"/>
                  </a:lnTo>
                  <a:close/>
                </a:path>
                <a:path w="135890" h="149860">
                  <a:moveTo>
                    <a:pt x="33418" y="50735"/>
                  </a:moveTo>
                  <a:lnTo>
                    <a:pt x="40012" y="54461"/>
                  </a:lnTo>
                  <a:lnTo>
                    <a:pt x="53654" y="31413"/>
                  </a:lnTo>
                  <a:lnTo>
                    <a:pt x="46757" y="27992"/>
                  </a:lnTo>
                  <a:lnTo>
                    <a:pt x="33418" y="50735"/>
                  </a:lnTo>
                  <a:close/>
                </a:path>
                <a:path w="135890" h="149860">
                  <a:moveTo>
                    <a:pt x="49938" y="22753"/>
                  </a:moveTo>
                  <a:lnTo>
                    <a:pt x="56531" y="26479"/>
                  </a:lnTo>
                  <a:lnTo>
                    <a:pt x="70173" y="3421"/>
                  </a:lnTo>
                  <a:lnTo>
                    <a:pt x="63287" y="0"/>
                  </a:lnTo>
                  <a:lnTo>
                    <a:pt x="49938" y="227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6702" y="2821467"/>
              <a:ext cx="150495" cy="158750"/>
            </a:xfrm>
            <a:custGeom>
              <a:avLst/>
              <a:gdLst/>
              <a:ahLst/>
              <a:cxnLst/>
              <a:rect l="l" t="t" r="r" b="b"/>
              <a:pathLst>
                <a:path w="150494" h="158750">
                  <a:moveTo>
                    <a:pt x="78877" y="123340"/>
                  </a:moveTo>
                  <a:lnTo>
                    <a:pt x="65296" y="146489"/>
                  </a:lnTo>
                  <a:lnTo>
                    <a:pt x="86622" y="158703"/>
                  </a:lnTo>
                  <a:lnTo>
                    <a:pt x="99971" y="135950"/>
                  </a:lnTo>
                  <a:lnTo>
                    <a:pt x="78877" y="123340"/>
                  </a:lnTo>
                  <a:close/>
                </a:path>
                <a:path w="150494" h="158750">
                  <a:moveTo>
                    <a:pt x="46626" y="103805"/>
                  </a:moveTo>
                  <a:lnTo>
                    <a:pt x="33046" y="126954"/>
                  </a:lnTo>
                  <a:lnTo>
                    <a:pt x="54371" y="139168"/>
                  </a:lnTo>
                  <a:lnTo>
                    <a:pt x="67719" y="116425"/>
                  </a:lnTo>
                  <a:lnTo>
                    <a:pt x="46626" y="103805"/>
                  </a:lnTo>
                  <a:close/>
                </a:path>
                <a:path w="150494" h="158750">
                  <a:moveTo>
                    <a:pt x="95801" y="95145"/>
                  </a:moveTo>
                  <a:lnTo>
                    <a:pt x="82220" y="118294"/>
                  </a:lnTo>
                  <a:lnTo>
                    <a:pt x="103545" y="130508"/>
                  </a:lnTo>
                  <a:lnTo>
                    <a:pt x="116884" y="107765"/>
                  </a:lnTo>
                  <a:lnTo>
                    <a:pt x="95801" y="95145"/>
                  </a:lnTo>
                  <a:close/>
                </a:path>
                <a:path w="150494" h="158750">
                  <a:moveTo>
                    <a:pt x="13581" y="84677"/>
                  </a:moveTo>
                  <a:lnTo>
                    <a:pt x="0" y="107826"/>
                  </a:lnTo>
                  <a:lnTo>
                    <a:pt x="21325" y="120040"/>
                  </a:lnTo>
                  <a:lnTo>
                    <a:pt x="34672" y="97297"/>
                  </a:lnTo>
                  <a:lnTo>
                    <a:pt x="13581" y="84677"/>
                  </a:lnTo>
                  <a:close/>
                </a:path>
                <a:path w="150494" h="158750">
                  <a:moveTo>
                    <a:pt x="63549" y="75620"/>
                  </a:moveTo>
                  <a:lnTo>
                    <a:pt x="49968" y="98759"/>
                  </a:lnTo>
                  <a:lnTo>
                    <a:pt x="71294" y="110983"/>
                  </a:lnTo>
                  <a:lnTo>
                    <a:pt x="84643" y="88230"/>
                  </a:lnTo>
                  <a:lnTo>
                    <a:pt x="63549" y="75620"/>
                  </a:lnTo>
                  <a:close/>
                </a:path>
                <a:path w="150494" h="158750">
                  <a:moveTo>
                    <a:pt x="112290" y="66645"/>
                  </a:moveTo>
                  <a:lnTo>
                    <a:pt x="98709" y="89794"/>
                  </a:lnTo>
                  <a:lnTo>
                    <a:pt x="120035" y="102008"/>
                  </a:lnTo>
                  <a:lnTo>
                    <a:pt x="133384" y="79265"/>
                  </a:lnTo>
                  <a:lnTo>
                    <a:pt x="112290" y="66645"/>
                  </a:lnTo>
                  <a:close/>
                </a:path>
                <a:path w="150494" h="158750">
                  <a:moveTo>
                    <a:pt x="30501" y="56492"/>
                  </a:moveTo>
                  <a:lnTo>
                    <a:pt x="16921" y="79631"/>
                  </a:lnTo>
                  <a:lnTo>
                    <a:pt x="38245" y="91855"/>
                  </a:lnTo>
                  <a:lnTo>
                    <a:pt x="51594" y="69102"/>
                  </a:lnTo>
                  <a:lnTo>
                    <a:pt x="30501" y="56492"/>
                  </a:lnTo>
                  <a:close/>
                </a:path>
                <a:path w="150494" h="158750">
                  <a:moveTo>
                    <a:pt x="80038" y="47120"/>
                  </a:moveTo>
                  <a:lnTo>
                    <a:pt x="66457" y="70259"/>
                  </a:lnTo>
                  <a:lnTo>
                    <a:pt x="87783" y="82484"/>
                  </a:lnTo>
                  <a:lnTo>
                    <a:pt x="101132" y="59730"/>
                  </a:lnTo>
                  <a:lnTo>
                    <a:pt x="80038" y="47120"/>
                  </a:lnTo>
                  <a:close/>
                </a:path>
                <a:path w="150494" h="158750">
                  <a:moveTo>
                    <a:pt x="128809" y="38663"/>
                  </a:moveTo>
                  <a:lnTo>
                    <a:pt x="115228" y="61802"/>
                  </a:lnTo>
                  <a:lnTo>
                    <a:pt x="136554" y="74026"/>
                  </a:lnTo>
                  <a:lnTo>
                    <a:pt x="149903" y="51273"/>
                  </a:lnTo>
                  <a:lnTo>
                    <a:pt x="128809" y="38663"/>
                  </a:lnTo>
                  <a:close/>
                </a:path>
                <a:path w="150494" h="158750">
                  <a:moveTo>
                    <a:pt x="46999" y="27982"/>
                  </a:moveTo>
                  <a:lnTo>
                    <a:pt x="33415" y="51131"/>
                  </a:lnTo>
                  <a:lnTo>
                    <a:pt x="54744" y="63345"/>
                  </a:lnTo>
                  <a:lnTo>
                    <a:pt x="68083" y="40602"/>
                  </a:lnTo>
                  <a:lnTo>
                    <a:pt x="46999" y="27982"/>
                  </a:lnTo>
                  <a:close/>
                </a:path>
                <a:path w="150494" h="158750">
                  <a:moveTo>
                    <a:pt x="96568" y="19128"/>
                  </a:moveTo>
                  <a:lnTo>
                    <a:pt x="82987" y="42277"/>
                  </a:lnTo>
                  <a:lnTo>
                    <a:pt x="104313" y="54491"/>
                  </a:lnTo>
                  <a:lnTo>
                    <a:pt x="117652" y="31738"/>
                  </a:lnTo>
                  <a:lnTo>
                    <a:pt x="96568" y="19128"/>
                  </a:lnTo>
                  <a:close/>
                </a:path>
                <a:path w="150494" h="158750">
                  <a:moveTo>
                    <a:pt x="63519" y="0"/>
                  </a:moveTo>
                  <a:lnTo>
                    <a:pt x="49938" y="23149"/>
                  </a:lnTo>
                  <a:lnTo>
                    <a:pt x="71264" y="35363"/>
                  </a:lnTo>
                  <a:lnTo>
                    <a:pt x="84613" y="12610"/>
                  </a:lnTo>
                  <a:lnTo>
                    <a:pt x="63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6702" y="2821467"/>
              <a:ext cx="150495" cy="158750"/>
            </a:xfrm>
            <a:custGeom>
              <a:avLst/>
              <a:gdLst/>
              <a:ahLst/>
              <a:cxnLst/>
              <a:rect l="l" t="t" r="r" b="b"/>
              <a:pathLst>
                <a:path w="150494" h="158750">
                  <a:moveTo>
                    <a:pt x="49938" y="23149"/>
                  </a:moveTo>
                  <a:lnTo>
                    <a:pt x="71264" y="35363"/>
                  </a:lnTo>
                  <a:lnTo>
                    <a:pt x="84613" y="12610"/>
                  </a:lnTo>
                  <a:lnTo>
                    <a:pt x="63519" y="0"/>
                  </a:lnTo>
                  <a:lnTo>
                    <a:pt x="49938" y="23149"/>
                  </a:lnTo>
                  <a:close/>
                </a:path>
                <a:path w="150494" h="158750">
                  <a:moveTo>
                    <a:pt x="33415" y="51131"/>
                  </a:moveTo>
                  <a:lnTo>
                    <a:pt x="54744" y="63345"/>
                  </a:lnTo>
                  <a:lnTo>
                    <a:pt x="68083" y="40602"/>
                  </a:lnTo>
                  <a:lnTo>
                    <a:pt x="46999" y="27982"/>
                  </a:lnTo>
                  <a:lnTo>
                    <a:pt x="33415" y="51131"/>
                  </a:lnTo>
                  <a:close/>
                </a:path>
                <a:path w="150494" h="158750">
                  <a:moveTo>
                    <a:pt x="16921" y="79631"/>
                  </a:moveTo>
                  <a:lnTo>
                    <a:pt x="38245" y="91855"/>
                  </a:lnTo>
                  <a:lnTo>
                    <a:pt x="51594" y="69102"/>
                  </a:lnTo>
                  <a:lnTo>
                    <a:pt x="30501" y="56492"/>
                  </a:lnTo>
                  <a:lnTo>
                    <a:pt x="16921" y="79631"/>
                  </a:lnTo>
                  <a:close/>
                </a:path>
                <a:path w="150494" h="158750">
                  <a:moveTo>
                    <a:pt x="0" y="107826"/>
                  </a:moveTo>
                  <a:lnTo>
                    <a:pt x="21325" y="120040"/>
                  </a:lnTo>
                  <a:lnTo>
                    <a:pt x="34672" y="97297"/>
                  </a:lnTo>
                  <a:lnTo>
                    <a:pt x="13581" y="84677"/>
                  </a:lnTo>
                  <a:lnTo>
                    <a:pt x="0" y="107826"/>
                  </a:lnTo>
                  <a:close/>
                </a:path>
                <a:path w="150494" h="158750">
                  <a:moveTo>
                    <a:pt x="33046" y="126954"/>
                  </a:moveTo>
                  <a:lnTo>
                    <a:pt x="54371" y="139168"/>
                  </a:lnTo>
                  <a:lnTo>
                    <a:pt x="67720" y="116425"/>
                  </a:lnTo>
                  <a:lnTo>
                    <a:pt x="46626" y="103805"/>
                  </a:lnTo>
                  <a:lnTo>
                    <a:pt x="33046" y="126954"/>
                  </a:lnTo>
                  <a:close/>
                </a:path>
                <a:path w="150494" h="158750">
                  <a:moveTo>
                    <a:pt x="49968" y="98759"/>
                  </a:moveTo>
                  <a:lnTo>
                    <a:pt x="71294" y="110983"/>
                  </a:lnTo>
                  <a:lnTo>
                    <a:pt x="84643" y="88230"/>
                  </a:lnTo>
                  <a:lnTo>
                    <a:pt x="63549" y="75620"/>
                  </a:lnTo>
                  <a:lnTo>
                    <a:pt x="49968" y="98759"/>
                  </a:lnTo>
                  <a:close/>
                </a:path>
                <a:path w="150494" h="158750">
                  <a:moveTo>
                    <a:pt x="66457" y="70259"/>
                  </a:moveTo>
                  <a:lnTo>
                    <a:pt x="87783" y="82484"/>
                  </a:lnTo>
                  <a:lnTo>
                    <a:pt x="101132" y="59730"/>
                  </a:lnTo>
                  <a:lnTo>
                    <a:pt x="80038" y="47120"/>
                  </a:lnTo>
                  <a:lnTo>
                    <a:pt x="66457" y="70259"/>
                  </a:lnTo>
                  <a:close/>
                </a:path>
                <a:path w="150494" h="158750">
                  <a:moveTo>
                    <a:pt x="82987" y="42277"/>
                  </a:moveTo>
                  <a:lnTo>
                    <a:pt x="104313" y="54491"/>
                  </a:lnTo>
                  <a:lnTo>
                    <a:pt x="117652" y="31738"/>
                  </a:lnTo>
                  <a:lnTo>
                    <a:pt x="96568" y="19128"/>
                  </a:lnTo>
                  <a:lnTo>
                    <a:pt x="82987" y="42277"/>
                  </a:lnTo>
                  <a:close/>
                </a:path>
                <a:path w="150494" h="158750">
                  <a:moveTo>
                    <a:pt x="115228" y="61802"/>
                  </a:moveTo>
                  <a:lnTo>
                    <a:pt x="136554" y="74026"/>
                  </a:lnTo>
                  <a:lnTo>
                    <a:pt x="149903" y="51273"/>
                  </a:lnTo>
                  <a:lnTo>
                    <a:pt x="128809" y="38663"/>
                  </a:lnTo>
                  <a:lnTo>
                    <a:pt x="115228" y="61802"/>
                  </a:lnTo>
                  <a:close/>
                </a:path>
                <a:path w="150494" h="158750">
                  <a:moveTo>
                    <a:pt x="98709" y="89794"/>
                  </a:moveTo>
                  <a:lnTo>
                    <a:pt x="120035" y="102008"/>
                  </a:lnTo>
                  <a:lnTo>
                    <a:pt x="133384" y="79265"/>
                  </a:lnTo>
                  <a:lnTo>
                    <a:pt x="112290" y="66645"/>
                  </a:lnTo>
                  <a:lnTo>
                    <a:pt x="98709" y="89794"/>
                  </a:lnTo>
                  <a:close/>
                </a:path>
                <a:path w="150494" h="158750">
                  <a:moveTo>
                    <a:pt x="82220" y="118294"/>
                  </a:moveTo>
                  <a:lnTo>
                    <a:pt x="103545" y="130508"/>
                  </a:lnTo>
                  <a:lnTo>
                    <a:pt x="116884" y="107765"/>
                  </a:lnTo>
                  <a:lnTo>
                    <a:pt x="95801" y="95145"/>
                  </a:lnTo>
                  <a:lnTo>
                    <a:pt x="82220" y="118294"/>
                  </a:lnTo>
                  <a:close/>
                </a:path>
                <a:path w="150494" h="158750">
                  <a:moveTo>
                    <a:pt x="65296" y="146489"/>
                  </a:moveTo>
                  <a:lnTo>
                    <a:pt x="86622" y="158703"/>
                  </a:lnTo>
                  <a:lnTo>
                    <a:pt x="99971" y="135950"/>
                  </a:lnTo>
                  <a:lnTo>
                    <a:pt x="78877" y="123340"/>
                  </a:lnTo>
                  <a:lnTo>
                    <a:pt x="65296" y="1464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9715" y="2930308"/>
              <a:ext cx="163154" cy="15694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49715" y="2930308"/>
              <a:ext cx="163195" cy="157480"/>
            </a:xfrm>
            <a:custGeom>
              <a:avLst/>
              <a:gdLst/>
              <a:ahLst/>
              <a:cxnLst/>
              <a:rect l="l" t="t" r="r" b="b"/>
              <a:pathLst>
                <a:path w="163194" h="157480">
                  <a:moveTo>
                    <a:pt x="0" y="64848"/>
                  </a:moveTo>
                  <a:lnTo>
                    <a:pt x="148836" y="151189"/>
                  </a:lnTo>
                  <a:lnTo>
                    <a:pt x="153137" y="154138"/>
                  </a:lnTo>
                  <a:lnTo>
                    <a:pt x="158015" y="156103"/>
                  </a:lnTo>
                  <a:lnTo>
                    <a:pt x="163154" y="156946"/>
                  </a:lnTo>
                  <a:lnTo>
                    <a:pt x="163154" y="93629"/>
                  </a:lnTo>
                  <a:lnTo>
                    <a:pt x="0" y="0"/>
                  </a:lnTo>
                  <a:lnTo>
                    <a:pt x="0" y="64848"/>
                  </a:lnTo>
                  <a:close/>
                </a:path>
              </a:pathLst>
            </a:custGeom>
            <a:ln w="7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9694" y="2655544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4" h="431800">
                  <a:moveTo>
                    <a:pt x="429326" y="218332"/>
                  </a:moveTo>
                  <a:lnTo>
                    <a:pt x="422595" y="200332"/>
                  </a:lnTo>
                  <a:lnTo>
                    <a:pt x="413389" y="183605"/>
                  </a:lnTo>
                  <a:lnTo>
                    <a:pt x="401878" y="168410"/>
                  </a:lnTo>
                  <a:lnTo>
                    <a:pt x="388229" y="155007"/>
                  </a:lnTo>
                  <a:lnTo>
                    <a:pt x="120241" y="0"/>
                  </a:lnTo>
                  <a:lnTo>
                    <a:pt x="77895" y="13950"/>
                  </a:lnTo>
                  <a:lnTo>
                    <a:pt x="61698" y="23459"/>
                  </a:lnTo>
                  <a:lnTo>
                    <a:pt x="48066" y="36131"/>
                  </a:lnTo>
                  <a:lnTo>
                    <a:pt x="37436" y="51462"/>
                  </a:lnTo>
                  <a:lnTo>
                    <a:pt x="30243" y="68949"/>
                  </a:lnTo>
                  <a:lnTo>
                    <a:pt x="39802" y="113571"/>
                  </a:lnTo>
                  <a:lnTo>
                    <a:pt x="83284" y="132853"/>
                  </a:lnTo>
                  <a:lnTo>
                    <a:pt x="8608" y="259026"/>
                  </a:lnTo>
                  <a:lnTo>
                    <a:pt x="4372" y="264659"/>
                  </a:lnTo>
                  <a:lnTo>
                    <a:pt x="1476" y="271013"/>
                  </a:lnTo>
                  <a:lnTo>
                    <a:pt x="0" y="277849"/>
                  </a:lnTo>
                  <a:lnTo>
                    <a:pt x="21" y="284927"/>
                  </a:lnTo>
                  <a:lnTo>
                    <a:pt x="21" y="339612"/>
                  </a:lnTo>
                  <a:lnTo>
                    <a:pt x="148857" y="425953"/>
                  </a:lnTo>
                  <a:lnTo>
                    <a:pt x="155659" y="429907"/>
                  </a:lnTo>
                  <a:lnTo>
                    <a:pt x="163170" y="431225"/>
                  </a:lnTo>
                  <a:lnTo>
                    <a:pt x="170682" y="429907"/>
                  </a:lnTo>
                  <a:lnTo>
                    <a:pt x="177484" y="425953"/>
                  </a:lnTo>
                  <a:lnTo>
                    <a:pt x="377839" y="310828"/>
                  </a:lnTo>
                  <a:lnTo>
                    <a:pt x="377839" y="279170"/>
                  </a:lnTo>
                  <a:lnTo>
                    <a:pt x="394141" y="277644"/>
                  </a:lnTo>
                  <a:lnTo>
                    <a:pt x="408839" y="271256"/>
                  </a:lnTo>
                  <a:lnTo>
                    <a:pt x="420919" y="260649"/>
                  </a:lnTo>
                  <a:lnTo>
                    <a:pt x="429366" y="246467"/>
                  </a:lnTo>
                  <a:lnTo>
                    <a:pt x="429326" y="218332"/>
                  </a:lnTo>
                  <a:close/>
                </a:path>
              </a:pathLst>
            </a:custGeom>
            <a:ln w="15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62031" y="3497534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80" h="75564">
                  <a:moveTo>
                    <a:pt x="104724" y="0"/>
                  </a:moveTo>
                  <a:lnTo>
                    <a:pt x="98202" y="853"/>
                  </a:lnTo>
                  <a:lnTo>
                    <a:pt x="0" y="75301"/>
                  </a:lnTo>
                  <a:lnTo>
                    <a:pt x="60721" y="74928"/>
                  </a:lnTo>
                  <a:lnTo>
                    <a:pt x="113700" y="57547"/>
                  </a:lnTo>
                  <a:lnTo>
                    <a:pt x="131961" y="34137"/>
                  </a:lnTo>
                  <a:lnTo>
                    <a:pt x="131123" y="22691"/>
                  </a:lnTo>
                  <a:lnTo>
                    <a:pt x="126037" y="12394"/>
                  </a:lnTo>
                  <a:lnTo>
                    <a:pt x="117062" y="4562"/>
                  </a:lnTo>
                  <a:lnTo>
                    <a:pt x="111357" y="1296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61698" y="3481587"/>
              <a:ext cx="100083" cy="9125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61698" y="3481587"/>
              <a:ext cx="100330" cy="91440"/>
            </a:xfrm>
            <a:custGeom>
              <a:avLst/>
              <a:gdLst/>
              <a:ahLst/>
              <a:cxnLst/>
              <a:rect l="l" t="t" r="r" b="b"/>
              <a:pathLst>
                <a:path w="100330" h="91439">
                  <a:moveTo>
                    <a:pt x="0" y="91253"/>
                  </a:moveTo>
                  <a:lnTo>
                    <a:pt x="0" y="65934"/>
                  </a:lnTo>
                  <a:lnTo>
                    <a:pt x="100083" y="0"/>
                  </a:lnTo>
                  <a:lnTo>
                    <a:pt x="100083" y="32851"/>
                  </a:lnTo>
                  <a:lnTo>
                    <a:pt x="0" y="91253"/>
                  </a:lnTo>
                  <a:close/>
                </a:path>
              </a:pathLst>
            </a:custGeom>
            <a:ln w="5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6980" y="3355651"/>
              <a:ext cx="314800" cy="19187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46980" y="3355650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530"/>
                  </a:moveTo>
                  <a:lnTo>
                    <a:pt x="96441" y="0"/>
                  </a:lnTo>
                  <a:lnTo>
                    <a:pt x="314800" y="125936"/>
                  </a:lnTo>
                  <a:lnTo>
                    <a:pt x="214717" y="191870"/>
                  </a:lnTo>
                  <a:lnTo>
                    <a:pt x="0" y="67530"/>
                  </a:lnTo>
                  <a:close/>
                </a:path>
              </a:pathLst>
            </a:custGeom>
            <a:ln w="5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10910" y="3299071"/>
              <a:ext cx="253721" cy="1733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8922" y="3134812"/>
              <a:ext cx="410329" cy="23896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998922" y="3134811"/>
              <a:ext cx="410845" cy="239395"/>
            </a:xfrm>
            <a:custGeom>
              <a:avLst/>
              <a:gdLst/>
              <a:ahLst/>
              <a:cxnLst/>
              <a:rect l="l" t="t" r="r" b="b"/>
              <a:pathLst>
                <a:path w="410844" h="239395">
                  <a:moveTo>
                    <a:pt x="211988" y="238968"/>
                  </a:moveTo>
                  <a:lnTo>
                    <a:pt x="410329" y="124109"/>
                  </a:lnTo>
                  <a:lnTo>
                    <a:pt x="197428" y="0"/>
                  </a:lnTo>
                  <a:lnTo>
                    <a:pt x="0" y="116812"/>
                  </a:lnTo>
                  <a:lnTo>
                    <a:pt x="37248" y="149500"/>
                  </a:lnTo>
                  <a:lnTo>
                    <a:pt x="77385" y="178242"/>
                  </a:lnTo>
                  <a:lnTo>
                    <a:pt x="120097" y="202854"/>
                  </a:lnTo>
                  <a:lnTo>
                    <a:pt x="165070" y="223157"/>
                  </a:lnTo>
                  <a:lnTo>
                    <a:pt x="211988" y="238968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25470" y="3110507"/>
              <a:ext cx="41670" cy="22872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225470" y="3110507"/>
              <a:ext cx="41910" cy="229235"/>
            </a:xfrm>
            <a:custGeom>
              <a:avLst/>
              <a:gdLst/>
              <a:ahLst/>
              <a:cxnLst/>
              <a:rect l="l" t="t" r="r" b="b"/>
              <a:pathLst>
                <a:path w="41909" h="229235">
                  <a:moveTo>
                    <a:pt x="0" y="228721"/>
                  </a:moveTo>
                  <a:lnTo>
                    <a:pt x="0" y="24304"/>
                  </a:lnTo>
                  <a:lnTo>
                    <a:pt x="41670" y="0"/>
                  </a:lnTo>
                  <a:lnTo>
                    <a:pt x="40028" y="194043"/>
                  </a:lnTo>
                  <a:lnTo>
                    <a:pt x="0" y="228721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65498" y="3100133"/>
              <a:ext cx="78247" cy="18434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265498" y="3100133"/>
              <a:ext cx="78740" cy="184785"/>
            </a:xfrm>
            <a:custGeom>
              <a:avLst/>
              <a:gdLst/>
              <a:ahLst/>
              <a:cxnLst/>
              <a:rect l="l" t="t" r="r" b="b"/>
              <a:pathLst>
                <a:path w="78740" h="184785">
                  <a:moveTo>
                    <a:pt x="1475" y="29491"/>
                  </a:moveTo>
                  <a:lnTo>
                    <a:pt x="78247" y="0"/>
                  </a:lnTo>
                  <a:lnTo>
                    <a:pt x="78247" y="120456"/>
                  </a:lnTo>
                  <a:lnTo>
                    <a:pt x="0" y="184342"/>
                  </a:lnTo>
                  <a:lnTo>
                    <a:pt x="1475" y="29491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41763" y="3019834"/>
              <a:ext cx="201983" cy="10979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141763" y="3019834"/>
              <a:ext cx="202565" cy="109855"/>
            </a:xfrm>
            <a:custGeom>
              <a:avLst/>
              <a:gdLst/>
              <a:ahLst/>
              <a:cxnLst/>
              <a:rect l="l" t="t" r="r" b="b"/>
              <a:pathLst>
                <a:path w="202565" h="109855">
                  <a:moveTo>
                    <a:pt x="125211" y="109790"/>
                  </a:moveTo>
                  <a:lnTo>
                    <a:pt x="125377" y="90672"/>
                  </a:lnTo>
                  <a:lnTo>
                    <a:pt x="0" y="18248"/>
                  </a:lnTo>
                  <a:lnTo>
                    <a:pt x="63688" y="0"/>
                  </a:lnTo>
                  <a:lnTo>
                    <a:pt x="201983" y="80299"/>
                  </a:lnTo>
                  <a:lnTo>
                    <a:pt x="125211" y="109790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10910" y="3258922"/>
              <a:ext cx="198341" cy="20259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210910" y="3258921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5" h="203200">
                  <a:moveTo>
                    <a:pt x="0" y="114859"/>
                  </a:moveTo>
                  <a:lnTo>
                    <a:pt x="198341" y="0"/>
                  </a:lnTo>
                  <a:lnTo>
                    <a:pt x="198341" y="87605"/>
                  </a:lnTo>
                  <a:lnTo>
                    <a:pt x="0" y="202590"/>
                  </a:lnTo>
                  <a:lnTo>
                    <a:pt x="0" y="114859"/>
                  </a:lnTo>
                  <a:close/>
                </a:path>
              </a:pathLst>
            </a:custGeom>
            <a:ln w="5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47139" y="3012528"/>
              <a:ext cx="220001" cy="12228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047139" y="3012528"/>
              <a:ext cx="220345" cy="122555"/>
            </a:xfrm>
            <a:custGeom>
              <a:avLst/>
              <a:gdLst/>
              <a:ahLst/>
              <a:cxnLst/>
              <a:rect l="l" t="t" r="r" b="b"/>
              <a:pathLst>
                <a:path w="220344" h="122555">
                  <a:moveTo>
                    <a:pt x="0" y="20082"/>
                  </a:moveTo>
                  <a:lnTo>
                    <a:pt x="50953" y="0"/>
                  </a:lnTo>
                  <a:lnTo>
                    <a:pt x="94743" y="25585"/>
                  </a:lnTo>
                  <a:lnTo>
                    <a:pt x="220001" y="98065"/>
                  </a:lnTo>
                  <a:lnTo>
                    <a:pt x="178331" y="122283"/>
                  </a:lnTo>
                  <a:lnTo>
                    <a:pt x="129956" y="103806"/>
                  </a:lnTo>
                  <a:lnTo>
                    <a:pt x="83869" y="80475"/>
                  </a:lnTo>
                  <a:lnTo>
                    <a:pt x="40429" y="52498"/>
                  </a:lnTo>
                  <a:lnTo>
                    <a:pt x="0" y="20082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6980" y="3423181"/>
              <a:ext cx="214717" cy="14965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846980" y="3423181"/>
              <a:ext cx="215265" cy="149860"/>
            </a:xfrm>
            <a:custGeom>
              <a:avLst/>
              <a:gdLst/>
              <a:ahLst/>
              <a:cxnLst/>
              <a:rect l="l" t="t" r="r" b="b"/>
              <a:pathLst>
                <a:path w="215265" h="149860">
                  <a:moveTo>
                    <a:pt x="0" y="0"/>
                  </a:moveTo>
                  <a:lnTo>
                    <a:pt x="214717" y="124340"/>
                  </a:lnTo>
                  <a:lnTo>
                    <a:pt x="214717" y="149659"/>
                  </a:lnTo>
                  <a:lnTo>
                    <a:pt x="0" y="25554"/>
                  </a:lnTo>
                  <a:lnTo>
                    <a:pt x="0" y="0"/>
                  </a:lnTo>
                  <a:close/>
                </a:path>
              </a:pathLst>
            </a:custGeom>
            <a:ln w="5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70364" y="3368277"/>
              <a:ext cx="262890" cy="162560"/>
            </a:xfrm>
            <a:custGeom>
              <a:avLst/>
              <a:gdLst/>
              <a:ahLst/>
              <a:cxnLst/>
              <a:rect l="l" t="t" r="r" b="b"/>
              <a:pathLst>
                <a:path w="262890" h="162560">
                  <a:moveTo>
                    <a:pt x="188548" y="144564"/>
                  </a:moveTo>
                  <a:lnTo>
                    <a:pt x="175425" y="153159"/>
                  </a:lnTo>
                  <a:lnTo>
                    <a:pt x="191167" y="162494"/>
                  </a:lnTo>
                  <a:lnTo>
                    <a:pt x="204290" y="153905"/>
                  </a:lnTo>
                  <a:lnTo>
                    <a:pt x="188548" y="144564"/>
                  </a:lnTo>
                  <a:close/>
                </a:path>
                <a:path w="262890" h="162560">
                  <a:moveTo>
                    <a:pt x="208043" y="131486"/>
                  </a:moveTo>
                  <a:lnTo>
                    <a:pt x="194920" y="140081"/>
                  </a:lnTo>
                  <a:lnTo>
                    <a:pt x="210661" y="149418"/>
                  </a:lnTo>
                  <a:lnTo>
                    <a:pt x="223785" y="140832"/>
                  </a:lnTo>
                  <a:lnTo>
                    <a:pt x="208043" y="131486"/>
                  </a:lnTo>
                  <a:close/>
                </a:path>
                <a:path w="262890" h="162560">
                  <a:moveTo>
                    <a:pt x="159310" y="127011"/>
                  </a:moveTo>
                  <a:lnTo>
                    <a:pt x="146187" y="135605"/>
                  </a:lnTo>
                  <a:lnTo>
                    <a:pt x="161929" y="144935"/>
                  </a:lnTo>
                  <a:lnTo>
                    <a:pt x="175052" y="136349"/>
                  </a:lnTo>
                  <a:lnTo>
                    <a:pt x="159310" y="127011"/>
                  </a:lnTo>
                  <a:close/>
                </a:path>
                <a:path w="262890" h="162560">
                  <a:moveTo>
                    <a:pt x="227529" y="118409"/>
                  </a:moveTo>
                  <a:lnTo>
                    <a:pt x="214414" y="127003"/>
                  </a:lnTo>
                  <a:lnTo>
                    <a:pt x="230156" y="136341"/>
                  </a:lnTo>
                  <a:lnTo>
                    <a:pt x="243279" y="127754"/>
                  </a:lnTo>
                  <a:lnTo>
                    <a:pt x="227529" y="118409"/>
                  </a:lnTo>
                  <a:close/>
                </a:path>
                <a:path w="262890" h="162560">
                  <a:moveTo>
                    <a:pt x="178805" y="113934"/>
                  </a:moveTo>
                  <a:lnTo>
                    <a:pt x="165682" y="122528"/>
                  </a:lnTo>
                  <a:lnTo>
                    <a:pt x="181423" y="131866"/>
                  </a:lnTo>
                  <a:lnTo>
                    <a:pt x="194547" y="123271"/>
                  </a:lnTo>
                  <a:lnTo>
                    <a:pt x="178805" y="113934"/>
                  </a:lnTo>
                  <a:close/>
                </a:path>
                <a:path w="262890" h="162560">
                  <a:moveTo>
                    <a:pt x="71597" y="74337"/>
                  </a:moveTo>
                  <a:lnTo>
                    <a:pt x="58474" y="82932"/>
                  </a:lnTo>
                  <a:lnTo>
                    <a:pt x="132691" y="127383"/>
                  </a:lnTo>
                  <a:lnTo>
                    <a:pt x="145814" y="118796"/>
                  </a:lnTo>
                  <a:lnTo>
                    <a:pt x="71597" y="74337"/>
                  </a:lnTo>
                  <a:close/>
                </a:path>
                <a:path w="262890" h="162560">
                  <a:moveTo>
                    <a:pt x="247024" y="105339"/>
                  </a:moveTo>
                  <a:lnTo>
                    <a:pt x="233909" y="113934"/>
                  </a:lnTo>
                  <a:lnTo>
                    <a:pt x="249650" y="123263"/>
                  </a:lnTo>
                  <a:lnTo>
                    <a:pt x="262774" y="114677"/>
                  </a:lnTo>
                  <a:lnTo>
                    <a:pt x="247024" y="105339"/>
                  </a:lnTo>
                  <a:close/>
                </a:path>
                <a:path w="262890" h="162560">
                  <a:moveTo>
                    <a:pt x="198292" y="100856"/>
                  </a:moveTo>
                  <a:lnTo>
                    <a:pt x="185176" y="109450"/>
                  </a:lnTo>
                  <a:lnTo>
                    <a:pt x="200918" y="118788"/>
                  </a:lnTo>
                  <a:lnTo>
                    <a:pt x="214041" y="110194"/>
                  </a:lnTo>
                  <a:lnTo>
                    <a:pt x="198292" y="100856"/>
                  </a:lnTo>
                  <a:close/>
                </a:path>
                <a:path w="262890" h="162560">
                  <a:moveTo>
                    <a:pt x="149567" y="96373"/>
                  </a:moveTo>
                  <a:lnTo>
                    <a:pt x="136444" y="104967"/>
                  </a:lnTo>
                  <a:lnTo>
                    <a:pt x="152185" y="114305"/>
                  </a:lnTo>
                  <a:lnTo>
                    <a:pt x="165309" y="105719"/>
                  </a:lnTo>
                  <a:lnTo>
                    <a:pt x="149567" y="96373"/>
                  </a:lnTo>
                  <a:close/>
                </a:path>
                <a:path w="262890" h="162560">
                  <a:moveTo>
                    <a:pt x="217786" y="87779"/>
                  </a:moveTo>
                  <a:lnTo>
                    <a:pt x="204671" y="96373"/>
                  </a:lnTo>
                  <a:lnTo>
                    <a:pt x="220412" y="105711"/>
                  </a:lnTo>
                  <a:lnTo>
                    <a:pt x="233536" y="97116"/>
                  </a:lnTo>
                  <a:lnTo>
                    <a:pt x="217786" y="87779"/>
                  </a:lnTo>
                  <a:close/>
                </a:path>
                <a:path w="262890" h="162560">
                  <a:moveTo>
                    <a:pt x="169054" y="83303"/>
                  </a:moveTo>
                  <a:lnTo>
                    <a:pt x="155938" y="91898"/>
                  </a:lnTo>
                  <a:lnTo>
                    <a:pt x="171680" y="101228"/>
                  </a:lnTo>
                  <a:lnTo>
                    <a:pt x="184803" y="92641"/>
                  </a:lnTo>
                  <a:lnTo>
                    <a:pt x="169054" y="83303"/>
                  </a:lnTo>
                  <a:close/>
                </a:path>
                <a:path w="262890" h="162560">
                  <a:moveTo>
                    <a:pt x="120329" y="78820"/>
                  </a:moveTo>
                  <a:lnTo>
                    <a:pt x="107206" y="87415"/>
                  </a:lnTo>
                  <a:lnTo>
                    <a:pt x="122948" y="96752"/>
                  </a:lnTo>
                  <a:lnTo>
                    <a:pt x="136071" y="88158"/>
                  </a:lnTo>
                  <a:lnTo>
                    <a:pt x="120329" y="78820"/>
                  </a:lnTo>
                  <a:close/>
                </a:path>
                <a:path w="262890" h="162560">
                  <a:moveTo>
                    <a:pt x="188548" y="70226"/>
                  </a:moveTo>
                  <a:lnTo>
                    <a:pt x="175433" y="78820"/>
                  </a:lnTo>
                  <a:lnTo>
                    <a:pt x="191175" y="88150"/>
                  </a:lnTo>
                  <a:lnTo>
                    <a:pt x="204298" y="79564"/>
                  </a:lnTo>
                  <a:lnTo>
                    <a:pt x="188548" y="70226"/>
                  </a:lnTo>
                  <a:close/>
                </a:path>
                <a:path w="262890" h="162560">
                  <a:moveTo>
                    <a:pt x="139816" y="65743"/>
                  </a:moveTo>
                  <a:lnTo>
                    <a:pt x="126701" y="74337"/>
                  </a:lnTo>
                  <a:lnTo>
                    <a:pt x="142442" y="83675"/>
                  </a:lnTo>
                  <a:lnTo>
                    <a:pt x="155566" y="75081"/>
                  </a:lnTo>
                  <a:lnTo>
                    <a:pt x="139816" y="65743"/>
                  </a:lnTo>
                  <a:close/>
                </a:path>
                <a:path w="262890" h="162560">
                  <a:moveTo>
                    <a:pt x="91091" y="61268"/>
                  </a:moveTo>
                  <a:lnTo>
                    <a:pt x="77968" y="69862"/>
                  </a:lnTo>
                  <a:lnTo>
                    <a:pt x="93710" y="79192"/>
                  </a:lnTo>
                  <a:lnTo>
                    <a:pt x="106833" y="70605"/>
                  </a:lnTo>
                  <a:lnTo>
                    <a:pt x="91091" y="61268"/>
                  </a:lnTo>
                  <a:close/>
                </a:path>
                <a:path w="262890" h="162560">
                  <a:moveTo>
                    <a:pt x="42359" y="56785"/>
                  </a:moveTo>
                  <a:lnTo>
                    <a:pt x="29237" y="65379"/>
                  </a:lnTo>
                  <a:lnTo>
                    <a:pt x="44977" y="74717"/>
                  </a:lnTo>
                  <a:lnTo>
                    <a:pt x="58101" y="66122"/>
                  </a:lnTo>
                  <a:lnTo>
                    <a:pt x="42359" y="56785"/>
                  </a:lnTo>
                  <a:close/>
                </a:path>
                <a:path w="262890" h="162560">
                  <a:moveTo>
                    <a:pt x="159310" y="52665"/>
                  </a:moveTo>
                  <a:lnTo>
                    <a:pt x="146195" y="61260"/>
                  </a:lnTo>
                  <a:lnTo>
                    <a:pt x="161937" y="70597"/>
                  </a:lnTo>
                  <a:lnTo>
                    <a:pt x="175060" y="62011"/>
                  </a:lnTo>
                  <a:lnTo>
                    <a:pt x="159310" y="52665"/>
                  </a:lnTo>
                  <a:close/>
                </a:path>
                <a:path w="262890" h="162560">
                  <a:moveTo>
                    <a:pt x="110578" y="48190"/>
                  </a:moveTo>
                  <a:lnTo>
                    <a:pt x="97463" y="56785"/>
                  </a:lnTo>
                  <a:lnTo>
                    <a:pt x="113204" y="66114"/>
                  </a:lnTo>
                  <a:lnTo>
                    <a:pt x="126328" y="57528"/>
                  </a:lnTo>
                  <a:lnTo>
                    <a:pt x="110578" y="48190"/>
                  </a:lnTo>
                  <a:close/>
                </a:path>
                <a:path w="262890" h="162560">
                  <a:moveTo>
                    <a:pt x="61846" y="43707"/>
                  </a:moveTo>
                  <a:lnTo>
                    <a:pt x="48730" y="52302"/>
                  </a:lnTo>
                  <a:lnTo>
                    <a:pt x="64472" y="61639"/>
                  </a:lnTo>
                  <a:lnTo>
                    <a:pt x="77595" y="53045"/>
                  </a:lnTo>
                  <a:lnTo>
                    <a:pt x="61846" y="43707"/>
                  </a:lnTo>
                  <a:close/>
                </a:path>
                <a:path w="262890" h="162560">
                  <a:moveTo>
                    <a:pt x="13118" y="39232"/>
                  </a:moveTo>
                  <a:lnTo>
                    <a:pt x="0" y="47826"/>
                  </a:lnTo>
                  <a:lnTo>
                    <a:pt x="15740" y="57156"/>
                  </a:lnTo>
                  <a:lnTo>
                    <a:pt x="28861" y="48570"/>
                  </a:lnTo>
                  <a:lnTo>
                    <a:pt x="13118" y="39232"/>
                  </a:lnTo>
                  <a:close/>
                </a:path>
                <a:path w="262890" h="162560">
                  <a:moveTo>
                    <a:pt x="130073" y="35113"/>
                  </a:moveTo>
                  <a:lnTo>
                    <a:pt x="116957" y="43707"/>
                  </a:lnTo>
                  <a:lnTo>
                    <a:pt x="132699" y="53045"/>
                  </a:lnTo>
                  <a:lnTo>
                    <a:pt x="145822" y="44450"/>
                  </a:lnTo>
                  <a:lnTo>
                    <a:pt x="130073" y="35113"/>
                  </a:lnTo>
                  <a:close/>
                </a:path>
                <a:path w="262890" h="162560">
                  <a:moveTo>
                    <a:pt x="81340" y="30630"/>
                  </a:moveTo>
                  <a:lnTo>
                    <a:pt x="68225" y="39224"/>
                  </a:lnTo>
                  <a:lnTo>
                    <a:pt x="83966" y="48562"/>
                  </a:lnTo>
                  <a:lnTo>
                    <a:pt x="97090" y="39975"/>
                  </a:lnTo>
                  <a:lnTo>
                    <a:pt x="81340" y="30630"/>
                  </a:lnTo>
                  <a:close/>
                </a:path>
                <a:path w="262890" h="162560">
                  <a:moveTo>
                    <a:pt x="32612" y="26155"/>
                  </a:moveTo>
                  <a:lnTo>
                    <a:pt x="19493" y="34749"/>
                  </a:lnTo>
                  <a:lnTo>
                    <a:pt x="35234" y="44087"/>
                  </a:lnTo>
                  <a:lnTo>
                    <a:pt x="48357" y="35492"/>
                  </a:lnTo>
                  <a:lnTo>
                    <a:pt x="32612" y="26155"/>
                  </a:lnTo>
                  <a:close/>
                </a:path>
                <a:path w="262890" h="162560">
                  <a:moveTo>
                    <a:pt x="100835" y="17552"/>
                  </a:moveTo>
                  <a:lnTo>
                    <a:pt x="87719" y="26147"/>
                  </a:lnTo>
                  <a:lnTo>
                    <a:pt x="103461" y="35484"/>
                  </a:lnTo>
                  <a:lnTo>
                    <a:pt x="116576" y="26898"/>
                  </a:lnTo>
                  <a:lnTo>
                    <a:pt x="100835" y="17552"/>
                  </a:lnTo>
                  <a:close/>
                </a:path>
                <a:path w="262890" h="162560">
                  <a:moveTo>
                    <a:pt x="52102" y="13077"/>
                  </a:moveTo>
                  <a:lnTo>
                    <a:pt x="38987" y="21671"/>
                  </a:lnTo>
                  <a:lnTo>
                    <a:pt x="54729" y="31009"/>
                  </a:lnTo>
                  <a:lnTo>
                    <a:pt x="67852" y="22415"/>
                  </a:lnTo>
                  <a:lnTo>
                    <a:pt x="52102" y="13077"/>
                  </a:lnTo>
                  <a:close/>
                </a:path>
                <a:path w="262890" h="162560">
                  <a:moveTo>
                    <a:pt x="71597" y="0"/>
                  </a:moveTo>
                  <a:lnTo>
                    <a:pt x="58482" y="8594"/>
                  </a:lnTo>
                  <a:lnTo>
                    <a:pt x="74223" y="17932"/>
                  </a:lnTo>
                  <a:lnTo>
                    <a:pt x="87339" y="9337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70370" y="3376864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069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39"/>
                  </a:lnTo>
                  <a:lnTo>
                    <a:pt x="74212" y="13069"/>
                  </a:lnTo>
                  <a:lnTo>
                    <a:pt x="74199" y="9329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64"/>
                  </a:moveTo>
                  <a:close/>
                </a:path>
                <a:path w="262890" h="158114">
                  <a:moveTo>
                    <a:pt x="87341" y="743"/>
                  </a:moveTo>
                  <a:lnTo>
                    <a:pt x="74218" y="9329"/>
                  </a:lnTo>
                  <a:lnTo>
                    <a:pt x="74226" y="13064"/>
                  </a:lnTo>
                  <a:lnTo>
                    <a:pt x="87341" y="4475"/>
                  </a:lnTo>
                  <a:lnTo>
                    <a:pt x="87341" y="743"/>
                  </a:lnTo>
                  <a:close/>
                </a:path>
                <a:path w="262890" h="158114">
                  <a:moveTo>
                    <a:pt x="103463" y="30630"/>
                  </a:moveTo>
                  <a:close/>
                </a:path>
                <a:path w="262890" h="158114">
                  <a:moveTo>
                    <a:pt x="87714" y="17560"/>
                  </a:moveTo>
                  <a:lnTo>
                    <a:pt x="87722" y="21300"/>
                  </a:lnTo>
                  <a:lnTo>
                    <a:pt x="103450" y="30630"/>
                  </a:lnTo>
                  <a:lnTo>
                    <a:pt x="103437" y="26890"/>
                  </a:lnTo>
                  <a:lnTo>
                    <a:pt x="87714" y="17560"/>
                  </a:lnTo>
                  <a:close/>
                </a:path>
                <a:path w="262890" h="158114">
                  <a:moveTo>
                    <a:pt x="103463" y="30624"/>
                  </a:moveTo>
                  <a:close/>
                </a:path>
                <a:path w="262890" h="158114">
                  <a:moveTo>
                    <a:pt x="116579" y="18303"/>
                  </a:moveTo>
                  <a:lnTo>
                    <a:pt x="103455" y="26890"/>
                  </a:lnTo>
                  <a:lnTo>
                    <a:pt x="103463" y="30624"/>
                  </a:lnTo>
                  <a:lnTo>
                    <a:pt x="116571" y="22035"/>
                  </a:lnTo>
                  <a:lnTo>
                    <a:pt x="116579" y="18303"/>
                  </a:lnTo>
                  <a:close/>
                </a:path>
                <a:path w="262890" h="158114">
                  <a:moveTo>
                    <a:pt x="132701" y="48182"/>
                  </a:moveTo>
                  <a:close/>
                </a:path>
                <a:path w="262890" h="158114">
                  <a:moveTo>
                    <a:pt x="116952" y="35113"/>
                  </a:moveTo>
                  <a:lnTo>
                    <a:pt x="116960" y="38845"/>
                  </a:lnTo>
                  <a:lnTo>
                    <a:pt x="132688" y="48182"/>
                  </a:lnTo>
                  <a:lnTo>
                    <a:pt x="132688" y="44450"/>
                  </a:lnTo>
                  <a:lnTo>
                    <a:pt x="116952" y="35113"/>
                  </a:lnTo>
                  <a:close/>
                </a:path>
                <a:path w="262890" h="158114">
                  <a:moveTo>
                    <a:pt x="132701" y="48177"/>
                  </a:moveTo>
                  <a:close/>
                </a:path>
                <a:path w="262890" h="158114">
                  <a:moveTo>
                    <a:pt x="145817" y="35856"/>
                  </a:moveTo>
                  <a:lnTo>
                    <a:pt x="132693" y="44450"/>
                  </a:lnTo>
                  <a:lnTo>
                    <a:pt x="132701" y="48177"/>
                  </a:lnTo>
                  <a:lnTo>
                    <a:pt x="145809" y="39596"/>
                  </a:lnTo>
                  <a:lnTo>
                    <a:pt x="145817" y="35856"/>
                  </a:lnTo>
                  <a:close/>
                </a:path>
                <a:path w="262890" h="158114">
                  <a:moveTo>
                    <a:pt x="146190" y="52665"/>
                  </a:moveTo>
                  <a:lnTo>
                    <a:pt x="146190" y="56405"/>
                  </a:lnTo>
                  <a:lnTo>
                    <a:pt x="161931" y="65743"/>
                  </a:lnTo>
                  <a:lnTo>
                    <a:pt x="161918" y="62003"/>
                  </a:lnTo>
                  <a:lnTo>
                    <a:pt x="146190" y="52665"/>
                  </a:lnTo>
                  <a:close/>
                </a:path>
                <a:path w="262890" h="158114">
                  <a:moveTo>
                    <a:pt x="175054" y="53416"/>
                  </a:moveTo>
                  <a:lnTo>
                    <a:pt x="161931" y="62003"/>
                  </a:lnTo>
                  <a:lnTo>
                    <a:pt x="161931" y="65743"/>
                  </a:lnTo>
                  <a:lnTo>
                    <a:pt x="175047" y="57148"/>
                  </a:lnTo>
                  <a:lnTo>
                    <a:pt x="175054" y="53416"/>
                  </a:lnTo>
                  <a:close/>
                </a:path>
                <a:path w="262890" h="158114">
                  <a:moveTo>
                    <a:pt x="175427" y="70218"/>
                  </a:moveTo>
                  <a:lnTo>
                    <a:pt x="175427" y="73958"/>
                  </a:lnTo>
                  <a:lnTo>
                    <a:pt x="191169" y="83303"/>
                  </a:lnTo>
                  <a:lnTo>
                    <a:pt x="191169" y="79564"/>
                  </a:lnTo>
                  <a:lnTo>
                    <a:pt x="175427" y="70218"/>
                  </a:lnTo>
                  <a:close/>
                </a:path>
                <a:path w="262890" h="158114">
                  <a:moveTo>
                    <a:pt x="204292" y="70977"/>
                  </a:moveTo>
                  <a:lnTo>
                    <a:pt x="191169" y="79564"/>
                  </a:lnTo>
                  <a:lnTo>
                    <a:pt x="191169" y="83295"/>
                  </a:lnTo>
                  <a:lnTo>
                    <a:pt x="204284" y="74709"/>
                  </a:lnTo>
                  <a:lnTo>
                    <a:pt x="204292" y="70977"/>
                  </a:lnTo>
                  <a:close/>
                </a:path>
                <a:path w="262890" h="158114">
                  <a:moveTo>
                    <a:pt x="204665" y="87786"/>
                  </a:moveTo>
                  <a:lnTo>
                    <a:pt x="204665" y="91526"/>
                  </a:lnTo>
                  <a:lnTo>
                    <a:pt x="220407" y="100864"/>
                  </a:lnTo>
                  <a:lnTo>
                    <a:pt x="220394" y="97124"/>
                  </a:lnTo>
                  <a:lnTo>
                    <a:pt x="204665" y="87786"/>
                  </a:lnTo>
                  <a:close/>
                </a:path>
                <a:path w="262890" h="158114">
                  <a:moveTo>
                    <a:pt x="233522" y="88530"/>
                  </a:moveTo>
                  <a:lnTo>
                    <a:pt x="220407" y="97124"/>
                  </a:lnTo>
                  <a:lnTo>
                    <a:pt x="220407" y="100856"/>
                  </a:lnTo>
                  <a:lnTo>
                    <a:pt x="233522" y="92269"/>
                  </a:lnTo>
                  <a:lnTo>
                    <a:pt x="233522" y="88530"/>
                  </a:lnTo>
                  <a:close/>
                </a:path>
                <a:path w="262890" h="158114">
                  <a:moveTo>
                    <a:pt x="233903" y="105331"/>
                  </a:moveTo>
                  <a:lnTo>
                    <a:pt x="233903" y="109071"/>
                  </a:lnTo>
                  <a:lnTo>
                    <a:pt x="249645" y="118417"/>
                  </a:lnTo>
                  <a:lnTo>
                    <a:pt x="249645" y="114677"/>
                  </a:lnTo>
                  <a:lnTo>
                    <a:pt x="233903" y="105331"/>
                  </a:lnTo>
                  <a:close/>
                </a:path>
                <a:path w="262890" h="158114">
                  <a:moveTo>
                    <a:pt x="262760" y="106090"/>
                  </a:moveTo>
                  <a:lnTo>
                    <a:pt x="249645" y="114677"/>
                  </a:lnTo>
                  <a:lnTo>
                    <a:pt x="249645" y="118417"/>
                  </a:lnTo>
                  <a:lnTo>
                    <a:pt x="262760" y="109822"/>
                  </a:lnTo>
                  <a:lnTo>
                    <a:pt x="262760" y="106090"/>
                  </a:lnTo>
                  <a:close/>
                </a:path>
                <a:path w="262890" h="158114">
                  <a:moveTo>
                    <a:pt x="54731" y="26147"/>
                  </a:moveTo>
                  <a:close/>
                </a:path>
                <a:path w="262890" h="158114">
                  <a:moveTo>
                    <a:pt x="38988" y="13069"/>
                  </a:moveTo>
                  <a:lnTo>
                    <a:pt x="38989" y="16809"/>
                  </a:lnTo>
                  <a:lnTo>
                    <a:pt x="54718" y="26147"/>
                  </a:lnTo>
                  <a:lnTo>
                    <a:pt x="54718" y="22407"/>
                  </a:lnTo>
                  <a:lnTo>
                    <a:pt x="38988" y="13069"/>
                  </a:lnTo>
                  <a:close/>
                </a:path>
                <a:path w="262890" h="158114">
                  <a:moveTo>
                    <a:pt x="54731" y="26141"/>
                  </a:moveTo>
                  <a:close/>
                </a:path>
                <a:path w="262890" h="158114">
                  <a:moveTo>
                    <a:pt x="67846" y="13820"/>
                  </a:moveTo>
                  <a:lnTo>
                    <a:pt x="54723" y="22407"/>
                  </a:lnTo>
                  <a:lnTo>
                    <a:pt x="54731" y="26141"/>
                  </a:lnTo>
                  <a:lnTo>
                    <a:pt x="67846" y="17552"/>
                  </a:lnTo>
                  <a:lnTo>
                    <a:pt x="67846" y="13820"/>
                  </a:lnTo>
                  <a:close/>
                </a:path>
                <a:path w="262890" h="158114">
                  <a:moveTo>
                    <a:pt x="83969" y="43699"/>
                  </a:moveTo>
                  <a:close/>
                </a:path>
                <a:path w="262890" h="158114">
                  <a:moveTo>
                    <a:pt x="68227" y="30638"/>
                  </a:moveTo>
                  <a:lnTo>
                    <a:pt x="68227" y="34377"/>
                  </a:lnTo>
                  <a:lnTo>
                    <a:pt x="83942" y="43699"/>
                  </a:lnTo>
                  <a:lnTo>
                    <a:pt x="83942" y="39967"/>
                  </a:lnTo>
                  <a:lnTo>
                    <a:pt x="68227" y="30638"/>
                  </a:lnTo>
                  <a:close/>
                </a:path>
                <a:path w="262890" h="158114">
                  <a:moveTo>
                    <a:pt x="83969" y="43694"/>
                  </a:moveTo>
                  <a:close/>
                </a:path>
                <a:path w="262890" h="158114">
                  <a:moveTo>
                    <a:pt x="97084" y="31381"/>
                  </a:moveTo>
                  <a:lnTo>
                    <a:pt x="83961" y="39967"/>
                  </a:lnTo>
                  <a:lnTo>
                    <a:pt x="83969" y="43694"/>
                  </a:lnTo>
                  <a:lnTo>
                    <a:pt x="97084" y="35113"/>
                  </a:lnTo>
                  <a:lnTo>
                    <a:pt x="97084" y="31381"/>
                  </a:lnTo>
                  <a:close/>
                </a:path>
                <a:path w="262890" h="158114">
                  <a:moveTo>
                    <a:pt x="113207" y="61260"/>
                  </a:moveTo>
                  <a:close/>
                </a:path>
                <a:path w="262890" h="158114">
                  <a:moveTo>
                    <a:pt x="97457" y="48182"/>
                  </a:moveTo>
                  <a:lnTo>
                    <a:pt x="97465" y="51922"/>
                  </a:lnTo>
                  <a:lnTo>
                    <a:pt x="113193" y="61260"/>
                  </a:lnTo>
                  <a:lnTo>
                    <a:pt x="113203" y="57525"/>
                  </a:lnTo>
                  <a:lnTo>
                    <a:pt x="97457" y="48182"/>
                  </a:lnTo>
                  <a:close/>
                </a:path>
                <a:path w="262890" h="158114">
                  <a:moveTo>
                    <a:pt x="113207" y="61255"/>
                  </a:moveTo>
                  <a:close/>
                </a:path>
                <a:path w="262890" h="158114">
                  <a:moveTo>
                    <a:pt x="126322" y="48933"/>
                  </a:moveTo>
                  <a:lnTo>
                    <a:pt x="113203" y="57525"/>
                  </a:lnTo>
                  <a:lnTo>
                    <a:pt x="113207" y="61255"/>
                  </a:lnTo>
                  <a:lnTo>
                    <a:pt x="126322" y="52673"/>
                  </a:lnTo>
                  <a:lnTo>
                    <a:pt x="126322" y="48933"/>
                  </a:lnTo>
                  <a:close/>
                </a:path>
                <a:path w="262890" h="158114">
                  <a:moveTo>
                    <a:pt x="175419" y="144564"/>
                  </a:moveTo>
                  <a:lnTo>
                    <a:pt x="175419" y="148303"/>
                  </a:lnTo>
                  <a:lnTo>
                    <a:pt x="191161" y="157644"/>
                  </a:lnTo>
                  <a:lnTo>
                    <a:pt x="191158" y="153908"/>
                  </a:lnTo>
                  <a:lnTo>
                    <a:pt x="175419" y="144564"/>
                  </a:lnTo>
                  <a:close/>
                </a:path>
                <a:path w="262890" h="158114">
                  <a:moveTo>
                    <a:pt x="204284" y="145318"/>
                  </a:moveTo>
                  <a:lnTo>
                    <a:pt x="191161" y="153908"/>
                  </a:lnTo>
                  <a:lnTo>
                    <a:pt x="191161" y="157644"/>
                  </a:lnTo>
                  <a:lnTo>
                    <a:pt x="204284" y="149053"/>
                  </a:lnTo>
                  <a:lnTo>
                    <a:pt x="204284" y="145318"/>
                  </a:lnTo>
                  <a:close/>
                </a:path>
                <a:path w="262890" h="158114">
                  <a:moveTo>
                    <a:pt x="194914" y="131486"/>
                  </a:moveTo>
                  <a:lnTo>
                    <a:pt x="194914" y="135226"/>
                  </a:lnTo>
                  <a:lnTo>
                    <a:pt x="210656" y="144568"/>
                  </a:lnTo>
                  <a:lnTo>
                    <a:pt x="210652" y="140831"/>
                  </a:lnTo>
                  <a:lnTo>
                    <a:pt x="194914" y="131486"/>
                  </a:lnTo>
                  <a:close/>
                </a:path>
                <a:path w="262890" h="158114">
                  <a:moveTo>
                    <a:pt x="223779" y="132245"/>
                  </a:moveTo>
                  <a:lnTo>
                    <a:pt x="210656" y="140831"/>
                  </a:lnTo>
                  <a:lnTo>
                    <a:pt x="210656" y="144568"/>
                  </a:lnTo>
                  <a:lnTo>
                    <a:pt x="223779" y="135977"/>
                  </a:lnTo>
                  <a:lnTo>
                    <a:pt x="223779" y="132245"/>
                  </a:lnTo>
                  <a:close/>
                </a:path>
                <a:path w="262890" h="158114">
                  <a:moveTo>
                    <a:pt x="146182" y="127011"/>
                  </a:moveTo>
                  <a:lnTo>
                    <a:pt x="146182" y="130751"/>
                  </a:lnTo>
                  <a:lnTo>
                    <a:pt x="161919" y="140086"/>
                  </a:lnTo>
                  <a:lnTo>
                    <a:pt x="161918" y="136349"/>
                  </a:lnTo>
                  <a:lnTo>
                    <a:pt x="146182" y="127011"/>
                  </a:lnTo>
                  <a:close/>
                </a:path>
                <a:path w="262890" h="158114">
                  <a:moveTo>
                    <a:pt x="161931" y="140081"/>
                  </a:moveTo>
                  <a:close/>
                </a:path>
                <a:path w="262890" h="158114">
                  <a:moveTo>
                    <a:pt x="175047" y="127762"/>
                  </a:moveTo>
                  <a:lnTo>
                    <a:pt x="161923" y="136349"/>
                  </a:lnTo>
                  <a:lnTo>
                    <a:pt x="161931" y="140081"/>
                  </a:lnTo>
                  <a:lnTo>
                    <a:pt x="175047" y="131494"/>
                  </a:lnTo>
                  <a:lnTo>
                    <a:pt x="175047" y="127762"/>
                  </a:lnTo>
                  <a:close/>
                </a:path>
                <a:path w="262890" h="158114">
                  <a:moveTo>
                    <a:pt x="214409" y="118409"/>
                  </a:moveTo>
                  <a:lnTo>
                    <a:pt x="214409" y="122148"/>
                  </a:lnTo>
                  <a:lnTo>
                    <a:pt x="230150" y="131494"/>
                  </a:lnTo>
                  <a:lnTo>
                    <a:pt x="230150" y="127754"/>
                  </a:lnTo>
                  <a:lnTo>
                    <a:pt x="214409" y="118409"/>
                  </a:lnTo>
                  <a:close/>
                </a:path>
                <a:path w="262890" h="158114">
                  <a:moveTo>
                    <a:pt x="243274" y="119168"/>
                  </a:moveTo>
                  <a:lnTo>
                    <a:pt x="230150" y="127754"/>
                  </a:lnTo>
                  <a:lnTo>
                    <a:pt x="230150" y="131494"/>
                  </a:lnTo>
                  <a:lnTo>
                    <a:pt x="243274" y="122900"/>
                  </a:lnTo>
                  <a:lnTo>
                    <a:pt x="243274" y="119168"/>
                  </a:lnTo>
                  <a:close/>
                </a:path>
                <a:path w="262890" h="158114">
                  <a:moveTo>
                    <a:pt x="165676" y="113934"/>
                  </a:moveTo>
                  <a:lnTo>
                    <a:pt x="165676" y="117673"/>
                  </a:lnTo>
                  <a:lnTo>
                    <a:pt x="181418" y="127019"/>
                  </a:lnTo>
                  <a:lnTo>
                    <a:pt x="181404" y="123271"/>
                  </a:lnTo>
                  <a:lnTo>
                    <a:pt x="165676" y="113934"/>
                  </a:lnTo>
                  <a:close/>
                </a:path>
                <a:path w="262890" h="158114">
                  <a:moveTo>
                    <a:pt x="194541" y="114685"/>
                  </a:moveTo>
                  <a:lnTo>
                    <a:pt x="181418" y="123271"/>
                  </a:lnTo>
                  <a:lnTo>
                    <a:pt x="181418" y="127011"/>
                  </a:lnTo>
                  <a:lnTo>
                    <a:pt x="194541" y="118417"/>
                  </a:lnTo>
                  <a:lnTo>
                    <a:pt x="194541" y="114685"/>
                  </a:lnTo>
                  <a:close/>
                </a:path>
                <a:path w="262890" h="158114">
                  <a:moveTo>
                    <a:pt x="58476" y="74337"/>
                  </a:moveTo>
                  <a:lnTo>
                    <a:pt x="58476" y="78077"/>
                  </a:lnTo>
                  <a:lnTo>
                    <a:pt x="132685" y="122523"/>
                  </a:lnTo>
                  <a:lnTo>
                    <a:pt x="132689" y="118794"/>
                  </a:lnTo>
                  <a:lnTo>
                    <a:pt x="58476" y="74337"/>
                  </a:lnTo>
                  <a:close/>
                </a:path>
                <a:path w="262890" h="158114">
                  <a:moveTo>
                    <a:pt x="145809" y="110202"/>
                  </a:moveTo>
                  <a:lnTo>
                    <a:pt x="132689" y="118794"/>
                  </a:lnTo>
                  <a:lnTo>
                    <a:pt x="132693" y="122523"/>
                  </a:lnTo>
                  <a:lnTo>
                    <a:pt x="145809" y="113941"/>
                  </a:lnTo>
                  <a:lnTo>
                    <a:pt x="145809" y="110202"/>
                  </a:lnTo>
                  <a:close/>
                </a:path>
                <a:path w="262890" h="158114">
                  <a:moveTo>
                    <a:pt x="185171" y="100864"/>
                  </a:moveTo>
                  <a:lnTo>
                    <a:pt x="185171" y="104604"/>
                  </a:lnTo>
                  <a:lnTo>
                    <a:pt x="200912" y="113941"/>
                  </a:lnTo>
                  <a:lnTo>
                    <a:pt x="200886" y="110194"/>
                  </a:lnTo>
                  <a:lnTo>
                    <a:pt x="185171" y="100864"/>
                  </a:lnTo>
                  <a:close/>
                </a:path>
                <a:path w="262890" h="158114">
                  <a:moveTo>
                    <a:pt x="214036" y="101607"/>
                  </a:moveTo>
                  <a:lnTo>
                    <a:pt x="200912" y="110194"/>
                  </a:lnTo>
                  <a:lnTo>
                    <a:pt x="200912" y="113934"/>
                  </a:lnTo>
                  <a:lnTo>
                    <a:pt x="214036" y="105339"/>
                  </a:lnTo>
                  <a:lnTo>
                    <a:pt x="214036" y="101607"/>
                  </a:lnTo>
                  <a:close/>
                </a:path>
                <a:path w="262890" h="158114">
                  <a:moveTo>
                    <a:pt x="152188" y="109450"/>
                  </a:moveTo>
                  <a:close/>
                </a:path>
                <a:path w="262890" h="158114">
                  <a:moveTo>
                    <a:pt x="136438" y="96373"/>
                  </a:moveTo>
                  <a:lnTo>
                    <a:pt x="136438" y="100113"/>
                  </a:lnTo>
                  <a:lnTo>
                    <a:pt x="152175" y="109450"/>
                  </a:lnTo>
                  <a:lnTo>
                    <a:pt x="152184" y="105716"/>
                  </a:lnTo>
                  <a:lnTo>
                    <a:pt x="136438" y="96373"/>
                  </a:lnTo>
                  <a:close/>
                </a:path>
                <a:path w="262890" h="158114">
                  <a:moveTo>
                    <a:pt x="152188" y="109445"/>
                  </a:moveTo>
                  <a:close/>
                </a:path>
                <a:path w="262890" h="158114">
                  <a:moveTo>
                    <a:pt x="165303" y="97124"/>
                  </a:moveTo>
                  <a:lnTo>
                    <a:pt x="152184" y="105716"/>
                  </a:lnTo>
                  <a:lnTo>
                    <a:pt x="152188" y="109445"/>
                  </a:lnTo>
                  <a:lnTo>
                    <a:pt x="165303" y="100864"/>
                  </a:lnTo>
                  <a:lnTo>
                    <a:pt x="165303" y="97124"/>
                  </a:lnTo>
                  <a:close/>
                </a:path>
                <a:path w="262890" h="158114">
                  <a:moveTo>
                    <a:pt x="155933" y="83295"/>
                  </a:moveTo>
                  <a:lnTo>
                    <a:pt x="155933" y="87035"/>
                  </a:lnTo>
                  <a:lnTo>
                    <a:pt x="171674" y="96381"/>
                  </a:lnTo>
                  <a:lnTo>
                    <a:pt x="171674" y="92641"/>
                  </a:lnTo>
                  <a:lnTo>
                    <a:pt x="155933" y="83295"/>
                  </a:lnTo>
                  <a:close/>
                </a:path>
                <a:path w="262890" h="158114">
                  <a:moveTo>
                    <a:pt x="184798" y="84047"/>
                  </a:moveTo>
                  <a:lnTo>
                    <a:pt x="171674" y="92641"/>
                  </a:lnTo>
                  <a:lnTo>
                    <a:pt x="171674" y="96373"/>
                  </a:lnTo>
                  <a:lnTo>
                    <a:pt x="184798" y="87786"/>
                  </a:lnTo>
                  <a:lnTo>
                    <a:pt x="184798" y="84047"/>
                  </a:lnTo>
                  <a:close/>
                </a:path>
                <a:path w="262890" h="158114">
                  <a:moveTo>
                    <a:pt x="107200" y="78820"/>
                  </a:moveTo>
                  <a:lnTo>
                    <a:pt x="107208" y="82560"/>
                  </a:lnTo>
                  <a:lnTo>
                    <a:pt x="122942" y="91893"/>
                  </a:lnTo>
                  <a:lnTo>
                    <a:pt x="122937" y="88158"/>
                  </a:lnTo>
                  <a:lnTo>
                    <a:pt x="107200" y="78820"/>
                  </a:lnTo>
                  <a:close/>
                </a:path>
                <a:path w="262890" h="158114">
                  <a:moveTo>
                    <a:pt x="136065" y="79571"/>
                  </a:moveTo>
                  <a:lnTo>
                    <a:pt x="122942" y="88158"/>
                  </a:lnTo>
                  <a:lnTo>
                    <a:pt x="122950" y="91893"/>
                  </a:lnTo>
                  <a:lnTo>
                    <a:pt x="136065" y="83303"/>
                  </a:lnTo>
                  <a:lnTo>
                    <a:pt x="136065" y="79571"/>
                  </a:lnTo>
                  <a:close/>
                </a:path>
                <a:path w="262890" h="158114">
                  <a:moveTo>
                    <a:pt x="126695" y="65743"/>
                  </a:moveTo>
                  <a:lnTo>
                    <a:pt x="126703" y="69483"/>
                  </a:lnTo>
                  <a:lnTo>
                    <a:pt x="142437" y="78816"/>
                  </a:lnTo>
                  <a:lnTo>
                    <a:pt x="142431" y="75081"/>
                  </a:lnTo>
                  <a:lnTo>
                    <a:pt x="126695" y="65743"/>
                  </a:lnTo>
                  <a:close/>
                </a:path>
                <a:path w="262890" h="158114">
                  <a:moveTo>
                    <a:pt x="155560" y="66494"/>
                  </a:moveTo>
                  <a:lnTo>
                    <a:pt x="142437" y="75081"/>
                  </a:lnTo>
                  <a:lnTo>
                    <a:pt x="142445" y="78815"/>
                  </a:lnTo>
                  <a:lnTo>
                    <a:pt x="155560" y="70226"/>
                  </a:lnTo>
                  <a:lnTo>
                    <a:pt x="155560" y="66494"/>
                  </a:lnTo>
                  <a:close/>
                </a:path>
                <a:path w="262890" h="158114">
                  <a:moveTo>
                    <a:pt x="93712" y="74337"/>
                  </a:moveTo>
                  <a:close/>
                </a:path>
                <a:path w="262890" h="158114">
                  <a:moveTo>
                    <a:pt x="77971" y="61260"/>
                  </a:moveTo>
                  <a:lnTo>
                    <a:pt x="77971" y="65000"/>
                  </a:lnTo>
                  <a:lnTo>
                    <a:pt x="93699" y="74337"/>
                  </a:lnTo>
                  <a:lnTo>
                    <a:pt x="93699" y="70597"/>
                  </a:lnTo>
                  <a:lnTo>
                    <a:pt x="77971" y="61260"/>
                  </a:lnTo>
                  <a:close/>
                </a:path>
                <a:path w="262890" h="158114">
                  <a:moveTo>
                    <a:pt x="93712" y="74332"/>
                  </a:moveTo>
                  <a:close/>
                </a:path>
                <a:path w="262890" h="158114">
                  <a:moveTo>
                    <a:pt x="106828" y="62011"/>
                  </a:moveTo>
                  <a:lnTo>
                    <a:pt x="93704" y="70597"/>
                  </a:lnTo>
                  <a:lnTo>
                    <a:pt x="93712" y="74332"/>
                  </a:lnTo>
                  <a:lnTo>
                    <a:pt x="106828" y="65743"/>
                  </a:lnTo>
                  <a:lnTo>
                    <a:pt x="106828" y="62011"/>
                  </a:lnTo>
                  <a:close/>
                </a:path>
                <a:path w="262890" h="158114">
                  <a:moveTo>
                    <a:pt x="35238" y="39224"/>
                  </a:moveTo>
                  <a:close/>
                </a:path>
                <a:path w="262890" h="158114">
                  <a:moveTo>
                    <a:pt x="19493" y="26147"/>
                  </a:moveTo>
                  <a:lnTo>
                    <a:pt x="19496" y="29886"/>
                  </a:lnTo>
                  <a:lnTo>
                    <a:pt x="35225" y="39224"/>
                  </a:lnTo>
                  <a:lnTo>
                    <a:pt x="35224" y="35484"/>
                  </a:lnTo>
                  <a:lnTo>
                    <a:pt x="19493" y="26147"/>
                  </a:lnTo>
                  <a:close/>
                </a:path>
                <a:path w="262890" h="158114">
                  <a:moveTo>
                    <a:pt x="48352" y="26898"/>
                  </a:moveTo>
                  <a:lnTo>
                    <a:pt x="35230" y="35484"/>
                  </a:lnTo>
                  <a:lnTo>
                    <a:pt x="35238" y="39219"/>
                  </a:lnTo>
                  <a:lnTo>
                    <a:pt x="48352" y="30630"/>
                  </a:lnTo>
                  <a:lnTo>
                    <a:pt x="48352" y="26898"/>
                  </a:lnTo>
                  <a:close/>
                </a:path>
                <a:path w="262890" h="158114">
                  <a:moveTo>
                    <a:pt x="64474" y="56777"/>
                  </a:moveTo>
                  <a:close/>
                </a:path>
                <a:path w="262890" h="158114">
                  <a:moveTo>
                    <a:pt x="48733" y="43715"/>
                  </a:moveTo>
                  <a:lnTo>
                    <a:pt x="48733" y="47455"/>
                  </a:lnTo>
                  <a:lnTo>
                    <a:pt x="64448" y="56777"/>
                  </a:lnTo>
                  <a:lnTo>
                    <a:pt x="64448" y="53045"/>
                  </a:lnTo>
                  <a:lnTo>
                    <a:pt x="48733" y="43715"/>
                  </a:lnTo>
                  <a:close/>
                </a:path>
                <a:path w="262890" h="158114">
                  <a:moveTo>
                    <a:pt x="64474" y="56772"/>
                  </a:moveTo>
                  <a:close/>
                </a:path>
                <a:path w="262890" h="158114">
                  <a:moveTo>
                    <a:pt x="77590" y="44450"/>
                  </a:moveTo>
                  <a:lnTo>
                    <a:pt x="64466" y="53045"/>
                  </a:lnTo>
                  <a:lnTo>
                    <a:pt x="64474" y="56772"/>
                  </a:lnTo>
                  <a:lnTo>
                    <a:pt x="77590" y="48190"/>
                  </a:lnTo>
                  <a:lnTo>
                    <a:pt x="77590" y="44450"/>
                  </a:lnTo>
                  <a:close/>
                </a:path>
                <a:path w="262890" h="158114">
                  <a:moveTo>
                    <a:pt x="15744" y="52302"/>
                  </a:moveTo>
                  <a:close/>
                </a:path>
                <a:path w="262890" h="158114">
                  <a:moveTo>
                    <a:pt x="0" y="39224"/>
                  </a:moveTo>
                  <a:lnTo>
                    <a:pt x="2" y="42964"/>
                  </a:lnTo>
                  <a:lnTo>
                    <a:pt x="15731" y="52302"/>
                  </a:lnTo>
                  <a:lnTo>
                    <a:pt x="15730" y="48562"/>
                  </a:lnTo>
                  <a:lnTo>
                    <a:pt x="0" y="39224"/>
                  </a:lnTo>
                  <a:close/>
                </a:path>
                <a:path w="262890" h="158114">
                  <a:moveTo>
                    <a:pt x="28857" y="39975"/>
                  </a:moveTo>
                  <a:lnTo>
                    <a:pt x="15736" y="48562"/>
                  </a:lnTo>
                  <a:lnTo>
                    <a:pt x="15744" y="52296"/>
                  </a:lnTo>
                  <a:lnTo>
                    <a:pt x="28856" y="43707"/>
                  </a:lnTo>
                  <a:lnTo>
                    <a:pt x="28857" y="39975"/>
                  </a:lnTo>
                  <a:close/>
                </a:path>
                <a:path w="262890" h="158114">
                  <a:moveTo>
                    <a:pt x="44980" y="69854"/>
                  </a:moveTo>
                  <a:close/>
                </a:path>
                <a:path w="262890" h="158114">
                  <a:moveTo>
                    <a:pt x="29237" y="56785"/>
                  </a:moveTo>
                  <a:lnTo>
                    <a:pt x="29238" y="60524"/>
                  </a:lnTo>
                  <a:lnTo>
                    <a:pt x="44953" y="69854"/>
                  </a:lnTo>
                  <a:lnTo>
                    <a:pt x="44966" y="66122"/>
                  </a:lnTo>
                  <a:lnTo>
                    <a:pt x="29237" y="56785"/>
                  </a:lnTo>
                  <a:close/>
                </a:path>
                <a:path w="262890" h="158114">
                  <a:moveTo>
                    <a:pt x="44980" y="69849"/>
                  </a:moveTo>
                  <a:close/>
                </a:path>
                <a:path w="262890" h="158114">
                  <a:moveTo>
                    <a:pt x="58095" y="57528"/>
                  </a:moveTo>
                  <a:lnTo>
                    <a:pt x="44972" y="66122"/>
                  </a:lnTo>
                  <a:lnTo>
                    <a:pt x="44980" y="69849"/>
                  </a:lnTo>
                  <a:lnTo>
                    <a:pt x="58095" y="61268"/>
                  </a:lnTo>
                  <a:lnTo>
                    <a:pt x="58095" y="575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362931" y="3286468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31"/>
                  </a:lnTo>
                  <a:lnTo>
                    <a:pt x="13567" y="53764"/>
                  </a:lnTo>
                  <a:lnTo>
                    <a:pt x="24913" y="46633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784"/>
                  </a:moveTo>
                  <a:lnTo>
                    <a:pt x="0" y="14429"/>
                  </a:lnTo>
                  <a:lnTo>
                    <a:pt x="0" y="61062"/>
                  </a:lnTo>
                  <a:lnTo>
                    <a:pt x="6291" y="57409"/>
                  </a:lnTo>
                  <a:lnTo>
                    <a:pt x="6291" y="1078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62931" y="3286468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31"/>
                  </a:moveTo>
                  <a:lnTo>
                    <a:pt x="24913" y="0"/>
                  </a:lnTo>
                  <a:lnTo>
                    <a:pt x="24913" y="46633"/>
                  </a:lnTo>
                  <a:lnTo>
                    <a:pt x="13567" y="53764"/>
                  </a:lnTo>
                  <a:lnTo>
                    <a:pt x="13567" y="7131"/>
                  </a:lnTo>
                  <a:close/>
                </a:path>
                <a:path w="25400" h="61595">
                  <a:moveTo>
                    <a:pt x="0" y="14429"/>
                  </a:moveTo>
                  <a:lnTo>
                    <a:pt x="6291" y="10784"/>
                  </a:lnTo>
                  <a:lnTo>
                    <a:pt x="6291" y="57409"/>
                  </a:lnTo>
                  <a:lnTo>
                    <a:pt x="0" y="61062"/>
                  </a:lnTo>
                  <a:lnTo>
                    <a:pt x="0" y="1442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98922" y="3032611"/>
              <a:ext cx="226547" cy="428901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047139" y="3032611"/>
              <a:ext cx="178435" cy="306705"/>
            </a:xfrm>
            <a:custGeom>
              <a:avLst/>
              <a:gdLst/>
              <a:ahLst/>
              <a:cxnLst/>
              <a:rect l="l" t="t" r="r" b="b"/>
              <a:pathLst>
                <a:path w="178434" h="306704">
                  <a:moveTo>
                    <a:pt x="178331" y="306617"/>
                  </a:moveTo>
                  <a:lnTo>
                    <a:pt x="129211" y="290271"/>
                  </a:lnTo>
                  <a:lnTo>
                    <a:pt x="82750" y="267886"/>
                  </a:lnTo>
                  <a:lnTo>
                    <a:pt x="39497" y="239771"/>
                  </a:lnTo>
                  <a:lnTo>
                    <a:pt x="0" y="206235"/>
                  </a:lnTo>
                  <a:lnTo>
                    <a:pt x="0" y="0"/>
                  </a:lnTo>
                  <a:lnTo>
                    <a:pt x="40359" y="32530"/>
                  </a:lnTo>
                  <a:lnTo>
                    <a:pt x="83783" y="60549"/>
                  </a:lnTo>
                  <a:lnTo>
                    <a:pt x="129897" y="83844"/>
                  </a:lnTo>
                  <a:lnTo>
                    <a:pt x="178331" y="102200"/>
                  </a:lnTo>
                  <a:lnTo>
                    <a:pt x="178331" y="306617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96071" y="3041551"/>
              <a:ext cx="308671" cy="422812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846980" y="3012528"/>
              <a:ext cx="562610" cy="560705"/>
            </a:xfrm>
            <a:custGeom>
              <a:avLst/>
              <a:gdLst/>
              <a:ahLst/>
              <a:cxnLst/>
              <a:rect l="l" t="t" r="r" b="b"/>
              <a:pathLst>
                <a:path w="562610" h="560704">
                  <a:moveTo>
                    <a:pt x="363929" y="448983"/>
                  </a:moveTo>
                  <a:lnTo>
                    <a:pt x="562271" y="333998"/>
                  </a:lnTo>
                  <a:lnTo>
                    <a:pt x="562271" y="246393"/>
                  </a:lnTo>
                  <a:lnTo>
                    <a:pt x="496765" y="208062"/>
                  </a:lnTo>
                  <a:lnTo>
                    <a:pt x="496765" y="87605"/>
                  </a:lnTo>
                  <a:lnTo>
                    <a:pt x="358471" y="7305"/>
                  </a:lnTo>
                  <a:lnTo>
                    <a:pt x="294782" y="25554"/>
                  </a:lnTo>
                  <a:lnTo>
                    <a:pt x="251112" y="0"/>
                  </a:lnTo>
                  <a:lnTo>
                    <a:pt x="200158" y="20082"/>
                  </a:lnTo>
                  <a:lnTo>
                    <a:pt x="200158" y="211714"/>
                  </a:lnTo>
                  <a:lnTo>
                    <a:pt x="151941" y="239095"/>
                  </a:lnTo>
                  <a:lnTo>
                    <a:pt x="151941" y="326700"/>
                  </a:lnTo>
                  <a:lnTo>
                    <a:pt x="189154" y="359460"/>
                  </a:lnTo>
                  <a:lnTo>
                    <a:pt x="229277" y="388251"/>
                  </a:lnTo>
                  <a:lnTo>
                    <a:pt x="271992" y="412890"/>
                  </a:lnTo>
                  <a:lnTo>
                    <a:pt x="316982" y="433196"/>
                  </a:lnTo>
                  <a:lnTo>
                    <a:pt x="363929" y="448983"/>
                  </a:lnTo>
                  <a:close/>
                </a:path>
                <a:path w="562610" h="560704">
                  <a:moveTo>
                    <a:pt x="0" y="410652"/>
                  </a:moveTo>
                  <a:lnTo>
                    <a:pt x="96441" y="343122"/>
                  </a:lnTo>
                  <a:lnTo>
                    <a:pt x="314800" y="469058"/>
                  </a:lnTo>
                  <a:lnTo>
                    <a:pt x="314800" y="501910"/>
                  </a:lnTo>
                  <a:lnTo>
                    <a:pt x="214717" y="560312"/>
                  </a:lnTo>
                  <a:lnTo>
                    <a:pt x="0" y="436206"/>
                  </a:lnTo>
                  <a:lnTo>
                    <a:pt x="0" y="410652"/>
                  </a:lnTo>
                  <a:close/>
                </a:path>
              </a:pathLst>
            </a:custGeom>
            <a:ln w="11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09403" y="3348755"/>
              <a:ext cx="92762" cy="8227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72834" y="3302898"/>
              <a:ext cx="15075" cy="1744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172834" y="3302898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84"/>
                  </a:moveTo>
                  <a:lnTo>
                    <a:pt x="10568" y="1794"/>
                  </a:lnTo>
                  <a:lnTo>
                    <a:pt x="6371" y="0"/>
                  </a:lnTo>
                  <a:lnTo>
                    <a:pt x="3459" y="1676"/>
                  </a:lnTo>
                  <a:lnTo>
                    <a:pt x="539" y="3360"/>
                  </a:lnTo>
                  <a:lnTo>
                    <a:pt x="0" y="7874"/>
                  </a:lnTo>
                  <a:lnTo>
                    <a:pt x="2253" y="11765"/>
                  </a:lnTo>
                  <a:lnTo>
                    <a:pt x="4506" y="15655"/>
                  </a:lnTo>
                  <a:lnTo>
                    <a:pt x="8695" y="17449"/>
                  </a:lnTo>
                  <a:lnTo>
                    <a:pt x="11615" y="15765"/>
                  </a:lnTo>
                  <a:lnTo>
                    <a:pt x="14535" y="14089"/>
                  </a:lnTo>
                  <a:lnTo>
                    <a:pt x="15075" y="9574"/>
                  </a:lnTo>
                  <a:lnTo>
                    <a:pt x="12821" y="56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68982" y="3078232"/>
              <a:ext cx="129194" cy="21757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068982" y="3078232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413"/>
                  </a:moveTo>
                  <a:lnTo>
                    <a:pt x="5474" y="5455"/>
                  </a:lnTo>
                  <a:lnTo>
                    <a:pt x="0" y="0"/>
                  </a:lnTo>
                  <a:lnTo>
                    <a:pt x="28645" y="24949"/>
                  </a:lnTo>
                  <a:lnTo>
                    <a:pt x="59964" y="46181"/>
                  </a:lnTo>
                  <a:lnTo>
                    <a:pt x="93599" y="63486"/>
                  </a:lnTo>
                  <a:lnTo>
                    <a:pt x="129194" y="76654"/>
                  </a:lnTo>
                  <a:lnTo>
                    <a:pt x="129194" y="224167"/>
                  </a:lnTo>
                  <a:lnTo>
                    <a:pt x="129194" y="217573"/>
                  </a:lnTo>
                  <a:lnTo>
                    <a:pt x="95863" y="203587"/>
                  </a:lnTo>
                  <a:lnTo>
                    <a:pt x="64004" y="186656"/>
                  </a:lnTo>
                  <a:lnTo>
                    <a:pt x="33811" y="166894"/>
                  </a:lnTo>
                  <a:lnTo>
                    <a:pt x="5474" y="144413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7107" y="3164891"/>
              <a:ext cx="460701" cy="404863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567107" y="3164890"/>
              <a:ext cx="461009" cy="405130"/>
            </a:xfrm>
            <a:custGeom>
              <a:avLst/>
              <a:gdLst/>
              <a:ahLst/>
              <a:cxnLst/>
              <a:rect l="l" t="t" r="r" b="b"/>
              <a:pathLst>
                <a:path w="461009" h="405129">
                  <a:moveTo>
                    <a:pt x="74446" y="350542"/>
                  </a:moveTo>
                  <a:lnTo>
                    <a:pt x="118291" y="370361"/>
                  </a:lnTo>
                  <a:lnTo>
                    <a:pt x="163720" y="385782"/>
                  </a:lnTo>
                  <a:lnTo>
                    <a:pt x="210398" y="396726"/>
                  </a:lnTo>
                  <a:lnTo>
                    <a:pt x="257988" y="403112"/>
                  </a:lnTo>
                  <a:lnTo>
                    <a:pt x="306154" y="404863"/>
                  </a:lnTo>
                  <a:lnTo>
                    <a:pt x="325623" y="403394"/>
                  </a:lnTo>
                  <a:lnTo>
                    <a:pt x="344692" y="399587"/>
                  </a:lnTo>
                  <a:lnTo>
                    <a:pt x="363149" y="393499"/>
                  </a:lnTo>
                  <a:lnTo>
                    <a:pt x="380782" y="385187"/>
                  </a:lnTo>
                  <a:lnTo>
                    <a:pt x="387357" y="389969"/>
                  </a:lnTo>
                  <a:lnTo>
                    <a:pt x="394927" y="392439"/>
                  </a:lnTo>
                  <a:lnTo>
                    <a:pt x="402898" y="392499"/>
                  </a:lnTo>
                  <a:lnTo>
                    <a:pt x="410674" y="390055"/>
                  </a:lnTo>
                  <a:lnTo>
                    <a:pt x="426479" y="380500"/>
                  </a:lnTo>
                  <a:lnTo>
                    <a:pt x="440278" y="368474"/>
                  </a:lnTo>
                  <a:lnTo>
                    <a:pt x="451782" y="354275"/>
                  </a:lnTo>
                  <a:lnTo>
                    <a:pt x="460701" y="338204"/>
                  </a:lnTo>
                  <a:lnTo>
                    <a:pt x="460701" y="190136"/>
                  </a:lnTo>
                  <a:lnTo>
                    <a:pt x="453005" y="144837"/>
                  </a:lnTo>
                  <a:lnTo>
                    <a:pt x="435521" y="103213"/>
                  </a:lnTo>
                  <a:lnTo>
                    <a:pt x="409272" y="66691"/>
                  </a:lnTo>
                  <a:lnTo>
                    <a:pt x="375284" y="36696"/>
                  </a:lnTo>
                  <a:lnTo>
                    <a:pt x="334583" y="14656"/>
                  </a:lnTo>
                </a:path>
                <a:path w="461009" h="405129">
                  <a:moveTo>
                    <a:pt x="126464" y="0"/>
                  </a:moveTo>
                  <a:lnTo>
                    <a:pt x="85459" y="22784"/>
                  </a:lnTo>
                  <a:lnTo>
                    <a:pt x="51295" y="53519"/>
                  </a:lnTo>
                  <a:lnTo>
                    <a:pt x="24987" y="90765"/>
                  </a:lnTo>
                  <a:lnTo>
                    <a:pt x="7550" y="133086"/>
                  </a:lnTo>
                  <a:lnTo>
                    <a:pt x="0" y="179046"/>
                  </a:lnTo>
                  <a:lnTo>
                    <a:pt x="680" y="262968"/>
                  </a:lnTo>
                  <a:lnTo>
                    <a:pt x="15717" y="307021"/>
                  </a:lnTo>
                  <a:lnTo>
                    <a:pt x="49283" y="325558"/>
                  </a:lnTo>
                  <a:lnTo>
                    <a:pt x="57126" y="323316"/>
                  </a:lnTo>
                  <a:lnTo>
                    <a:pt x="58929" y="331499"/>
                  </a:lnTo>
                  <a:lnTo>
                    <a:pt x="62538" y="338954"/>
                  </a:lnTo>
                  <a:lnTo>
                    <a:pt x="67771" y="345397"/>
                  </a:lnTo>
                  <a:lnTo>
                    <a:pt x="74446" y="350542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66477" y="2947854"/>
              <a:ext cx="274115" cy="27144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18521" y="2947854"/>
              <a:ext cx="334010" cy="602615"/>
            </a:xfrm>
            <a:custGeom>
              <a:avLst/>
              <a:gdLst/>
              <a:ahLst/>
              <a:cxnLst/>
              <a:rect l="l" t="t" r="r" b="b"/>
              <a:pathLst>
                <a:path w="334009" h="602614">
                  <a:moveTo>
                    <a:pt x="322072" y="135724"/>
                  </a:moveTo>
                  <a:lnTo>
                    <a:pt x="315084" y="92824"/>
                  </a:lnTo>
                  <a:lnTo>
                    <a:pt x="295626" y="55566"/>
                  </a:lnTo>
                  <a:lnTo>
                    <a:pt x="265956" y="26186"/>
                  </a:lnTo>
                  <a:lnTo>
                    <a:pt x="228333" y="6919"/>
                  </a:lnTo>
                  <a:lnTo>
                    <a:pt x="185014" y="0"/>
                  </a:lnTo>
                  <a:lnTo>
                    <a:pt x="141691" y="6919"/>
                  </a:lnTo>
                  <a:lnTo>
                    <a:pt x="104067" y="26186"/>
                  </a:lnTo>
                  <a:lnTo>
                    <a:pt x="74399" y="55566"/>
                  </a:lnTo>
                  <a:lnTo>
                    <a:pt x="54943" y="92824"/>
                  </a:lnTo>
                  <a:lnTo>
                    <a:pt x="47956" y="135724"/>
                  </a:lnTo>
                  <a:lnTo>
                    <a:pt x="54943" y="178624"/>
                  </a:lnTo>
                  <a:lnTo>
                    <a:pt x="74399" y="215882"/>
                  </a:lnTo>
                  <a:lnTo>
                    <a:pt x="104067" y="245262"/>
                  </a:lnTo>
                  <a:lnTo>
                    <a:pt x="141691" y="264529"/>
                  </a:lnTo>
                  <a:lnTo>
                    <a:pt x="185014" y="271448"/>
                  </a:lnTo>
                  <a:lnTo>
                    <a:pt x="228333" y="264529"/>
                  </a:lnTo>
                  <a:lnTo>
                    <a:pt x="265956" y="245262"/>
                  </a:lnTo>
                  <a:lnTo>
                    <a:pt x="295626" y="215882"/>
                  </a:lnTo>
                  <a:lnTo>
                    <a:pt x="315084" y="178624"/>
                  </a:lnTo>
                  <a:lnTo>
                    <a:pt x="322072" y="135724"/>
                  </a:lnTo>
                  <a:close/>
                </a:path>
                <a:path w="334009" h="602614">
                  <a:moveTo>
                    <a:pt x="5712" y="540352"/>
                  </a:moveTo>
                  <a:lnTo>
                    <a:pt x="0" y="487131"/>
                  </a:lnTo>
                  <a:lnTo>
                    <a:pt x="1444" y="434398"/>
                  </a:lnTo>
                  <a:lnTo>
                    <a:pt x="9970" y="382619"/>
                  </a:lnTo>
                  <a:lnTo>
                    <a:pt x="25499" y="332261"/>
                  </a:lnTo>
                  <a:lnTo>
                    <a:pt x="47956" y="283790"/>
                  </a:lnTo>
                </a:path>
                <a:path w="334009" h="602614">
                  <a:moveTo>
                    <a:pt x="329401" y="602258"/>
                  </a:moveTo>
                  <a:lnTo>
                    <a:pt x="333384" y="547484"/>
                  </a:lnTo>
                  <a:lnTo>
                    <a:pt x="333369" y="492796"/>
                  </a:lnTo>
                  <a:lnTo>
                    <a:pt x="329365" y="438338"/>
                  </a:lnTo>
                  <a:lnTo>
                    <a:pt x="321382" y="384250"/>
                  </a:lnTo>
                  <a:lnTo>
                    <a:pt x="309430" y="330677"/>
                  </a:lnTo>
                </a:path>
                <a:path w="334009" h="602614">
                  <a:moveTo>
                    <a:pt x="75365" y="214765"/>
                  </a:moveTo>
                  <a:lnTo>
                    <a:pt x="107003" y="244992"/>
                  </a:lnTo>
                  <a:lnTo>
                    <a:pt x="145212" y="263274"/>
                  </a:lnTo>
                  <a:lnTo>
                    <a:pt x="186825" y="269165"/>
                  </a:lnTo>
                  <a:lnTo>
                    <a:pt x="228676" y="262216"/>
                  </a:lnTo>
                  <a:lnTo>
                    <a:pt x="267600" y="241982"/>
                  </a:lnTo>
                  <a:lnTo>
                    <a:pt x="272804" y="238110"/>
                  </a:lnTo>
                  <a:lnTo>
                    <a:pt x="277727" y="233886"/>
                  </a:lnTo>
                  <a:lnTo>
                    <a:pt x="282324" y="229333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67107" y="2949401"/>
              <a:ext cx="461009" cy="620395"/>
            </a:xfrm>
            <a:custGeom>
              <a:avLst/>
              <a:gdLst/>
              <a:ahLst/>
              <a:cxnLst/>
              <a:rect l="l" t="t" r="r" b="b"/>
              <a:pathLst>
                <a:path w="461009" h="620395">
                  <a:moveTo>
                    <a:pt x="126464" y="215489"/>
                  </a:moveTo>
                  <a:lnTo>
                    <a:pt x="85792" y="238622"/>
                  </a:lnTo>
                  <a:lnTo>
                    <a:pt x="51841" y="269471"/>
                  </a:lnTo>
                  <a:lnTo>
                    <a:pt x="25580" y="306664"/>
                  </a:lnTo>
                  <a:lnTo>
                    <a:pt x="7976" y="348831"/>
                  </a:lnTo>
                  <a:lnTo>
                    <a:pt x="0" y="394601"/>
                  </a:lnTo>
                  <a:lnTo>
                    <a:pt x="680" y="478458"/>
                  </a:lnTo>
                  <a:lnTo>
                    <a:pt x="15717" y="522511"/>
                  </a:lnTo>
                  <a:lnTo>
                    <a:pt x="49283" y="541047"/>
                  </a:lnTo>
                  <a:lnTo>
                    <a:pt x="57126" y="538806"/>
                  </a:lnTo>
                  <a:lnTo>
                    <a:pt x="58929" y="546988"/>
                  </a:lnTo>
                  <a:lnTo>
                    <a:pt x="118291" y="585851"/>
                  </a:lnTo>
                  <a:lnTo>
                    <a:pt x="163720" y="601272"/>
                  </a:lnTo>
                  <a:lnTo>
                    <a:pt x="210398" y="612215"/>
                  </a:lnTo>
                  <a:lnTo>
                    <a:pt x="257988" y="618602"/>
                  </a:lnTo>
                  <a:lnTo>
                    <a:pt x="306154" y="620353"/>
                  </a:lnTo>
                  <a:lnTo>
                    <a:pt x="325623" y="618884"/>
                  </a:lnTo>
                  <a:lnTo>
                    <a:pt x="344692" y="615077"/>
                  </a:lnTo>
                  <a:lnTo>
                    <a:pt x="363149" y="608989"/>
                  </a:lnTo>
                  <a:lnTo>
                    <a:pt x="380782" y="600677"/>
                  </a:lnTo>
                  <a:lnTo>
                    <a:pt x="387357" y="605459"/>
                  </a:lnTo>
                  <a:lnTo>
                    <a:pt x="394927" y="607928"/>
                  </a:lnTo>
                  <a:lnTo>
                    <a:pt x="402898" y="607989"/>
                  </a:lnTo>
                  <a:lnTo>
                    <a:pt x="410674" y="605544"/>
                  </a:lnTo>
                  <a:lnTo>
                    <a:pt x="426479" y="595990"/>
                  </a:lnTo>
                  <a:lnTo>
                    <a:pt x="440278" y="583964"/>
                  </a:lnTo>
                  <a:lnTo>
                    <a:pt x="451782" y="569765"/>
                  </a:lnTo>
                  <a:lnTo>
                    <a:pt x="460701" y="553693"/>
                  </a:lnTo>
                  <a:lnTo>
                    <a:pt x="460701" y="419383"/>
                  </a:lnTo>
                  <a:lnTo>
                    <a:pt x="455822" y="370800"/>
                  </a:lnTo>
                  <a:lnTo>
                    <a:pt x="439583" y="325801"/>
                  </a:lnTo>
                  <a:lnTo>
                    <a:pt x="413172" y="286170"/>
                  </a:lnTo>
                  <a:lnTo>
                    <a:pt x="377776" y="253690"/>
                  </a:lnTo>
                  <a:lnTo>
                    <a:pt x="334583" y="230146"/>
                  </a:lnTo>
                  <a:lnTo>
                    <a:pt x="333423" y="230069"/>
                  </a:lnTo>
                  <a:lnTo>
                    <a:pt x="359063" y="194784"/>
                  </a:lnTo>
                  <a:lnTo>
                    <a:pt x="371843" y="154777"/>
                  </a:lnTo>
                  <a:lnTo>
                    <a:pt x="371771" y="113211"/>
                  </a:lnTo>
                  <a:lnTo>
                    <a:pt x="358850" y="73246"/>
                  </a:lnTo>
                  <a:lnTo>
                    <a:pt x="333087" y="38045"/>
                  </a:lnTo>
                  <a:lnTo>
                    <a:pt x="297455" y="12655"/>
                  </a:lnTo>
                  <a:lnTo>
                    <a:pt x="257056" y="0"/>
                  </a:lnTo>
                  <a:lnTo>
                    <a:pt x="215081" y="72"/>
                  </a:lnTo>
                  <a:lnTo>
                    <a:pt x="174725" y="12865"/>
                  </a:lnTo>
                  <a:lnTo>
                    <a:pt x="139182" y="38374"/>
                  </a:lnTo>
                  <a:lnTo>
                    <a:pt x="111204" y="78594"/>
                  </a:lnTo>
                  <a:lnTo>
                    <a:pt x="99536" y="124587"/>
                  </a:lnTo>
                  <a:lnTo>
                    <a:pt x="104512" y="171753"/>
                  </a:lnTo>
                  <a:lnTo>
                    <a:pt x="126464" y="215489"/>
                  </a:lnTo>
                  <a:close/>
                </a:path>
              </a:pathLst>
            </a:custGeom>
            <a:ln w="217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33756" y="2205228"/>
              <a:ext cx="1369060" cy="4104640"/>
            </a:xfrm>
            <a:custGeom>
              <a:avLst/>
              <a:gdLst/>
              <a:ahLst/>
              <a:cxnLst/>
              <a:rect l="l" t="t" r="r" b="b"/>
              <a:pathLst>
                <a:path w="1369060" h="4104640">
                  <a:moveTo>
                    <a:pt x="0" y="4104132"/>
                  </a:moveTo>
                  <a:lnTo>
                    <a:pt x="1368552" y="4104132"/>
                  </a:lnTo>
                  <a:lnTo>
                    <a:pt x="1368552" y="0"/>
                  </a:lnTo>
                  <a:lnTo>
                    <a:pt x="0" y="0"/>
                  </a:lnTo>
                  <a:lnTo>
                    <a:pt x="0" y="41041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0916" y="2060448"/>
              <a:ext cx="1103630" cy="277495"/>
            </a:xfrm>
            <a:custGeom>
              <a:avLst/>
              <a:gdLst/>
              <a:ahLst/>
              <a:cxnLst/>
              <a:rect l="l" t="t" r="r" b="b"/>
              <a:pathLst>
                <a:path w="1103630" h="277494">
                  <a:moveTo>
                    <a:pt x="110337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103376" y="277367"/>
                  </a:lnTo>
                  <a:lnTo>
                    <a:pt x="1103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70916" y="2060448"/>
              <a:ext cx="1103630" cy="277495"/>
            </a:xfrm>
            <a:custGeom>
              <a:avLst/>
              <a:gdLst/>
              <a:ahLst/>
              <a:cxnLst/>
              <a:rect l="l" t="t" r="r" b="b"/>
              <a:pathLst>
                <a:path w="1103630" h="277494">
                  <a:moveTo>
                    <a:pt x="0" y="277367"/>
                  </a:moveTo>
                  <a:lnTo>
                    <a:pt x="1103376" y="277367"/>
                  </a:lnTo>
                  <a:lnTo>
                    <a:pt x="110337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550570" y="2098928"/>
            <a:ext cx="9347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4" dirty="0">
                <a:latin typeface="MS UI Gothic"/>
                <a:cs typeface="MS UI Gothic"/>
              </a:rPr>
              <a:t>コ</a:t>
            </a:r>
            <a:r>
              <a:rPr sz="1200" spc="80" dirty="0">
                <a:latin typeface="MS UI Gothic"/>
                <a:cs typeface="MS UI Gothic"/>
              </a:rPr>
              <a:t>ー</a:t>
            </a:r>
            <a:r>
              <a:rPr sz="1200" spc="85" dirty="0">
                <a:latin typeface="MS UI Gothic"/>
                <a:cs typeface="MS UI Gothic"/>
              </a:rPr>
              <a:t>ル</a:t>
            </a:r>
            <a:r>
              <a:rPr sz="1200" spc="70" dirty="0">
                <a:latin typeface="MS UI Gothic"/>
                <a:cs typeface="MS UI Gothic"/>
              </a:rPr>
              <a:t>セ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85" dirty="0">
                <a:latin typeface="MS UI Gothic"/>
                <a:cs typeface="MS UI Gothic"/>
              </a:rPr>
              <a:t>ター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7090981" y="3793045"/>
            <a:ext cx="1518285" cy="288925"/>
            <a:chOff x="7090981" y="3793045"/>
            <a:chExt cx="1518285" cy="288925"/>
          </a:xfrm>
        </p:grpSpPr>
        <p:sp>
          <p:nvSpPr>
            <p:cNvPr id="88" name="object 88"/>
            <p:cNvSpPr/>
            <p:nvPr/>
          </p:nvSpPr>
          <p:spPr>
            <a:xfrm>
              <a:off x="7095743" y="3797808"/>
              <a:ext cx="1508760" cy="279400"/>
            </a:xfrm>
            <a:custGeom>
              <a:avLst/>
              <a:gdLst/>
              <a:ahLst/>
              <a:cxnLst/>
              <a:rect l="l" t="t" r="r" b="b"/>
              <a:pathLst>
                <a:path w="1508759" h="279400">
                  <a:moveTo>
                    <a:pt x="754379" y="0"/>
                  </a:moveTo>
                  <a:lnTo>
                    <a:pt x="677240" y="720"/>
                  </a:lnTo>
                  <a:lnTo>
                    <a:pt x="602330" y="2835"/>
                  </a:lnTo>
                  <a:lnTo>
                    <a:pt x="530030" y="6273"/>
                  </a:lnTo>
                  <a:lnTo>
                    <a:pt x="460718" y="10965"/>
                  </a:lnTo>
                  <a:lnTo>
                    <a:pt x="394773" y="16840"/>
                  </a:lnTo>
                  <a:lnTo>
                    <a:pt x="332575" y="23828"/>
                  </a:lnTo>
                  <a:lnTo>
                    <a:pt x="274501" y="31859"/>
                  </a:lnTo>
                  <a:lnTo>
                    <a:pt x="220932" y="40862"/>
                  </a:lnTo>
                  <a:lnTo>
                    <a:pt x="172246" y="50766"/>
                  </a:lnTo>
                  <a:lnTo>
                    <a:pt x="128821" y="61503"/>
                  </a:lnTo>
                  <a:lnTo>
                    <a:pt x="91038" y="73000"/>
                  </a:lnTo>
                  <a:lnTo>
                    <a:pt x="33910" y="97998"/>
                  </a:lnTo>
                  <a:lnTo>
                    <a:pt x="3894" y="125197"/>
                  </a:lnTo>
                  <a:lnTo>
                    <a:pt x="0" y="139446"/>
                  </a:lnTo>
                  <a:lnTo>
                    <a:pt x="3894" y="153694"/>
                  </a:lnTo>
                  <a:lnTo>
                    <a:pt x="33910" y="180893"/>
                  </a:lnTo>
                  <a:lnTo>
                    <a:pt x="91038" y="205891"/>
                  </a:lnTo>
                  <a:lnTo>
                    <a:pt x="128821" y="217388"/>
                  </a:lnTo>
                  <a:lnTo>
                    <a:pt x="172246" y="228125"/>
                  </a:lnTo>
                  <a:lnTo>
                    <a:pt x="220932" y="238029"/>
                  </a:lnTo>
                  <a:lnTo>
                    <a:pt x="274501" y="247032"/>
                  </a:lnTo>
                  <a:lnTo>
                    <a:pt x="332575" y="255063"/>
                  </a:lnTo>
                  <a:lnTo>
                    <a:pt x="394773" y="262051"/>
                  </a:lnTo>
                  <a:lnTo>
                    <a:pt x="460718" y="267926"/>
                  </a:lnTo>
                  <a:lnTo>
                    <a:pt x="530030" y="272618"/>
                  </a:lnTo>
                  <a:lnTo>
                    <a:pt x="602330" y="276056"/>
                  </a:lnTo>
                  <a:lnTo>
                    <a:pt x="677240" y="278171"/>
                  </a:lnTo>
                  <a:lnTo>
                    <a:pt x="754379" y="278892"/>
                  </a:lnTo>
                  <a:lnTo>
                    <a:pt x="831519" y="278171"/>
                  </a:lnTo>
                  <a:lnTo>
                    <a:pt x="906429" y="276056"/>
                  </a:lnTo>
                  <a:lnTo>
                    <a:pt x="978729" y="272618"/>
                  </a:lnTo>
                  <a:lnTo>
                    <a:pt x="1048041" y="267926"/>
                  </a:lnTo>
                  <a:lnTo>
                    <a:pt x="1113986" y="262051"/>
                  </a:lnTo>
                  <a:lnTo>
                    <a:pt x="1176184" y="255063"/>
                  </a:lnTo>
                  <a:lnTo>
                    <a:pt x="1234258" y="247032"/>
                  </a:lnTo>
                  <a:lnTo>
                    <a:pt x="1287827" y="238029"/>
                  </a:lnTo>
                  <a:lnTo>
                    <a:pt x="1336513" y="228125"/>
                  </a:lnTo>
                  <a:lnTo>
                    <a:pt x="1379938" y="217388"/>
                  </a:lnTo>
                  <a:lnTo>
                    <a:pt x="1417721" y="205891"/>
                  </a:lnTo>
                  <a:lnTo>
                    <a:pt x="1474849" y="180893"/>
                  </a:lnTo>
                  <a:lnTo>
                    <a:pt x="1504865" y="153694"/>
                  </a:lnTo>
                  <a:lnTo>
                    <a:pt x="1508759" y="139446"/>
                  </a:lnTo>
                  <a:lnTo>
                    <a:pt x="1504865" y="125197"/>
                  </a:lnTo>
                  <a:lnTo>
                    <a:pt x="1474849" y="97998"/>
                  </a:lnTo>
                  <a:lnTo>
                    <a:pt x="1417721" y="73000"/>
                  </a:lnTo>
                  <a:lnTo>
                    <a:pt x="1379938" y="61503"/>
                  </a:lnTo>
                  <a:lnTo>
                    <a:pt x="1336513" y="50766"/>
                  </a:lnTo>
                  <a:lnTo>
                    <a:pt x="1287827" y="40862"/>
                  </a:lnTo>
                  <a:lnTo>
                    <a:pt x="1234258" y="31859"/>
                  </a:lnTo>
                  <a:lnTo>
                    <a:pt x="1176184" y="23828"/>
                  </a:lnTo>
                  <a:lnTo>
                    <a:pt x="1113986" y="16840"/>
                  </a:lnTo>
                  <a:lnTo>
                    <a:pt x="1048041" y="10965"/>
                  </a:lnTo>
                  <a:lnTo>
                    <a:pt x="978729" y="6273"/>
                  </a:lnTo>
                  <a:lnTo>
                    <a:pt x="906429" y="2835"/>
                  </a:lnTo>
                  <a:lnTo>
                    <a:pt x="831519" y="720"/>
                  </a:lnTo>
                  <a:lnTo>
                    <a:pt x="75437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095743" y="3797808"/>
              <a:ext cx="1508760" cy="279400"/>
            </a:xfrm>
            <a:custGeom>
              <a:avLst/>
              <a:gdLst/>
              <a:ahLst/>
              <a:cxnLst/>
              <a:rect l="l" t="t" r="r" b="b"/>
              <a:pathLst>
                <a:path w="1508759" h="279400">
                  <a:moveTo>
                    <a:pt x="0" y="139446"/>
                  </a:moveTo>
                  <a:lnTo>
                    <a:pt x="33910" y="97998"/>
                  </a:lnTo>
                  <a:lnTo>
                    <a:pt x="91038" y="73000"/>
                  </a:lnTo>
                  <a:lnTo>
                    <a:pt x="128821" y="61503"/>
                  </a:lnTo>
                  <a:lnTo>
                    <a:pt x="172246" y="50766"/>
                  </a:lnTo>
                  <a:lnTo>
                    <a:pt x="220932" y="40862"/>
                  </a:lnTo>
                  <a:lnTo>
                    <a:pt x="274501" y="31859"/>
                  </a:lnTo>
                  <a:lnTo>
                    <a:pt x="332575" y="23828"/>
                  </a:lnTo>
                  <a:lnTo>
                    <a:pt x="394773" y="16840"/>
                  </a:lnTo>
                  <a:lnTo>
                    <a:pt x="460718" y="10965"/>
                  </a:lnTo>
                  <a:lnTo>
                    <a:pt x="530030" y="6273"/>
                  </a:lnTo>
                  <a:lnTo>
                    <a:pt x="602330" y="2835"/>
                  </a:lnTo>
                  <a:lnTo>
                    <a:pt x="677240" y="720"/>
                  </a:lnTo>
                  <a:lnTo>
                    <a:pt x="754379" y="0"/>
                  </a:lnTo>
                  <a:lnTo>
                    <a:pt x="831519" y="720"/>
                  </a:lnTo>
                  <a:lnTo>
                    <a:pt x="906429" y="2835"/>
                  </a:lnTo>
                  <a:lnTo>
                    <a:pt x="978729" y="6273"/>
                  </a:lnTo>
                  <a:lnTo>
                    <a:pt x="1048041" y="10965"/>
                  </a:lnTo>
                  <a:lnTo>
                    <a:pt x="1113986" y="16840"/>
                  </a:lnTo>
                  <a:lnTo>
                    <a:pt x="1176184" y="23828"/>
                  </a:lnTo>
                  <a:lnTo>
                    <a:pt x="1234258" y="31859"/>
                  </a:lnTo>
                  <a:lnTo>
                    <a:pt x="1287827" y="40862"/>
                  </a:lnTo>
                  <a:lnTo>
                    <a:pt x="1336513" y="50766"/>
                  </a:lnTo>
                  <a:lnTo>
                    <a:pt x="1379938" y="61503"/>
                  </a:lnTo>
                  <a:lnTo>
                    <a:pt x="1417721" y="73000"/>
                  </a:lnTo>
                  <a:lnTo>
                    <a:pt x="1474849" y="97998"/>
                  </a:lnTo>
                  <a:lnTo>
                    <a:pt x="1504865" y="125197"/>
                  </a:lnTo>
                  <a:lnTo>
                    <a:pt x="1508759" y="139446"/>
                  </a:lnTo>
                  <a:lnTo>
                    <a:pt x="1504865" y="153694"/>
                  </a:lnTo>
                  <a:lnTo>
                    <a:pt x="1474849" y="180893"/>
                  </a:lnTo>
                  <a:lnTo>
                    <a:pt x="1417721" y="205891"/>
                  </a:lnTo>
                  <a:lnTo>
                    <a:pt x="1379938" y="217388"/>
                  </a:lnTo>
                  <a:lnTo>
                    <a:pt x="1336513" y="228125"/>
                  </a:lnTo>
                  <a:lnTo>
                    <a:pt x="1287827" y="238029"/>
                  </a:lnTo>
                  <a:lnTo>
                    <a:pt x="1234258" y="247032"/>
                  </a:lnTo>
                  <a:lnTo>
                    <a:pt x="1176184" y="255063"/>
                  </a:lnTo>
                  <a:lnTo>
                    <a:pt x="1113986" y="262051"/>
                  </a:lnTo>
                  <a:lnTo>
                    <a:pt x="1048041" y="267926"/>
                  </a:lnTo>
                  <a:lnTo>
                    <a:pt x="978729" y="272618"/>
                  </a:lnTo>
                  <a:lnTo>
                    <a:pt x="906429" y="276056"/>
                  </a:lnTo>
                  <a:lnTo>
                    <a:pt x="831519" y="278171"/>
                  </a:lnTo>
                  <a:lnTo>
                    <a:pt x="754379" y="278892"/>
                  </a:lnTo>
                  <a:lnTo>
                    <a:pt x="677240" y="278171"/>
                  </a:lnTo>
                  <a:lnTo>
                    <a:pt x="602330" y="276056"/>
                  </a:lnTo>
                  <a:lnTo>
                    <a:pt x="530030" y="272618"/>
                  </a:lnTo>
                  <a:lnTo>
                    <a:pt x="460718" y="267926"/>
                  </a:lnTo>
                  <a:lnTo>
                    <a:pt x="394773" y="262051"/>
                  </a:lnTo>
                  <a:lnTo>
                    <a:pt x="332575" y="255063"/>
                  </a:lnTo>
                  <a:lnTo>
                    <a:pt x="274501" y="247032"/>
                  </a:lnTo>
                  <a:lnTo>
                    <a:pt x="220932" y="238029"/>
                  </a:lnTo>
                  <a:lnTo>
                    <a:pt x="172246" y="228125"/>
                  </a:lnTo>
                  <a:lnTo>
                    <a:pt x="128821" y="217388"/>
                  </a:lnTo>
                  <a:lnTo>
                    <a:pt x="91038" y="205891"/>
                  </a:lnTo>
                  <a:lnTo>
                    <a:pt x="33910" y="180893"/>
                  </a:lnTo>
                  <a:lnTo>
                    <a:pt x="3894" y="153694"/>
                  </a:lnTo>
                  <a:lnTo>
                    <a:pt x="0" y="139446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7896606" y="3827526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187958" y="4304538"/>
            <a:ext cx="576580" cy="0"/>
          </a:xfrm>
          <a:custGeom>
            <a:avLst/>
            <a:gdLst/>
            <a:ahLst/>
            <a:cxnLst/>
            <a:rect l="l" t="t" r="r" b="b"/>
            <a:pathLst>
              <a:path w="576580">
                <a:moveTo>
                  <a:pt x="0" y="0"/>
                </a:moveTo>
                <a:lnTo>
                  <a:pt x="57607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object 92"/>
          <p:cNvGrpSpPr/>
          <p:nvPr/>
        </p:nvGrpSpPr>
        <p:grpSpPr>
          <a:xfrm>
            <a:off x="2497835" y="3361883"/>
            <a:ext cx="5433060" cy="962025"/>
            <a:chOff x="2497835" y="3361883"/>
            <a:chExt cx="5433060" cy="962025"/>
          </a:xfrm>
        </p:grpSpPr>
        <p:sp>
          <p:nvSpPr>
            <p:cNvPr id="93" name="object 93"/>
            <p:cNvSpPr/>
            <p:nvPr/>
          </p:nvSpPr>
          <p:spPr>
            <a:xfrm>
              <a:off x="2516885" y="430453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526075" y="3704202"/>
              <a:ext cx="405130" cy="250825"/>
            </a:xfrm>
            <a:custGeom>
              <a:avLst/>
              <a:gdLst/>
              <a:ahLst/>
              <a:cxnLst/>
              <a:rect l="l" t="t" r="r" b="b"/>
              <a:pathLst>
                <a:path w="405129" h="250825">
                  <a:moveTo>
                    <a:pt x="362496" y="0"/>
                  </a:moveTo>
                  <a:lnTo>
                    <a:pt x="357302" y="465"/>
                  </a:lnTo>
                  <a:lnTo>
                    <a:pt x="0" y="250201"/>
                  </a:lnTo>
                  <a:lnTo>
                    <a:pt x="162116" y="250201"/>
                  </a:lnTo>
                  <a:lnTo>
                    <a:pt x="211119" y="246765"/>
                  </a:lnTo>
                  <a:lnTo>
                    <a:pt x="257184" y="233713"/>
                  </a:lnTo>
                  <a:lnTo>
                    <a:pt x="299174" y="211959"/>
                  </a:lnTo>
                  <a:lnTo>
                    <a:pt x="335950" y="182416"/>
                  </a:lnTo>
                  <a:lnTo>
                    <a:pt x="366377" y="145998"/>
                  </a:lnTo>
                  <a:lnTo>
                    <a:pt x="389316" y="103619"/>
                  </a:lnTo>
                  <a:lnTo>
                    <a:pt x="403631" y="56192"/>
                  </a:lnTo>
                  <a:lnTo>
                    <a:pt x="404800" y="38647"/>
                  </a:lnTo>
                  <a:lnTo>
                    <a:pt x="399374" y="22576"/>
                  </a:lnTo>
                  <a:lnTo>
                    <a:pt x="388349" y="9723"/>
                  </a:lnTo>
                  <a:lnTo>
                    <a:pt x="372721" y="1834"/>
                  </a:lnTo>
                  <a:lnTo>
                    <a:pt x="367711" y="465"/>
                  </a:lnTo>
                  <a:lnTo>
                    <a:pt x="3624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45182" y="3372360"/>
              <a:ext cx="538214" cy="376385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7345182" y="3372360"/>
              <a:ext cx="538480" cy="376555"/>
            </a:xfrm>
            <a:custGeom>
              <a:avLst/>
              <a:gdLst/>
              <a:ahLst/>
              <a:cxnLst/>
              <a:rect l="l" t="t" r="r" b="b"/>
              <a:pathLst>
                <a:path w="538479" h="376554">
                  <a:moveTo>
                    <a:pt x="538159" y="294362"/>
                  </a:moveTo>
                  <a:lnTo>
                    <a:pt x="526170" y="350575"/>
                  </a:lnTo>
                  <a:lnTo>
                    <a:pt x="490332" y="373319"/>
                  </a:lnTo>
                  <a:lnTo>
                    <a:pt x="468729" y="376385"/>
                  </a:lnTo>
                  <a:lnTo>
                    <a:pt x="468729" y="337591"/>
                  </a:lnTo>
                  <a:lnTo>
                    <a:pt x="461958" y="310839"/>
                  </a:lnTo>
                  <a:lnTo>
                    <a:pt x="450679" y="285906"/>
                  </a:lnTo>
                  <a:lnTo>
                    <a:pt x="435211" y="263360"/>
                  </a:lnTo>
                  <a:lnTo>
                    <a:pt x="415871" y="243769"/>
                  </a:lnTo>
                  <a:lnTo>
                    <a:pt x="88750" y="52770"/>
                  </a:lnTo>
                  <a:lnTo>
                    <a:pt x="63848" y="55831"/>
                  </a:lnTo>
                  <a:lnTo>
                    <a:pt x="40293" y="63758"/>
                  </a:lnTo>
                  <a:lnTo>
                    <a:pt x="18779" y="76239"/>
                  </a:lnTo>
                  <a:lnTo>
                    <a:pt x="0" y="92960"/>
                  </a:lnTo>
                  <a:lnTo>
                    <a:pt x="9252" y="69131"/>
                  </a:lnTo>
                  <a:lnTo>
                    <a:pt x="23487" y="48317"/>
                  </a:lnTo>
                  <a:lnTo>
                    <a:pt x="42043" y="31287"/>
                  </a:lnTo>
                  <a:lnTo>
                    <a:pt x="64258" y="18808"/>
                  </a:lnTo>
                  <a:lnTo>
                    <a:pt x="121361" y="0"/>
                  </a:lnTo>
                  <a:lnTo>
                    <a:pt x="482741" y="208985"/>
                  </a:lnTo>
                  <a:lnTo>
                    <a:pt x="516189" y="247906"/>
                  </a:lnTo>
                  <a:lnTo>
                    <a:pt x="528704" y="270338"/>
                  </a:lnTo>
                  <a:lnTo>
                    <a:pt x="538159" y="294362"/>
                  </a:lnTo>
                  <a:close/>
                </a:path>
              </a:pathLst>
            </a:custGeom>
            <a:ln w="98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24441" y="3624575"/>
              <a:ext cx="289471" cy="329956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7524441" y="3624575"/>
              <a:ext cx="289560" cy="330200"/>
            </a:xfrm>
            <a:custGeom>
              <a:avLst/>
              <a:gdLst/>
              <a:ahLst/>
              <a:cxnLst/>
              <a:rect l="l" t="t" r="r" b="b"/>
              <a:pathLst>
                <a:path w="289559" h="330200">
                  <a:moveTo>
                    <a:pt x="289471" y="166851"/>
                  </a:moveTo>
                  <a:lnTo>
                    <a:pt x="19294" y="322195"/>
                  </a:lnTo>
                  <a:lnTo>
                    <a:pt x="13507" y="326171"/>
                  </a:lnTo>
                  <a:lnTo>
                    <a:pt x="6917" y="328819"/>
                  </a:lnTo>
                  <a:lnTo>
                    <a:pt x="0" y="329956"/>
                  </a:lnTo>
                  <a:lnTo>
                    <a:pt x="0" y="244463"/>
                  </a:lnTo>
                  <a:lnTo>
                    <a:pt x="133236" y="23352"/>
                  </a:lnTo>
                  <a:lnTo>
                    <a:pt x="173677" y="0"/>
                  </a:lnTo>
                  <a:lnTo>
                    <a:pt x="289471" y="124170"/>
                  </a:lnTo>
                  <a:lnTo>
                    <a:pt x="289471" y="166851"/>
                  </a:lnTo>
                  <a:close/>
                </a:path>
              </a:pathLst>
            </a:custGeom>
            <a:ln w="9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435539" y="3492657"/>
              <a:ext cx="262578" cy="15527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7435539" y="3492657"/>
              <a:ext cx="262890" cy="155575"/>
            </a:xfrm>
            <a:custGeom>
              <a:avLst/>
              <a:gdLst/>
              <a:ahLst/>
              <a:cxnLst/>
              <a:rect l="l" t="t" r="r" b="b"/>
              <a:pathLst>
                <a:path w="262890" h="155575">
                  <a:moveTo>
                    <a:pt x="42578" y="0"/>
                  </a:moveTo>
                  <a:lnTo>
                    <a:pt x="262578" y="131918"/>
                  </a:lnTo>
                  <a:lnTo>
                    <a:pt x="222138" y="155271"/>
                  </a:lnTo>
                  <a:lnTo>
                    <a:pt x="169183" y="124430"/>
                  </a:lnTo>
                  <a:lnTo>
                    <a:pt x="168326" y="91755"/>
                  </a:lnTo>
                  <a:lnTo>
                    <a:pt x="136667" y="74521"/>
                  </a:lnTo>
                  <a:lnTo>
                    <a:pt x="136531" y="105238"/>
                  </a:lnTo>
                  <a:lnTo>
                    <a:pt x="75162" y="69360"/>
                  </a:lnTo>
                  <a:lnTo>
                    <a:pt x="75257" y="37452"/>
                  </a:lnTo>
                  <a:lnTo>
                    <a:pt x="44362" y="20163"/>
                  </a:lnTo>
                  <a:lnTo>
                    <a:pt x="44253" y="52400"/>
                  </a:lnTo>
                  <a:lnTo>
                    <a:pt x="0" y="25419"/>
                  </a:lnTo>
                  <a:lnTo>
                    <a:pt x="42578" y="0"/>
                  </a:lnTo>
                  <a:close/>
                </a:path>
              </a:pathLst>
            </a:custGeom>
            <a:ln w="98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345099" y="3425130"/>
              <a:ext cx="468813" cy="325042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7345099" y="3425130"/>
              <a:ext cx="469265" cy="325120"/>
            </a:xfrm>
            <a:custGeom>
              <a:avLst/>
              <a:gdLst/>
              <a:ahLst/>
              <a:cxnLst/>
              <a:rect l="l" t="t" r="r" b="b"/>
              <a:pathLst>
                <a:path w="469265" h="325120">
                  <a:moveTo>
                    <a:pt x="353019" y="199444"/>
                  </a:moveTo>
                  <a:lnTo>
                    <a:pt x="366894" y="248327"/>
                  </a:lnTo>
                  <a:lnTo>
                    <a:pt x="367629" y="290995"/>
                  </a:lnTo>
                  <a:lnTo>
                    <a:pt x="389396" y="308363"/>
                  </a:lnTo>
                  <a:lnTo>
                    <a:pt x="414274" y="319835"/>
                  </a:lnTo>
                  <a:lnTo>
                    <a:pt x="441125" y="325042"/>
                  </a:lnTo>
                  <a:lnTo>
                    <a:pt x="468812" y="323615"/>
                  </a:lnTo>
                  <a:lnTo>
                    <a:pt x="468812" y="284821"/>
                  </a:lnTo>
                  <a:lnTo>
                    <a:pt x="461953" y="258107"/>
                  </a:lnTo>
                  <a:lnTo>
                    <a:pt x="450650" y="233197"/>
                  </a:lnTo>
                  <a:lnTo>
                    <a:pt x="435213" y="210644"/>
                  </a:lnTo>
                  <a:lnTo>
                    <a:pt x="415954" y="190998"/>
                  </a:lnTo>
                  <a:lnTo>
                    <a:pt x="88833" y="0"/>
                  </a:lnTo>
                  <a:lnTo>
                    <a:pt x="63931" y="3061"/>
                  </a:lnTo>
                  <a:lnTo>
                    <a:pt x="40376" y="10988"/>
                  </a:lnTo>
                  <a:lnTo>
                    <a:pt x="18862" y="23469"/>
                  </a:lnTo>
                  <a:lnTo>
                    <a:pt x="83" y="40190"/>
                  </a:lnTo>
                  <a:lnTo>
                    <a:pt x="0" y="82269"/>
                  </a:lnTo>
                  <a:lnTo>
                    <a:pt x="30580" y="112875"/>
                  </a:lnTo>
                  <a:lnTo>
                    <a:pt x="71608" y="126347"/>
                  </a:lnTo>
                  <a:lnTo>
                    <a:pt x="90440" y="92946"/>
                  </a:lnTo>
                  <a:lnTo>
                    <a:pt x="133018" y="67526"/>
                  </a:lnTo>
                  <a:lnTo>
                    <a:pt x="353019" y="199444"/>
                  </a:lnTo>
                  <a:close/>
                </a:path>
              </a:pathLst>
            </a:custGeom>
            <a:ln w="98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304428" y="3512820"/>
              <a:ext cx="353249" cy="356217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7304428" y="3512820"/>
              <a:ext cx="353695" cy="356235"/>
            </a:xfrm>
            <a:custGeom>
              <a:avLst/>
              <a:gdLst/>
              <a:ahLst/>
              <a:cxnLst/>
              <a:rect l="l" t="t" r="r" b="b"/>
              <a:pathLst>
                <a:path w="353695" h="356235">
                  <a:moveTo>
                    <a:pt x="0" y="228163"/>
                  </a:moveTo>
                  <a:lnTo>
                    <a:pt x="220012" y="356217"/>
                  </a:lnTo>
                  <a:lnTo>
                    <a:pt x="353249" y="135107"/>
                  </a:lnTo>
                  <a:lnTo>
                    <a:pt x="300294" y="104267"/>
                  </a:lnTo>
                  <a:lnTo>
                    <a:pt x="299437" y="71592"/>
                  </a:lnTo>
                  <a:lnTo>
                    <a:pt x="267778" y="54357"/>
                  </a:lnTo>
                  <a:lnTo>
                    <a:pt x="267642" y="85075"/>
                  </a:lnTo>
                  <a:lnTo>
                    <a:pt x="206273" y="49197"/>
                  </a:lnTo>
                  <a:lnTo>
                    <a:pt x="206368" y="17288"/>
                  </a:lnTo>
                  <a:lnTo>
                    <a:pt x="175473" y="0"/>
                  </a:lnTo>
                  <a:lnTo>
                    <a:pt x="175364" y="32236"/>
                  </a:lnTo>
                  <a:lnTo>
                    <a:pt x="131111" y="5256"/>
                  </a:lnTo>
                  <a:lnTo>
                    <a:pt x="0" y="228163"/>
                  </a:lnTo>
                  <a:close/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396548" y="3613063"/>
              <a:ext cx="182672" cy="20199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7396547" y="3613063"/>
              <a:ext cx="182880" cy="202565"/>
            </a:xfrm>
            <a:custGeom>
              <a:avLst/>
              <a:gdLst/>
              <a:ahLst/>
              <a:cxnLst/>
              <a:rect l="l" t="t" r="r" b="b"/>
              <a:pathLst>
                <a:path w="182879" h="202564">
                  <a:moveTo>
                    <a:pt x="88051" y="196967"/>
                  </a:moveTo>
                  <a:lnTo>
                    <a:pt x="96943" y="201990"/>
                  </a:lnTo>
                  <a:lnTo>
                    <a:pt x="115339" y="170903"/>
                  </a:lnTo>
                  <a:lnTo>
                    <a:pt x="106052" y="166290"/>
                  </a:lnTo>
                  <a:lnTo>
                    <a:pt x="88051" y="196967"/>
                  </a:lnTo>
                  <a:close/>
                </a:path>
                <a:path w="182879" h="202564">
                  <a:moveTo>
                    <a:pt x="110872" y="158953"/>
                  </a:moveTo>
                  <a:lnTo>
                    <a:pt x="119764" y="163977"/>
                  </a:lnTo>
                  <a:lnTo>
                    <a:pt x="138160" y="132903"/>
                  </a:lnTo>
                  <a:lnTo>
                    <a:pt x="128860" y="128290"/>
                  </a:lnTo>
                  <a:lnTo>
                    <a:pt x="110872" y="158953"/>
                  </a:lnTo>
                  <a:close/>
                </a:path>
                <a:path w="182879" h="202564">
                  <a:moveTo>
                    <a:pt x="133108" y="120529"/>
                  </a:moveTo>
                  <a:lnTo>
                    <a:pt x="142000" y="125553"/>
                  </a:lnTo>
                  <a:lnTo>
                    <a:pt x="160395" y="94479"/>
                  </a:lnTo>
                  <a:lnTo>
                    <a:pt x="151109" y="89866"/>
                  </a:lnTo>
                  <a:lnTo>
                    <a:pt x="133108" y="120529"/>
                  </a:lnTo>
                  <a:close/>
                </a:path>
                <a:path w="182879" h="202564">
                  <a:moveTo>
                    <a:pt x="155385" y="82803"/>
                  </a:moveTo>
                  <a:lnTo>
                    <a:pt x="164276" y="87826"/>
                  </a:lnTo>
                  <a:lnTo>
                    <a:pt x="182672" y="56739"/>
                  </a:lnTo>
                  <a:lnTo>
                    <a:pt x="173385" y="52126"/>
                  </a:lnTo>
                  <a:lnTo>
                    <a:pt x="155385" y="82803"/>
                  </a:lnTo>
                  <a:close/>
                </a:path>
                <a:path w="182879" h="202564">
                  <a:moveTo>
                    <a:pt x="111907" y="56466"/>
                  </a:moveTo>
                  <a:lnTo>
                    <a:pt x="120799" y="61489"/>
                  </a:lnTo>
                  <a:lnTo>
                    <a:pt x="139195" y="30402"/>
                  </a:lnTo>
                  <a:lnTo>
                    <a:pt x="129895" y="25789"/>
                  </a:lnTo>
                  <a:lnTo>
                    <a:pt x="111907" y="56466"/>
                  </a:lnTo>
                  <a:close/>
                </a:path>
                <a:path w="182879" h="202564">
                  <a:moveTo>
                    <a:pt x="89617" y="94205"/>
                  </a:moveTo>
                  <a:lnTo>
                    <a:pt x="98509" y="99215"/>
                  </a:lnTo>
                  <a:lnTo>
                    <a:pt x="116905" y="68142"/>
                  </a:lnTo>
                  <a:lnTo>
                    <a:pt x="107618" y="63529"/>
                  </a:lnTo>
                  <a:lnTo>
                    <a:pt x="89617" y="94205"/>
                  </a:lnTo>
                  <a:close/>
                </a:path>
                <a:path w="182879" h="202564">
                  <a:moveTo>
                    <a:pt x="67382" y="132630"/>
                  </a:moveTo>
                  <a:lnTo>
                    <a:pt x="76273" y="137653"/>
                  </a:lnTo>
                  <a:lnTo>
                    <a:pt x="94669" y="106566"/>
                  </a:lnTo>
                  <a:lnTo>
                    <a:pt x="85383" y="101953"/>
                  </a:lnTo>
                  <a:lnTo>
                    <a:pt x="67382" y="132630"/>
                  </a:lnTo>
                  <a:close/>
                </a:path>
                <a:path w="182879" h="202564">
                  <a:moveTo>
                    <a:pt x="44561" y="170630"/>
                  </a:moveTo>
                  <a:lnTo>
                    <a:pt x="53452" y="175653"/>
                  </a:lnTo>
                  <a:lnTo>
                    <a:pt x="71848" y="144580"/>
                  </a:lnTo>
                  <a:lnTo>
                    <a:pt x="62561" y="139967"/>
                  </a:lnTo>
                  <a:lnTo>
                    <a:pt x="44561" y="170630"/>
                  </a:lnTo>
                  <a:close/>
                </a:path>
                <a:path w="182879" h="202564">
                  <a:moveTo>
                    <a:pt x="0" y="144840"/>
                  </a:moveTo>
                  <a:lnTo>
                    <a:pt x="8892" y="149864"/>
                  </a:lnTo>
                  <a:lnTo>
                    <a:pt x="27295" y="118790"/>
                  </a:lnTo>
                  <a:lnTo>
                    <a:pt x="17998" y="114177"/>
                  </a:lnTo>
                  <a:lnTo>
                    <a:pt x="0" y="144840"/>
                  </a:lnTo>
                  <a:close/>
                </a:path>
                <a:path w="182879" h="202564">
                  <a:moveTo>
                    <a:pt x="22815" y="106840"/>
                  </a:moveTo>
                  <a:lnTo>
                    <a:pt x="31707" y="111864"/>
                  </a:lnTo>
                  <a:lnTo>
                    <a:pt x="50102" y="80777"/>
                  </a:lnTo>
                  <a:lnTo>
                    <a:pt x="40816" y="76164"/>
                  </a:lnTo>
                  <a:lnTo>
                    <a:pt x="22815" y="106840"/>
                  </a:lnTo>
                  <a:close/>
                </a:path>
                <a:path w="182879" h="202564">
                  <a:moveTo>
                    <a:pt x="45064" y="68402"/>
                  </a:moveTo>
                  <a:lnTo>
                    <a:pt x="53956" y="73426"/>
                  </a:lnTo>
                  <a:lnTo>
                    <a:pt x="72352" y="42352"/>
                  </a:lnTo>
                  <a:lnTo>
                    <a:pt x="63052" y="37739"/>
                  </a:lnTo>
                  <a:lnTo>
                    <a:pt x="45064" y="68402"/>
                  </a:lnTo>
                  <a:close/>
                </a:path>
                <a:path w="182879" h="202564">
                  <a:moveTo>
                    <a:pt x="67341" y="30676"/>
                  </a:moveTo>
                  <a:lnTo>
                    <a:pt x="76232" y="35700"/>
                  </a:lnTo>
                  <a:lnTo>
                    <a:pt x="94628" y="4613"/>
                  </a:lnTo>
                  <a:lnTo>
                    <a:pt x="85342" y="0"/>
                  </a:lnTo>
                  <a:lnTo>
                    <a:pt x="67341" y="30676"/>
                  </a:lnTo>
                  <a:close/>
                </a:path>
              </a:pathLst>
            </a:custGeom>
            <a:ln w="32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367789" y="3596061"/>
              <a:ext cx="202565" cy="213995"/>
            </a:xfrm>
            <a:custGeom>
              <a:avLst/>
              <a:gdLst/>
              <a:ahLst/>
              <a:cxnLst/>
              <a:rect l="l" t="t" r="r" b="b"/>
              <a:pathLst>
                <a:path w="202565" h="213995">
                  <a:moveTo>
                    <a:pt x="106365" y="166290"/>
                  </a:moveTo>
                  <a:lnTo>
                    <a:pt x="88051" y="197501"/>
                  </a:lnTo>
                  <a:lnTo>
                    <a:pt x="116809" y="213968"/>
                  </a:lnTo>
                  <a:lnTo>
                    <a:pt x="134810" y="183292"/>
                  </a:lnTo>
                  <a:lnTo>
                    <a:pt x="106365" y="166290"/>
                  </a:lnTo>
                  <a:close/>
                </a:path>
                <a:path w="202565" h="213995">
                  <a:moveTo>
                    <a:pt x="62875" y="139953"/>
                  </a:moveTo>
                  <a:lnTo>
                    <a:pt x="44562" y="171163"/>
                  </a:lnTo>
                  <a:lnTo>
                    <a:pt x="73318" y="187631"/>
                  </a:lnTo>
                  <a:lnTo>
                    <a:pt x="91319" y="156968"/>
                  </a:lnTo>
                  <a:lnTo>
                    <a:pt x="62875" y="139953"/>
                  </a:lnTo>
                  <a:close/>
                </a:path>
                <a:path w="202565" h="213995">
                  <a:moveTo>
                    <a:pt x="129187" y="128277"/>
                  </a:moveTo>
                  <a:lnTo>
                    <a:pt x="110872" y="159487"/>
                  </a:lnTo>
                  <a:lnTo>
                    <a:pt x="139630" y="175955"/>
                  </a:lnTo>
                  <a:lnTo>
                    <a:pt x="157618" y="145292"/>
                  </a:lnTo>
                  <a:lnTo>
                    <a:pt x="129187" y="128277"/>
                  </a:lnTo>
                  <a:close/>
                </a:path>
                <a:path w="202565" h="213995">
                  <a:moveTo>
                    <a:pt x="18314" y="114164"/>
                  </a:moveTo>
                  <a:lnTo>
                    <a:pt x="0" y="145374"/>
                  </a:lnTo>
                  <a:lnTo>
                    <a:pt x="28757" y="161841"/>
                  </a:lnTo>
                  <a:lnTo>
                    <a:pt x="46756" y="131179"/>
                  </a:lnTo>
                  <a:lnTo>
                    <a:pt x="18314" y="114164"/>
                  </a:lnTo>
                  <a:close/>
                </a:path>
                <a:path w="202565" h="213995">
                  <a:moveTo>
                    <a:pt x="85696" y="101953"/>
                  </a:moveTo>
                  <a:lnTo>
                    <a:pt x="67382" y="133150"/>
                  </a:lnTo>
                  <a:lnTo>
                    <a:pt x="96140" y="149631"/>
                  </a:lnTo>
                  <a:lnTo>
                    <a:pt x="114140" y="118955"/>
                  </a:lnTo>
                  <a:lnTo>
                    <a:pt x="85696" y="101953"/>
                  </a:lnTo>
                  <a:close/>
                </a:path>
                <a:path w="202565" h="213995">
                  <a:moveTo>
                    <a:pt x="151422" y="89852"/>
                  </a:moveTo>
                  <a:lnTo>
                    <a:pt x="133108" y="121063"/>
                  </a:lnTo>
                  <a:lnTo>
                    <a:pt x="161866" y="137530"/>
                  </a:lnTo>
                  <a:lnTo>
                    <a:pt x="179867" y="106867"/>
                  </a:lnTo>
                  <a:lnTo>
                    <a:pt x="151422" y="89852"/>
                  </a:lnTo>
                  <a:close/>
                </a:path>
                <a:path w="202565" h="213995">
                  <a:moveTo>
                    <a:pt x="41131" y="76164"/>
                  </a:moveTo>
                  <a:lnTo>
                    <a:pt x="22818" y="107360"/>
                  </a:lnTo>
                  <a:lnTo>
                    <a:pt x="51573" y="123841"/>
                  </a:lnTo>
                  <a:lnTo>
                    <a:pt x="69574" y="93165"/>
                  </a:lnTo>
                  <a:lnTo>
                    <a:pt x="41131" y="76164"/>
                  </a:lnTo>
                  <a:close/>
                </a:path>
                <a:path w="202565" h="213995">
                  <a:moveTo>
                    <a:pt x="107931" y="63529"/>
                  </a:moveTo>
                  <a:lnTo>
                    <a:pt x="89617" y="94726"/>
                  </a:lnTo>
                  <a:lnTo>
                    <a:pt x="118375" y="111207"/>
                  </a:lnTo>
                  <a:lnTo>
                    <a:pt x="136376" y="80530"/>
                  </a:lnTo>
                  <a:lnTo>
                    <a:pt x="107931" y="63529"/>
                  </a:lnTo>
                  <a:close/>
                </a:path>
                <a:path w="202565" h="213995">
                  <a:moveTo>
                    <a:pt x="173699" y="52126"/>
                  </a:moveTo>
                  <a:lnTo>
                    <a:pt x="155385" y="83323"/>
                  </a:lnTo>
                  <a:lnTo>
                    <a:pt x="184142" y="99804"/>
                  </a:lnTo>
                  <a:lnTo>
                    <a:pt x="202143" y="69128"/>
                  </a:lnTo>
                  <a:lnTo>
                    <a:pt x="173699" y="52126"/>
                  </a:lnTo>
                  <a:close/>
                </a:path>
                <a:path w="202565" h="213995">
                  <a:moveTo>
                    <a:pt x="63378" y="37726"/>
                  </a:moveTo>
                  <a:lnTo>
                    <a:pt x="45060" y="68936"/>
                  </a:lnTo>
                  <a:lnTo>
                    <a:pt x="73822" y="85404"/>
                  </a:lnTo>
                  <a:lnTo>
                    <a:pt x="91810" y="54741"/>
                  </a:lnTo>
                  <a:lnTo>
                    <a:pt x="63378" y="37726"/>
                  </a:lnTo>
                  <a:close/>
                </a:path>
                <a:path w="202565" h="213995">
                  <a:moveTo>
                    <a:pt x="130221" y="25789"/>
                  </a:moveTo>
                  <a:lnTo>
                    <a:pt x="111907" y="56999"/>
                  </a:lnTo>
                  <a:lnTo>
                    <a:pt x="140665" y="73467"/>
                  </a:lnTo>
                  <a:lnTo>
                    <a:pt x="158652" y="42790"/>
                  </a:lnTo>
                  <a:lnTo>
                    <a:pt x="130221" y="25789"/>
                  </a:lnTo>
                  <a:close/>
                </a:path>
                <a:path w="202565" h="213995">
                  <a:moveTo>
                    <a:pt x="85655" y="0"/>
                  </a:moveTo>
                  <a:lnTo>
                    <a:pt x="67341" y="31210"/>
                  </a:lnTo>
                  <a:lnTo>
                    <a:pt x="96099" y="47677"/>
                  </a:lnTo>
                  <a:lnTo>
                    <a:pt x="114100" y="17001"/>
                  </a:lnTo>
                  <a:lnTo>
                    <a:pt x="85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367789" y="3596061"/>
              <a:ext cx="202565" cy="213995"/>
            </a:xfrm>
            <a:custGeom>
              <a:avLst/>
              <a:gdLst/>
              <a:ahLst/>
              <a:cxnLst/>
              <a:rect l="l" t="t" r="r" b="b"/>
              <a:pathLst>
                <a:path w="202565" h="213995">
                  <a:moveTo>
                    <a:pt x="67341" y="31210"/>
                  </a:moveTo>
                  <a:lnTo>
                    <a:pt x="96099" y="47677"/>
                  </a:lnTo>
                  <a:lnTo>
                    <a:pt x="114100" y="17001"/>
                  </a:lnTo>
                  <a:lnTo>
                    <a:pt x="85655" y="0"/>
                  </a:lnTo>
                  <a:lnTo>
                    <a:pt x="67341" y="31210"/>
                  </a:lnTo>
                  <a:close/>
                </a:path>
                <a:path w="202565" h="213995">
                  <a:moveTo>
                    <a:pt x="45060" y="68936"/>
                  </a:moveTo>
                  <a:lnTo>
                    <a:pt x="73822" y="85404"/>
                  </a:lnTo>
                  <a:lnTo>
                    <a:pt x="91810" y="54741"/>
                  </a:lnTo>
                  <a:lnTo>
                    <a:pt x="63378" y="37726"/>
                  </a:lnTo>
                  <a:lnTo>
                    <a:pt x="45060" y="68936"/>
                  </a:lnTo>
                  <a:close/>
                </a:path>
                <a:path w="202565" h="213995">
                  <a:moveTo>
                    <a:pt x="22818" y="107360"/>
                  </a:moveTo>
                  <a:lnTo>
                    <a:pt x="51573" y="123841"/>
                  </a:lnTo>
                  <a:lnTo>
                    <a:pt x="69574" y="93165"/>
                  </a:lnTo>
                  <a:lnTo>
                    <a:pt x="41131" y="76164"/>
                  </a:lnTo>
                  <a:lnTo>
                    <a:pt x="22818" y="107360"/>
                  </a:lnTo>
                  <a:close/>
                </a:path>
                <a:path w="202565" h="213995">
                  <a:moveTo>
                    <a:pt x="0" y="145374"/>
                  </a:moveTo>
                  <a:lnTo>
                    <a:pt x="28757" y="161841"/>
                  </a:lnTo>
                  <a:lnTo>
                    <a:pt x="46756" y="131179"/>
                  </a:lnTo>
                  <a:lnTo>
                    <a:pt x="18314" y="114164"/>
                  </a:lnTo>
                  <a:lnTo>
                    <a:pt x="0" y="145374"/>
                  </a:lnTo>
                  <a:close/>
                </a:path>
                <a:path w="202565" h="213995">
                  <a:moveTo>
                    <a:pt x="44562" y="171163"/>
                  </a:moveTo>
                  <a:lnTo>
                    <a:pt x="73318" y="187631"/>
                  </a:lnTo>
                  <a:lnTo>
                    <a:pt x="91319" y="156968"/>
                  </a:lnTo>
                  <a:lnTo>
                    <a:pt x="62875" y="139953"/>
                  </a:lnTo>
                  <a:lnTo>
                    <a:pt x="44562" y="171163"/>
                  </a:lnTo>
                  <a:close/>
                </a:path>
                <a:path w="202565" h="213995">
                  <a:moveTo>
                    <a:pt x="67382" y="133150"/>
                  </a:moveTo>
                  <a:lnTo>
                    <a:pt x="96140" y="149631"/>
                  </a:lnTo>
                  <a:lnTo>
                    <a:pt x="114140" y="118955"/>
                  </a:lnTo>
                  <a:lnTo>
                    <a:pt x="85696" y="101953"/>
                  </a:lnTo>
                  <a:lnTo>
                    <a:pt x="67382" y="133150"/>
                  </a:lnTo>
                  <a:close/>
                </a:path>
                <a:path w="202565" h="213995">
                  <a:moveTo>
                    <a:pt x="89617" y="94726"/>
                  </a:moveTo>
                  <a:lnTo>
                    <a:pt x="118375" y="111207"/>
                  </a:lnTo>
                  <a:lnTo>
                    <a:pt x="136376" y="80530"/>
                  </a:lnTo>
                  <a:lnTo>
                    <a:pt x="107931" y="63529"/>
                  </a:lnTo>
                  <a:lnTo>
                    <a:pt x="89617" y="94726"/>
                  </a:lnTo>
                  <a:close/>
                </a:path>
                <a:path w="202565" h="213995">
                  <a:moveTo>
                    <a:pt x="111907" y="56999"/>
                  </a:moveTo>
                  <a:lnTo>
                    <a:pt x="140665" y="73467"/>
                  </a:lnTo>
                  <a:lnTo>
                    <a:pt x="158652" y="42790"/>
                  </a:lnTo>
                  <a:lnTo>
                    <a:pt x="130221" y="25789"/>
                  </a:lnTo>
                  <a:lnTo>
                    <a:pt x="111907" y="56999"/>
                  </a:lnTo>
                  <a:close/>
                </a:path>
                <a:path w="202565" h="213995">
                  <a:moveTo>
                    <a:pt x="155385" y="83323"/>
                  </a:moveTo>
                  <a:lnTo>
                    <a:pt x="184142" y="99804"/>
                  </a:lnTo>
                  <a:lnTo>
                    <a:pt x="202143" y="69128"/>
                  </a:lnTo>
                  <a:lnTo>
                    <a:pt x="173699" y="52126"/>
                  </a:lnTo>
                  <a:lnTo>
                    <a:pt x="155385" y="83323"/>
                  </a:lnTo>
                  <a:close/>
                </a:path>
                <a:path w="202565" h="213995">
                  <a:moveTo>
                    <a:pt x="133108" y="121063"/>
                  </a:moveTo>
                  <a:lnTo>
                    <a:pt x="161866" y="137530"/>
                  </a:lnTo>
                  <a:lnTo>
                    <a:pt x="179867" y="106867"/>
                  </a:lnTo>
                  <a:lnTo>
                    <a:pt x="151422" y="89852"/>
                  </a:lnTo>
                  <a:lnTo>
                    <a:pt x="133108" y="121063"/>
                  </a:lnTo>
                  <a:close/>
                </a:path>
                <a:path w="202565" h="213995">
                  <a:moveTo>
                    <a:pt x="110872" y="159487"/>
                  </a:moveTo>
                  <a:lnTo>
                    <a:pt x="139630" y="175955"/>
                  </a:lnTo>
                  <a:lnTo>
                    <a:pt x="157618" y="145292"/>
                  </a:lnTo>
                  <a:lnTo>
                    <a:pt x="129187" y="128277"/>
                  </a:lnTo>
                  <a:lnTo>
                    <a:pt x="110872" y="159487"/>
                  </a:lnTo>
                  <a:close/>
                </a:path>
                <a:path w="202565" h="213995">
                  <a:moveTo>
                    <a:pt x="88051" y="197501"/>
                  </a:moveTo>
                  <a:lnTo>
                    <a:pt x="116809" y="213968"/>
                  </a:lnTo>
                  <a:lnTo>
                    <a:pt x="134810" y="183292"/>
                  </a:lnTo>
                  <a:lnTo>
                    <a:pt x="106365" y="166290"/>
                  </a:lnTo>
                  <a:lnTo>
                    <a:pt x="88051" y="197501"/>
                  </a:lnTo>
                  <a:close/>
                </a:path>
              </a:pathLst>
            </a:custGeom>
            <a:ln w="32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304428" y="3742805"/>
              <a:ext cx="220012" cy="211599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7304428" y="3742805"/>
              <a:ext cx="220345" cy="212090"/>
            </a:xfrm>
            <a:custGeom>
              <a:avLst/>
              <a:gdLst/>
              <a:ahLst/>
              <a:cxnLst/>
              <a:rect l="l" t="t" r="r" b="b"/>
              <a:pathLst>
                <a:path w="220345" h="212089">
                  <a:moveTo>
                    <a:pt x="0" y="87429"/>
                  </a:moveTo>
                  <a:lnTo>
                    <a:pt x="200704" y="203837"/>
                  </a:lnTo>
                  <a:lnTo>
                    <a:pt x="206505" y="207814"/>
                  </a:lnTo>
                  <a:lnTo>
                    <a:pt x="213081" y="210462"/>
                  </a:lnTo>
                  <a:lnTo>
                    <a:pt x="220012" y="211599"/>
                  </a:lnTo>
                  <a:lnTo>
                    <a:pt x="220012" y="126233"/>
                  </a:lnTo>
                  <a:lnTo>
                    <a:pt x="0" y="0"/>
                  </a:lnTo>
                  <a:lnTo>
                    <a:pt x="0" y="87429"/>
                  </a:lnTo>
                  <a:close/>
                </a:path>
              </a:pathLst>
            </a:custGeom>
            <a:ln w="98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304399" y="3372360"/>
              <a:ext cx="579120" cy="581660"/>
            </a:xfrm>
            <a:custGeom>
              <a:avLst/>
              <a:gdLst/>
              <a:ahLst/>
              <a:cxnLst/>
              <a:rect l="l" t="t" r="r" b="b"/>
              <a:pathLst>
                <a:path w="579120" h="581660">
                  <a:moveTo>
                    <a:pt x="578942" y="294362"/>
                  </a:moveTo>
                  <a:lnTo>
                    <a:pt x="569866" y="270094"/>
                  </a:lnTo>
                  <a:lnTo>
                    <a:pt x="557452" y="247541"/>
                  </a:lnTo>
                  <a:lnTo>
                    <a:pt x="541929" y="227055"/>
                  </a:lnTo>
                  <a:lnTo>
                    <a:pt x="523523" y="208985"/>
                  </a:lnTo>
                  <a:lnTo>
                    <a:pt x="162144" y="0"/>
                  </a:lnTo>
                  <a:lnTo>
                    <a:pt x="105041" y="18808"/>
                  </a:lnTo>
                  <a:lnTo>
                    <a:pt x="83199" y="31628"/>
                  </a:lnTo>
                  <a:lnTo>
                    <a:pt x="64817" y="48713"/>
                  </a:lnTo>
                  <a:lnTo>
                    <a:pt x="50482" y="69383"/>
                  </a:lnTo>
                  <a:lnTo>
                    <a:pt x="40782" y="92960"/>
                  </a:lnTo>
                  <a:lnTo>
                    <a:pt x="40699" y="135039"/>
                  </a:lnTo>
                  <a:lnTo>
                    <a:pt x="70591" y="166898"/>
                  </a:lnTo>
                  <a:lnTo>
                    <a:pt x="112308" y="179117"/>
                  </a:lnTo>
                  <a:lnTo>
                    <a:pt x="11608" y="349227"/>
                  </a:lnTo>
                  <a:lnTo>
                    <a:pt x="5896" y="356821"/>
                  </a:lnTo>
                  <a:lnTo>
                    <a:pt x="1991" y="365388"/>
                  </a:lnTo>
                  <a:lnTo>
                    <a:pt x="0" y="374604"/>
                  </a:lnTo>
                  <a:lnTo>
                    <a:pt x="28" y="384146"/>
                  </a:lnTo>
                  <a:lnTo>
                    <a:pt x="28" y="457874"/>
                  </a:lnTo>
                  <a:lnTo>
                    <a:pt x="200733" y="574282"/>
                  </a:lnTo>
                  <a:lnTo>
                    <a:pt x="209905" y="579613"/>
                  </a:lnTo>
                  <a:lnTo>
                    <a:pt x="220034" y="581390"/>
                  </a:lnTo>
                  <a:lnTo>
                    <a:pt x="230163" y="579613"/>
                  </a:lnTo>
                  <a:lnTo>
                    <a:pt x="239335" y="574282"/>
                  </a:lnTo>
                  <a:lnTo>
                    <a:pt x="509512" y="419066"/>
                  </a:lnTo>
                  <a:lnTo>
                    <a:pt x="509512" y="376385"/>
                  </a:lnTo>
                  <a:lnTo>
                    <a:pt x="531496" y="374327"/>
                  </a:lnTo>
                  <a:lnTo>
                    <a:pt x="551316" y="365715"/>
                  </a:lnTo>
                  <a:lnTo>
                    <a:pt x="567605" y="351414"/>
                  </a:lnTo>
                  <a:lnTo>
                    <a:pt x="578997" y="332294"/>
                  </a:lnTo>
                  <a:lnTo>
                    <a:pt x="578942" y="294362"/>
                  </a:lnTo>
                  <a:close/>
                </a:path>
              </a:pathLst>
            </a:custGeom>
            <a:ln w="20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1764029" y="4149090"/>
            <a:ext cx="753110" cy="340360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800" spc="55" dirty="0">
                <a:latin typeface="MS UI Gothic"/>
                <a:cs typeface="MS UI Gothic"/>
              </a:rPr>
              <a:t>イ</a:t>
            </a:r>
            <a:r>
              <a:rPr sz="800" spc="95" dirty="0">
                <a:latin typeface="MS UI Gothic"/>
                <a:cs typeface="MS UI Gothic"/>
              </a:rPr>
              <a:t>ン</a:t>
            </a:r>
            <a:r>
              <a:rPr sz="800" spc="90" dirty="0">
                <a:latin typeface="MS UI Gothic"/>
                <a:cs typeface="MS UI Gothic"/>
              </a:rPr>
              <a:t>タ</a:t>
            </a:r>
            <a:r>
              <a:rPr sz="800" spc="25" dirty="0">
                <a:latin typeface="MS UI Gothic"/>
                <a:cs typeface="MS UI Gothic"/>
              </a:rPr>
              <a:t>ーネ</a:t>
            </a:r>
            <a:r>
              <a:rPr sz="800" spc="145" dirty="0">
                <a:latin typeface="MS UI Gothic"/>
                <a:cs typeface="MS UI Gothic"/>
              </a:rPr>
              <a:t>ッ</a:t>
            </a:r>
            <a:r>
              <a:rPr sz="800" spc="-65" dirty="0">
                <a:latin typeface="MS UI Gothic"/>
                <a:cs typeface="MS UI Gothic"/>
              </a:rPr>
              <a:t>ト</a:t>
            </a:r>
            <a:endParaRPr sz="8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800" dirty="0">
                <a:latin typeface="MS UI Gothic"/>
                <a:cs typeface="MS UI Gothic"/>
              </a:rPr>
              <a:t>回線</a:t>
            </a:r>
            <a:endParaRPr sz="800">
              <a:latin typeface="MS UI Gothic"/>
              <a:cs typeface="MS UI Gothic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556228" y="3630929"/>
            <a:ext cx="908685" cy="2196465"/>
            <a:chOff x="556228" y="3630929"/>
            <a:chExt cx="908685" cy="2196465"/>
          </a:xfrm>
        </p:grpSpPr>
        <p:sp>
          <p:nvSpPr>
            <p:cNvPr id="114" name="object 114"/>
            <p:cNvSpPr/>
            <p:nvPr/>
          </p:nvSpPr>
          <p:spPr>
            <a:xfrm>
              <a:off x="1014082" y="5149576"/>
              <a:ext cx="300355" cy="186055"/>
            </a:xfrm>
            <a:custGeom>
              <a:avLst/>
              <a:gdLst/>
              <a:ahLst/>
              <a:cxnLst/>
              <a:rect l="l" t="t" r="r" b="b"/>
              <a:pathLst>
                <a:path w="300355" h="186054">
                  <a:moveTo>
                    <a:pt x="268816" y="0"/>
                  </a:moveTo>
                  <a:lnTo>
                    <a:pt x="264964" y="345"/>
                  </a:lnTo>
                  <a:lnTo>
                    <a:pt x="0" y="185577"/>
                  </a:lnTo>
                  <a:lnTo>
                    <a:pt x="120221" y="185577"/>
                  </a:lnTo>
                  <a:lnTo>
                    <a:pt x="170532" y="179975"/>
                  </a:lnTo>
                  <a:lnTo>
                    <a:pt x="215913" y="160924"/>
                  </a:lnTo>
                  <a:lnTo>
                    <a:pt x="254047" y="130285"/>
                  </a:lnTo>
                  <a:lnTo>
                    <a:pt x="282621" y="89916"/>
                  </a:lnTo>
                  <a:lnTo>
                    <a:pt x="299320" y="41678"/>
                  </a:lnTo>
                  <a:lnTo>
                    <a:pt x="300187" y="28665"/>
                  </a:lnTo>
                  <a:lnTo>
                    <a:pt x="296163" y="16745"/>
                  </a:lnTo>
                  <a:lnTo>
                    <a:pt x="287987" y="7211"/>
                  </a:lnTo>
                  <a:lnTo>
                    <a:pt x="276399" y="1360"/>
                  </a:lnTo>
                  <a:lnTo>
                    <a:pt x="272683" y="345"/>
                  </a:lnTo>
                  <a:lnTo>
                    <a:pt x="2688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79937" y="4903444"/>
              <a:ext cx="399123" cy="279170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879937" y="4903444"/>
              <a:ext cx="399415" cy="279400"/>
            </a:xfrm>
            <a:custGeom>
              <a:avLst/>
              <a:gdLst/>
              <a:ahLst/>
              <a:cxnLst/>
              <a:rect l="l" t="t" r="r" b="b"/>
              <a:pathLst>
                <a:path w="399415" h="279400">
                  <a:moveTo>
                    <a:pt x="399083" y="218332"/>
                  </a:moveTo>
                  <a:lnTo>
                    <a:pt x="390191" y="260026"/>
                  </a:lnTo>
                  <a:lnTo>
                    <a:pt x="347595" y="279170"/>
                  </a:lnTo>
                  <a:lnTo>
                    <a:pt x="347595" y="250396"/>
                  </a:lnTo>
                  <a:lnTo>
                    <a:pt x="342574" y="230553"/>
                  </a:lnTo>
                  <a:lnTo>
                    <a:pt x="334210" y="212060"/>
                  </a:lnTo>
                  <a:lnTo>
                    <a:pt x="322739" y="195338"/>
                  </a:lnTo>
                  <a:lnTo>
                    <a:pt x="308397" y="180806"/>
                  </a:lnTo>
                  <a:lnTo>
                    <a:pt x="65814" y="39140"/>
                  </a:lnTo>
                  <a:lnTo>
                    <a:pt x="47348" y="41410"/>
                  </a:lnTo>
                  <a:lnTo>
                    <a:pt x="29880" y="47290"/>
                  </a:lnTo>
                  <a:lnTo>
                    <a:pt x="13926" y="56547"/>
                  </a:lnTo>
                  <a:lnTo>
                    <a:pt x="0" y="68949"/>
                  </a:lnTo>
                  <a:lnTo>
                    <a:pt x="6861" y="51275"/>
                  </a:lnTo>
                  <a:lnTo>
                    <a:pt x="17417" y="35838"/>
                  </a:lnTo>
                  <a:lnTo>
                    <a:pt x="31178" y="23206"/>
                  </a:lnTo>
                  <a:lnTo>
                    <a:pt x="47652" y="13950"/>
                  </a:lnTo>
                  <a:lnTo>
                    <a:pt x="89998" y="0"/>
                  </a:lnTo>
                  <a:lnTo>
                    <a:pt x="357986" y="155007"/>
                  </a:lnTo>
                  <a:lnTo>
                    <a:pt x="392071" y="200514"/>
                  </a:lnTo>
                  <a:lnTo>
                    <a:pt x="399083" y="218332"/>
                  </a:lnTo>
                  <a:close/>
                </a:path>
              </a:pathLst>
            </a:custGeom>
            <a:ln w="72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12870" y="5090515"/>
              <a:ext cx="214663" cy="244733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1012870" y="5090515"/>
              <a:ext cx="215265" cy="245110"/>
            </a:xfrm>
            <a:custGeom>
              <a:avLst/>
              <a:gdLst/>
              <a:ahLst/>
              <a:cxnLst/>
              <a:rect l="l" t="t" r="r" b="b"/>
              <a:pathLst>
                <a:path w="215265" h="245110">
                  <a:moveTo>
                    <a:pt x="214663" y="123756"/>
                  </a:moveTo>
                  <a:lnTo>
                    <a:pt x="14308" y="238977"/>
                  </a:lnTo>
                  <a:lnTo>
                    <a:pt x="10016" y="241925"/>
                  </a:lnTo>
                  <a:lnTo>
                    <a:pt x="5129" y="243890"/>
                  </a:lnTo>
                  <a:lnTo>
                    <a:pt x="0" y="244733"/>
                  </a:lnTo>
                  <a:lnTo>
                    <a:pt x="0" y="181321"/>
                  </a:lnTo>
                  <a:lnTo>
                    <a:pt x="98804" y="17321"/>
                  </a:lnTo>
                  <a:lnTo>
                    <a:pt x="128793" y="0"/>
                  </a:lnTo>
                  <a:lnTo>
                    <a:pt x="214663" y="92099"/>
                  </a:lnTo>
                  <a:lnTo>
                    <a:pt x="214663" y="123756"/>
                  </a:lnTo>
                  <a:close/>
                </a:path>
              </a:pathLst>
            </a:custGeom>
            <a:ln w="7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6943" y="4992669"/>
              <a:ext cx="194720" cy="115166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946943" y="4992670"/>
              <a:ext cx="194945" cy="115570"/>
            </a:xfrm>
            <a:custGeom>
              <a:avLst/>
              <a:gdLst/>
              <a:ahLst/>
              <a:cxnLst/>
              <a:rect l="l" t="t" r="r" b="b"/>
              <a:pathLst>
                <a:path w="194944" h="115570">
                  <a:moveTo>
                    <a:pt x="31574" y="0"/>
                  </a:moveTo>
                  <a:lnTo>
                    <a:pt x="194720" y="97845"/>
                  </a:lnTo>
                  <a:lnTo>
                    <a:pt x="164730" y="115166"/>
                  </a:lnTo>
                  <a:lnTo>
                    <a:pt x="125461" y="92291"/>
                  </a:lnTo>
                  <a:lnTo>
                    <a:pt x="124825" y="68056"/>
                  </a:lnTo>
                  <a:lnTo>
                    <a:pt x="101348" y="55273"/>
                  </a:lnTo>
                  <a:lnTo>
                    <a:pt x="101247" y="78057"/>
                  </a:lnTo>
                  <a:lnTo>
                    <a:pt x="55738" y="51445"/>
                  </a:lnTo>
                  <a:lnTo>
                    <a:pt x="55808" y="27778"/>
                  </a:lnTo>
                  <a:lnTo>
                    <a:pt x="32897" y="14955"/>
                  </a:lnTo>
                  <a:lnTo>
                    <a:pt x="32816" y="38866"/>
                  </a:lnTo>
                  <a:lnTo>
                    <a:pt x="0" y="18854"/>
                  </a:lnTo>
                  <a:lnTo>
                    <a:pt x="31574" y="0"/>
                  </a:lnTo>
                  <a:close/>
                </a:path>
              </a:pathLst>
            </a:custGeom>
            <a:ln w="72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79876" y="4942584"/>
              <a:ext cx="347657" cy="24108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879876" y="4942584"/>
              <a:ext cx="347980" cy="241300"/>
            </a:xfrm>
            <a:custGeom>
              <a:avLst/>
              <a:gdLst/>
              <a:ahLst/>
              <a:cxnLst/>
              <a:rect l="l" t="t" r="r" b="b"/>
              <a:pathLst>
                <a:path w="347980" h="241300">
                  <a:moveTo>
                    <a:pt x="261788" y="147931"/>
                  </a:moveTo>
                  <a:lnTo>
                    <a:pt x="272077" y="184187"/>
                  </a:lnTo>
                  <a:lnTo>
                    <a:pt x="272622" y="215835"/>
                  </a:lnTo>
                  <a:lnTo>
                    <a:pt x="288764" y="228717"/>
                  </a:lnTo>
                  <a:lnTo>
                    <a:pt x="307213" y="237226"/>
                  </a:lnTo>
                  <a:lnTo>
                    <a:pt x="327125" y="241088"/>
                  </a:lnTo>
                  <a:lnTo>
                    <a:pt x="347657" y="240030"/>
                  </a:lnTo>
                  <a:lnTo>
                    <a:pt x="347657" y="211256"/>
                  </a:lnTo>
                  <a:lnTo>
                    <a:pt x="342570" y="191442"/>
                  </a:lnTo>
                  <a:lnTo>
                    <a:pt x="334188" y="172966"/>
                  </a:lnTo>
                  <a:lnTo>
                    <a:pt x="322741" y="156237"/>
                  </a:lnTo>
                  <a:lnTo>
                    <a:pt x="308458" y="141666"/>
                  </a:lnTo>
                  <a:lnTo>
                    <a:pt x="65876" y="0"/>
                  </a:lnTo>
                  <a:lnTo>
                    <a:pt x="47409" y="2270"/>
                  </a:lnTo>
                  <a:lnTo>
                    <a:pt x="29942" y="8150"/>
                  </a:lnTo>
                  <a:lnTo>
                    <a:pt x="13988" y="17407"/>
                  </a:lnTo>
                  <a:lnTo>
                    <a:pt x="61" y="29809"/>
                  </a:lnTo>
                  <a:lnTo>
                    <a:pt x="10087" y="73785"/>
                  </a:lnTo>
                  <a:lnTo>
                    <a:pt x="53102" y="93713"/>
                  </a:lnTo>
                  <a:lnTo>
                    <a:pt x="67067" y="68939"/>
                  </a:lnTo>
                  <a:lnTo>
                    <a:pt x="98642" y="50085"/>
                  </a:lnTo>
                  <a:lnTo>
                    <a:pt x="261788" y="147931"/>
                  </a:lnTo>
                  <a:close/>
                </a:path>
              </a:pathLst>
            </a:custGeom>
            <a:ln w="7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49715" y="5007625"/>
              <a:ext cx="261958" cy="264211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849715" y="5007625"/>
              <a:ext cx="262255" cy="264795"/>
            </a:xfrm>
            <a:custGeom>
              <a:avLst/>
              <a:gdLst/>
              <a:ahLst/>
              <a:cxnLst/>
              <a:rect l="l" t="t" r="r" b="b"/>
              <a:pathLst>
                <a:path w="262255" h="264795">
                  <a:moveTo>
                    <a:pt x="0" y="169232"/>
                  </a:moveTo>
                  <a:lnTo>
                    <a:pt x="163154" y="264211"/>
                  </a:lnTo>
                  <a:lnTo>
                    <a:pt x="261958" y="100211"/>
                  </a:lnTo>
                  <a:lnTo>
                    <a:pt x="222689" y="77336"/>
                  </a:lnTo>
                  <a:lnTo>
                    <a:pt x="222053" y="53100"/>
                  </a:lnTo>
                  <a:lnTo>
                    <a:pt x="198576" y="40318"/>
                  </a:lnTo>
                  <a:lnTo>
                    <a:pt x="198475" y="63101"/>
                  </a:lnTo>
                  <a:lnTo>
                    <a:pt x="152966" y="36490"/>
                  </a:lnTo>
                  <a:lnTo>
                    <a:pt x="153036" y="12823"/>
                  </a:lnTo>
                  <a:lnTo>
                    <a:pt x="130125" y="0"/>
                  </a:lnTo>
                  <a:lnTo>
                    <a:pt x="130044" y="23910"/>
                  </a:lnTo>
                  <a:lnTo>
                    <a:pt x="97227" y="3898"/>
                  </a:lnTo>
                  <a:lnTo>
                    <a:pt x="0" y="169232"/>
                  </a:lnTo>
                  <a:close/>
                </a:path>
              </a:pathLst>
            </a:custGeom>
            <a:ln w="7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18028" y="5081976"/>
              <a:ext cx="135464" cy="149819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918028" y="5081977"/>
              <a:ext cx="135890" cy="149860"/>
            </a:xfrm>
            <a:custGeom>
              <a:avLst/>
              <a:gdLst/>
              <a:ahLst/>
              <a:cxnLst/>
              <a:rect l="l" t="t" r="r" b="b"/>
              <a:pathLst>
                <a:path w="135890" h="149860">
                  <a:moveTo>
                    <a:pt x="65296" y="146093"/>
                  </a:moveTo>
                  <a:lnTo>
                    <a:pt x="71890" y="149819"/>
                  </a:lnTo>
                  <a:lnTo>
                    <a:pt x="85532" y="126761"/>
                  </a:lnTo>
                  <a:lnTo>
                    <a:pt x="78645" y="123340"/>
                  </a:lnTo>
                  <a:lnTo>
                    <a:pt x="65296" y="146093"/>
                  </a:lnTo>
                  <a:close/>
                </a:path>
                <a:path w="135890" h="149860">
                  <a:moveTo>
                    <a:pt x="82220" y="117898"/>
                  </a:moveTo>
                  <a:lnTo>
                    <a:pt x="88813" y="121624"/>
                  </a:lnTo>
                  <a:lnTo>
                    <a:pt x="102455" y="98576"/>
                  </a:lnTo>
                  <a:lnTo>
                    <a:pt x="95558" y="95155"/>
                  </a:lnTo>
                  <a:lnTo>
                    <a:pt x="82220" y="117898"/>
                  </a:lnTo>
                  <a:close/>
                </a:path>
                <a:path w="135890" h="149860">
                  <a:moveTo>
                    <a:pt x="98709" y="89398"/>
                  </a:moveTo>
                  <a:lnTo>
                    <a:pt x="105302" y="93124"/>
                  </a:lnTo>
                  <a:lnTo>
                    <a:pt x="118944" y="70076"/>
                  </a:lnTo>
                  <a:lnTo>
                    <a:pt x="112058" y="66655"/>
                  </a:lnTo>
                  <a:lnTo>
                    <a:pt x="98709" y="89398"/>
                  </a:lnTo>
                  <a:close/>
                </a:path>
                <a:path w="135890" h="149860">
                  <a:moveTo>
                    <a:pt x="115228" y="61416"/>
                  </a:moveTo>
                  <a:lnTo>
                    <a:pt x="121822" y="65142"/>
                  </a:lnTo>
                  <a:lnTo>
                    <a:pt x="135464" y="42084"/>
                  </a:lnTo>
                  <a:lnTo>
                    <a:pt x="128577" y="38663"/>
                  </a:lnTo>
                  <a:lnTo>
                    <a:pt x="115228" y="61416"/>
                  </a:lnTo>
                  <a:close/>
                </a:path>
                <a:path w="135890" h="149860">
                  <a:moveTo>
                    <a:pt x="82987" y="41881"/>
                  </a:moveTo>
                  <a:lnTo>
                    <a:pt x="89581" y="45607"/>
                  </a:lnTo>
                  <a:lnTo>
                    <a:pt x="103222" y="22550"/>
                  </a:lnTo>
                  <a:lnTo>
                    <a:pt x="96326" y="19128"/>
                  </a:lnTo>
                  <a:lnTo>
                    <a:pt x="82987" y="41881"/>
                  </a:lnTo>
                  <a:close/>
                </a:path>
                <a:path w="135890" h="149860">
                  <a:moveTo>
                    <a:pt x="66457" y="69873"/>
                  </a:moveTo>
                  <a:lnTo>
                    <a:pt x="73051" y="73589"/>
                  </a:lnTo>
                  <a:lnTo>
                    <a:pt x="86693" y="50542"/>
                  </a:lnTo>
                  <a:lnTo>
                    <a:pt x="79806" y="47120"/>
                  </a:lnTo>
                  <a:lnTo>
                    <a:pt x="66457" y="69873"/>
                  </a:lnTo>
                  <a:close/>
                </a:path>
                <a:path w="135890" h="149860">
                  <a:moveTo>
                    <a:pt x="49968" y="98373"/>
                  </a:moveTo>
                  <a:lnTo>
                    <a:pt x="56562" y="102099"/>
                  </a:lnTo>
                  <a:lnTo>
                    <a:pt x="70203" y="79042"/>
                  </a:lnTo>
                  <a:lnTo>
                    <a:pt x="63317" y="75620"/>
                  </a:lnTo>
                  <a:lnTo>
                    <a:pt x="49968" y="98373"/>
                  </a:lnTo>
                  <a:close/>
                </a:path>
                <a:path w="135890" h="149860">
                  <a:moveTo>
                    <a:pt x="33045" y="126558"/>
                  </a:moveTo>
                  <a:lnTo>
                    <a:pt x="39638" y="130285"/>
                  </a:lnTo>
                  <a:lnTo>
                    <a:pt x="53280" y="107237"/>
                  </a:lnTo>
                  <a:lnTo>
                    <a:pt x="46394" y="103815"/>
                  </a:lnTo>
                  <a:lnTo>
                    <a:pt x="33045" y="126558"/>
                  </a:lnTo>
                  <a:close/>
                </a:path>
                <a:path w="135890" h="149860">
                  <a:moveTo>
                    <a:pt x="0" y="107430"/>
                  </a:moveTo>
                  <a:lnTo>
                    <a:pt x="6594" y="111156"/>
                  </a:lnTo>
                  <a:lnTo>
                    <a:pt x="20241" y="88108"/>
                  </a:lnTo>
                  <a:lnTo>
                    <a:pt x="13346" y="84687"/>
                  </a:lnTo>
                  <a:lnTo>
                    <a:pt x="0" y="107430"/>
                  </a:lnTo>
                  <a:close/>
                </a:path>
                <a:path w="135890" h="149860">
                  <a:moveTo>
                    <a:pt x="16919" y="79245"/>
                  </a:moveTo>
                  <a:lnTo>
                    <a:pt x="23513" y="82971"/>
                  </a:lnTo>
                  <a:lnTo>
                    <a:pt x="37154" y="59913"/>
                  </a:lnTo>
                  <a:lnTo>
                    <a:pt x="30268" y="56492"/>
                  </a:lnTo>
                  <a:lnTo>
                    <a:pt x="16919" y="79245"/>
                  </a:lnTo>
                  <a:close/>
                </a:path>
                <a:path w="135890" h="149860">
                  <a:moveTo>
                    <a:pt x="33418" y="50735"/>
                  </a:moveTo>
                  <a:lnTo>
                    <a:pt x="40012" y="54461"/>
                  </a:lnTo>
                  <a:lnTo>
                    <a:pt x="53654" y="31413"/>
                  </a:lnTo>
                  <a:lnTo>
                    <a:pt x="46757" y="27992"/>
                  </a:lnTo>
                  <a:lnTo>
                    <a:pt x="33418" y="50735"/>
                  </a:lnTo>
                  <a:close/>
                </a:path>
                <a:path w="135890" h="149860">
                  <a:moveTo>
                    <a:pt x="49938" y="22753"/>
                  </a:moveTo>
                  <a:lnTo>
                    <a:pt x="56531" y="26479"/>
                  </a:lnTo>
                  <a:lnTo>
                    <a:pt x="70173" y="3421"/>
                  </a:lnTo>
                  <a:lnTo>
                    <a:pt x="63287" y="0"/>
                  </a:lnTo>
                  <a:lnTo>
                    <a:pt x="49938" y="227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96702" y="5069366"/>
              <a:ext cx="150495" cy="158750"/>
            </a:xfrm>
            <a:custGeom>
              <a:avLst/>
              <a:gdLst/>
              <a:ahLst/>
              <a:cxnLst/>
              <a:rect l="l" t="t" r="r" b="b"/>
              <a:pathLst>
                <a:path w="150494" h="158750">
                  <a:moveTo>
                    <a:pt x="78877" y="123340"/>
                  </a:moveTo>
                  <a:lnTo>
                    <a:pt x="65296" y="146489"/>
                  </a:lnTo>
                  <a:lnTo>
                    <a:pt x="86622" y="158703"/>
                  </a:lnTo>
                  <a:lnTo>
                    <a:pt x="99971" y="135950"/>
                  </a:lnTo>
                  <a:lnTo>
                    <a:pt x="78877" y="123340"/>
                  </a:lnTo>
                  <a:close/>
                </a:path>
                <a:path w="150494" h="158750">
                  <a:moveTo>
                    <a:pt x="46626" y="103805"/>
                  </a:moveTo>
                  <a:lnTo>
                    <a:pt x="33046" y="126954"/>
                  </a:lnTo>
                  <a:lnTo>
                    <a:pt x="54371" y="139168"/>
                  </a:lnTo>
                  <a:lnTo>
                    <a:pt x="67719" y="116425"/>
                  </a:lnTo>
                  <a:lnTo>
                    <a:pt x="46626" y="103805"/>
                  </a:lnTo>
                  <a:close/>
                </a:path>
                <a:path w="150494" h="158750">
                  <a:moveTo>
                    <a:pt x="95801" y="95145"/>
                  </a:moveTo>
                  <a:lnTo>
                    <a:pt x="82220" y="118294"/>
                  </a:lnTo>
                  <a:lnTo>
                    <a:pt x="103545" y="130508"/>
                  </a:lnTo>
                  <a:lnTo>
                    <a:pt x="116884" y="107765"/>
                  </a:lnTo>
                  <a:lnTo>
                    <a:pt x="95801" y="95145"/>
                  </a:lnTo>
                  <a:close/>
                </a:path>
                <a:path w="150494" h="158750">
                  <a:moveTo>
                    <a:pt x="13581" y="84677"/>
                  </a:moveTo>
                  <a:lnTo>
                    <a:pt x="0" y="107826"/>
                  </a:lnTo>
                  <a:lnTo>
                    <a:pt x="21325" y="120040"/>
                  </a:lnTo>
                  <a:lnTo>
                    <a:pt x="34672" y="97297"/>
                  </a:lnTo>
                  <a:lnTo>
                    <a:pt x="13581" y="84677"/>
                  </a:lnTo>
                  <a:close/>
                </a:path>
                <a:path w="150494" h="158750">
                  <a:moveTo>
                    <a:pt x="63549" y="75620"/>
                  </a:moveTo>
                  <a:lnTo>
                    <a:pt x="49968" y="98759"/>
                  </a:lnTo>
                  <a:lnTo>
                    <a:pt x="71294" y="110983"/>
                  </a:lnTo>
                  <a:lnTo>
                    <a:pt x="84643" y="88230"/>
                  </a:lnTo>
                  <a:lnTo>
                    <a:pt x="63549" y="75620"/>
                  </a:lnTo>
                  <a:close/>
                </a:path>
                <a:path w="150494" h="158750">
                  <a:moveTo>
                    <a:pt x="112290" y="66645"/>
                  </a:moveTo>
                  <a:lnTo>
                    <a:pt x="98709" y="89794"/>
                  </a:lnTo>
                  <a:lnTo>
                    <a:pt x="120035" y="102008"/>
                  </a:lnTo>
                  <a:lnTo>
                    <a:pt x="133384" y="79265"/>
                  </a:lnTo>
                  <a:lnTo>
                    <a:pt x="112290" y="66645"/>
                  </a:lnTo>
                  <a:close/>
                </a:path>
                <a:path w="150494" h="158750">
                  <a:moveTo>
                    <a:pt x="30501" y="56492"/>
                  </a:moveTo>
                  <a:lnTo>
                    <a:pt x="16921" y="79631"/>
                  </a:lnTo>
                  <a:lnTo>
                    <a:pt x="38245" y="91855"/>
                  </a:lnTo>
                  <a:lnTo>
                    <a:pt x="51594" y="69102"/>
                  </a:lnTo>
                  <a:lnTo>
                    <a:pt x="30501" y="56492"/>
                  </a:lnTo>
                  <a:close/>
                </a:path>
                <a:path w="150494" h="158750">
                  <a:moveTo>
                    <a:pt x="80038" y="47120"/>
                  </a:moveTo>
                  <a:lnTo>
                    <a:pt x="66457" y="70259"/>
                  </a:lnTo>
                  <a:lnTo>
                    <a:pt x="87783" y="82484"/>
                  </a:lnTo>
                  <a:lnTo>
                    <a:pt x="101132" y="59730"/>
                  </a:lnTo>
                  <a:lnTo>
                    <a:pt x="80038" y="47120"/>
                  </a:lnTo>
                  <a:close/>
                </a:path>
                <a:path w="150494" h="158750">
                  <a:moveTo>
                    <a:pt x="128809" y="38663"/>
                  </a:moveTo>
                  <a:lnTo>
                    <a:pt x="115228" y="61802"/>
                  </a:lnTo>
                  <a:lnTo>
                    <a:pt x="136554" y="74026"/>
                  </a:lnTo>
                  <a:lnTo>
                    <a:pt x="149903" y="51273"/>
                  </a:lnTo>
                  <a:lnTo>
                    <a:pt x="128809" y="38663"/>
                  </a:lnTo>
                  <a:close/>
                </a:path>
                <a:path w="150494" h="158750">
                  <a:moveTo>
                    <a:pt x="46999" y="27982"/>
                  </a:moveTo>
                  <a:lnTo>
                    <a:pt x="33415" y="51131"/>
                  </a:lnTo>
                  <a:lnTo>
                    <a:pt x="54744" y="63345"/>
                  </a:lnTo>
                  <a:lnTo>
                    <a:pt x="68083" y="40602"/>
                  </a:lnTo>
                  <a:lnTo>
                    <a:pt x="46999" y="27982"/>
                  </a:lnTo>
                  <a:close/>
                </a:path>
                <a:path w="150494" h="158750">
                  <a:moveTo>
                    <a:pt x="96568" y="19128"/>
                  </a:moveTo>
                  <a:lnTo>
                    <a:pt x="82987" y="42277"/>
                  </a:lnTo>
                  <a:lnTo>
                    <a:pt x="104313" y="54491"/>
                  </a:lnTo>
                  <a:lnTo>
                    <a:pt x="117652" y="31738"/>
                  </a:lnTo>
                  <a:lnTo>
                    <a:pt x="96568" y="19128"/>
                  </a:lnTo>
                  <a:close/>
                </a:path>
                <a:path w="150494" h="158750">
                  <a:moveTo>
                    <a:pt x="63519" y="0"/>
                  </a:moveTo>
                  <a:lnTo>
                    <a:pt x="49938" y="23149"/>
                  </a:lnTo>
                  <a:lnTo>
                    <a:pt x="71264" y="35363"/>
                  </a:lnTo>
                  <a:lnTo>
                    <a:pt x="84613" y="12610"/>
                  </a:lnTo>
                  <a:lnTo>
                    <a:pt x="63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96702" y="5069366"/>
              <a:ext cx="150495" cy="158750"/>
            </a:xfrm>
            <a:custGeom>
              <a:avLst/>
              <a:gdLst/>
              <a:ahLst/>
              <a:cxnLst/>
              <a:rect l="l" t="t" r="r" b="b"/>
              <a:pathLst>
                <a:path w="150494" h="158750">
                  <a:moveTo>
                    <a:pt x="49938" y="23149"/>
                  </a:moveTo>
                  <a:lnTo>
                    <a:pt x="71264" y="35363"/>
                  </a:lnTo>
                  <a:lnTo>
                    <a:pt x="84613" y="12610"/>
                  </a:lnTo>
                  <a:lnTo>
                    <a:pt x="63519" y="0"/>
                  </a:lnTo>
                  <a:lnTo>
                    <a:pt x="49938" y="23149"/>
                  </a:lnTo>
                  <a:close/>
                </a:path>
                <a:path w="150494" h="158750">
                  <a:moveTo>
                    <a:pt x="33415" y="51131"/>
                  </a:moveTo>
                  <a:lnTo>
                    <a:pt x="54744" y="63345"/>
                  </a:lnTo>
                  <a:lnTo>
                    <a:pt x="68083" y="40602"/>
                  </a:lnTo>
                  <a:lnTo>
                    <a:pt x="46999" y="27982"/>
                  </a:lnTo>
                  <a:lnTo>
                    <a:pt x="33415" y="51131"/>
                  </a:lnTo>
                  <a:close/>
                </a:path>
                <a:path w="150494" h="158750">
                  <a:moveTo>
                    <a:pt x="16921" y="79631"/>
                  </a:moveTo>
                  <a:lnTo>
                    <a:pt x="38245" y="91855"/>
                  </a:lnTo>
                  <a:lnTo>
                    <a:pt x="51594" y="69102"/>
                  </a:lnTo>
                  <a:lnTo>
                    <a:pt x="30501" y="56492"/>
                  </a:lnTo>
                  <a:lnTo>
                    <a:pt x="16921" y="79631"/>
                  </a:lnTo>
                  <a:close/>
                </a:path>
                <a:path w="150494" h="158750">
                  <a:moveTo>
                    <a:pt x="0" y="107826"/>
                  </a:moveTo>
                  <a:lnTo>
                    <a:pt x="21325" y="120040"/>
                  </a:lnTo>
                  <a:lnTo>
                    <a:pt x="34672" y="97297"/>
                  </a:lnTo>
                  <a:lnTo>
                    <a:pt x="13581" y="84677"/>
                  </a:lnTo>
                  <a:lnTo>
                    <a:pt x="0" y="107826"/>
                  </a:lnTo>
                  <a:close/>
                </a:path>
                <a:path w="150494" h="158750">
                  <a:moveTo>
                    <a:pt x="33046" y="126954"/>
                  </a:moveTo>
                  <a:lnTo>
                    <a:pt x="54371" y="139168"/>
                  </a:lnTo>
                  <a:lnTo>
                    <a:pt x="67720" y="116425"/>
                  </a:lnTo>
                  <a:lnTo>
                    <a:pt x="46626" y="103805"/>
                  </a:lnTo>
                  <a:lnTo>
                    <a:pt x="33046" y="126954"/>
                  </a:lnTo>
                  <a:close/>
                </a:path>
                <a:path w="150494" h="158750">
                  <a:moveTo>
                    <a:pt x="49968" y="98759"/>
                  </a:moveTo>
                  <a:lnTo>
                    <a:pt x="71294" y="110983"/>
                  </a:lnTo>
                  <a:lnTo>
                    <a:pt x="84643" y="88230"/>
                  </a:lnTo>
                  <a:lnTo>
                    <a:pt x="63549" y="75620"/>
                  </a:lnTo>
                  <a:lnTo>
                    <a:pt x="49968" y="98759"/>
                  </a:lnTo>
                  <a:close/>
                </a:path>
                <a:path w="150494" h="158750">
                  <a:moveTo>
                    <a:pt x="66457" y="70259"/>
                  </a:moveTo>
                  <a:lnTo>
                    <a:pt x="87783" y="82484"/>
                  </a:lnTo>
                  <a:lnTo>
                    <a:pt x="101132" y="59730"/>
                  </a:lnTo>
                  <a:lnTo>
                    <a:pt x="80038" y="47120"/>
                  </a:lnTo>
                  <a:lnTo>
                    <a:pt x="66457" y="70259"/>
                  </a:lnTo>
                  <a:close/>
                </a:path>
                <a:path w="150494" h="158750">
                  <a:moveTo>
                    <a:pt x="82987" y="42277"/>
                  </a:moveTo>
                  <a:lnTo>
                    <a:pt x="104313" y="54491"/>
                  </a:lnTo>
                  <a:lnTo>
                    <a:pt x="117652" y="31738"/>
                  </a:lnTo>
                  <a:lnTo>
                    <a:pt x="96568" y="19128"/>
                  </a:lnTo>
                  <a:lnTo>
                    <a:pt x="82987" y="42277"/>
                  </a:lnTo>
                  <a:close/>
                </a:path>
                <a:path w="150494" h="158750">
                  <a:moveTo>
                    <a:pt x="115228" y="61802"/>
                  </a:moveTo>
                  <a:lnTo>
                    <a:pt x="136554" y="74026"/>
                  </a:lnTo>
                  <a:lnTo>
                    <a:pt x="149903" y="51273"/>
                  </a:lnTo>
                  <a:lnTo>
                    <a:pt x="128809" y="38663"/>
                  </a:lnTo>
                  <a:lnTo>
                    <a:pt x="115228" y="61802"/>
                  </a:lnTo>
                  <a:close/>
                </a:path>
                <a:path w="150494" h="158750">
                  <a:moveTo>
                    <a:pt x="98709" y="89794"/>
                  </a:moveTo>
                  <a:lnTo>
                    <a:pt x="120035" y="102008"/>
                  </a:lnTo>
                  <a:lnTo>
                    <a:pt x="133384" y="79265"/>
                  </a:lnTo>
                  <a:lnTo>
                    <a:pt x="112290" y="66645"/>
                  </a:lnTo>
                  <a:lnTo>
                    <a:pt x="98709" y="89794"/>
                  </a:lnTo>
                  <a:close/>
                </a:path>
                <a:path w="150494" h="158750">
                  <a:moveTo>
                    <a:pt x="82220" y="118294"/>
                  </a:moveTo>
                  <a:lnTo>
                    <a:pt x="103545" y="130508"/>
                  </a:lnTo>
                  <a:lnTo>
                    <a:pt x="116884" y="107765"/>
                  </a:lnTo>
                  <a:lnTo>
                    <a:pt x="95801" y="95145"/>
                  </a:lnTo>
                  <a:lnTo>
                    <a:pt x="82220" y="118294"/>
                  </a:lnTo>
                  <a:close/>
                </a:path>
                <a:path w="150494" h="158750">
                  <a:moveTo>
                    <a:pt x="65296" y="146489"/>
                  </a:moveTo>
                  <a:lnTo>
                    <a:pt x="86622" y="158703"/>
                  </a:lnTo>
                  <a:lnTo>
                    <a:pt x="99971" y="135950"/>
                  </a:lnTo>
                  <a:lnTo>
                    <a:pt x="78877" y="123340"/>
                  </a:lnTo>
                  <a:lnTo>
                    <a:pt x="65296" y="1464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49715" y="5178208"/>
              <a:ext cx="163154" cy="156946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849715" y="5178208"/>
              <a:ext cx="163195" cy="157480"/>
            </a:xfrm>
            <a:custGeom>
              <a:avLst/>
              <a:gdLst/>
              <a:ahLst/>
              <a:cxnLst/>
              <a:rect l="l" t="t" r="r" b="b"/>
              <a:pathLst>
                <a:path w="163194" h="157479">
                  <a:moveTo>
                    <a:pt x="0" y="64848"/>
                  </a:moveTo>
                  <a:lnTo>
                    <a:pt x="148836" y="151189"/>
                  </a:lnTo>
                  <a:lnTo>
                    <a:pt x="153137" y="154138"/>
                  </a:lnTo>
                  <a:lnTo>
                    <a:pt x="158015" y="156103"/>
                  </a:lnTo>
                  <a:lnTo>
                    <a:pt x="163154" y="156946"/>
                  </a:lnTo>
                  <a:lnTo>
                    <a:pt x="163154" y="93629"/>
                  </a:lnTo>
                  <a:lnTo>
                    <a:pt x="0" y="0"/>
                  </a:lnTo>
                  <a:lnTo>
                    <a:pt x="0" y="64848"/>
                  </a:lnTo>
                  <a:close/>
                </a:path>
              </a:pathLst>
            </a:custGeom>
            <a:ln w="7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49694" y="4903444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4" h="431800">
                  <a:moveTo>
                    <a:pt x="429326" y="218332"/>
                  </a:moveTo>
                  <a:lnTo>
                    <a:pt x="422595" y="200332"/>
                  </a:lnTo>
                  <a:lnTo>
                    <a:pt x="413389" y="183605"/>
                  </a:lnTo>
                  <a:lnTo>
                    <a:pt x="401878" y="168410"/>
                  </a:lnTo>
                  <a:lnTo>
                    <a:pt x="388229" y="155007"/>
                  </a:lnTo>
                  <a:lnTo>
                    <a:pt x="120241" y="0"/>
                  </a:lnTo>
                  <a:lnTo>
                    <a:pt x="77895" y="13950"/>
                  </a:lnTo>
                  <a:lnTo>
                    <a:pt x="61698" y="23459"/>
                  </a:lnTo>
                  <a:lnTo>
                    <a:pt x="48066" y="36131"/>
                  </a:lnTo>
                  <a:lnTo>
                    <a:pt x="37436" y="51462"/>
                  </a:lnTo>
                  <a:lnTo>
                    <a:pt x="30243" y="68949"/>
                  </a:lnTo>
                  <a:lnTo>
                    <a:pt x="39802" y="113571"/>
                  </a:lnTo>
                  <a:lnTo>
                    <a:pt x="83284" y="132853"/>
                  </a:lnTo>
                  <a:lnTo>
                    <a:pt x="8608" y="259026"/>
                  </a:lnTo>
                  <a:lnTo>
                    <a:pt x="4372" y="264659"/>
                  </a:lnTo>
                  <a:lnTo>
                    <a:pt x="1476" y="271013"/>
                  </a:lnTo>
                  <a:lnTo>
                    <a:pt x="0" y="277849"/>
                  </a:lnTo>
                  <a:lnTo>
                    <a:pt x="21" y="284927"/>
                  </a:lnTo>
                  <a:lnTo>
                    <a:pt x="21" y="339612"/>
                  </a:lnTo>
                  <a:lnTo>
                    <a:pt x="148857" y="425953"/>
                  </a:lnTo>
                  <a:lnTo>
                    <a:pt x="155659" y="429907"/>
                  </a:lnTo>
                  <a:lnTo>
                    <a:pt x="163170" y="431225"/>
                  </a:lnTo>
                  <a:lnTo>
                    <a:pt x="170682" y="429907"/>
                  </a:lnTo>
                  <a:lnTo>
                    <a:pt x="177484" y="425953"/>
                  </a:lnTo>
                  <a:lnTo>
                    <a:pt x="377839" y="310828"/>
                  </a:lnTo>
                  <a:lnTo>
                    <a:pt x="377839" y="279170"/>
                  </a:lnTo>
                  <a:lnTo>
                    <a:pt x="394141" y="277644"/>
                  </a:lnTo>
                  <a:lnTo>
                    <a:pt x="408839" y="271256"/>
                  </a:lnTo>
                  <a:lnTo>
                    <a:pt x="420919" y="260649"/>
                  </a:lnTo>
                  <a:lnTo>
                    <a:pt x="429366" y="246467"/>
                  </a:lnTo>
                  <a:lnTo>
                    <a:pt x="429326" y="218332"/>
                  </a:lnTo>
                  <a:close/>
                </a:path>
              </a:pathLst>
            </a:custGeom>
            <a:ln w="15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062031" y="5745190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80" h="75564">
                  <a:moveTo>
                    <a:pt x="104724" y="0"/>
                  </a:moveTo>
                  <a:lnTo>
                    <a:pt x="98202" y="856"/>
                  </a:lnTo>
                  <a:lnTo>
                    <a:pt x="0" y="75493"/>
                  </a:lnTo>
                  <a:lnTo>
                    <a:pt x="60721" y="75119"/>
                  </a:lnTo>
                  <a:lnTo>
                    <a:pt x="113700" y="57694"/>
                  </a:lnTo>
                  <a:lnTo>
                    <a:pt x="131961" y="34224"/>
                  </a:lnTo>
                  <a:lnTo>
                    <a:pt x="131123" y="22749"/>
                  </a:lnTo>
                  <a:lnTo>
                    <a:pt x="126037" y="12425"/>
                  </a:lnTo>
                  <a:lnTo>
                    <a:pt x="117062" y="4573"/>
                  </a:lnTo>
                  <a:lnTo>
                    <a:pt x="111357" y="1299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61698" y="5729201"/>
              <a:ext cx="100083" cy="91486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1061698" y="5729201"/>
              <a:ext cx="100330" cy="92075"/>
            </a:xfrm>
            <a:custGeom>
              <a:avLst/>
              <a:gdLst/>
              <a:ahLst/>
              <a:cxnLst/>
              <a:rect l="l" t="t" r="r" b="b"/>
              <a:pathLst>
                <a:path w="100330" h="92075">
                  <a:moveTo>
                    <a:pt x="0" y="91486"/>
                  </a:moveTo>
                  <a:lnTo>
                    <a:pt x="0" y="66102"/>
                  </a:lnTo>
                  <a:lnTo>
                    <a:pt x="100083" y="0"/>
                  </a:lnTo>
                  <a:lnTo>
                    <a:pt x="100083" y="32935"/>
                  </a:lnTo>
                  <a:lnTo>
                    <a:pt x="0" y="91486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46980" y="5602944"/>
              <a:ext cx="314800" cy="192359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846980" y="5602944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702"/>
                  </a:moveTo>
                  <a:lnTo>
                    <a:pt x="96441" y="0"/>
                  </a:lnTo>
                  <a:lnTo>
                    <a:pt x="314800" y="126257"/>
                  </a:lnTo>
                  <a:lnTo>
                    <a:pt x="214717" y="192359"/>
                  </a:lnTo>
                  <a:lnTo>
                    <a:pt x="0" y="67702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10910" y="5546221"/>
              <a:ext cx="253721" cy="173833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98922" y="5381543"/>
              <a:ext cx="410329" cy="239577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998922" y="5381543"/>
              <a:ext cx="410845" cy="240029"/>
            </a:xfrm>
            <a:custGeom>
              <a:avLst/>
              <a:gdLst/>
              <a:ahLst/>
              <a:cxnLst/>
              <a:rect l="l" t="t" r="r" b="b"/>
              <a:pathLst>
                <a:path w="410844" h="240029">
                  <a:moveTo>
                    <a:pt x="211988" y="239577"/>
                  </a:moveTo>
                  <a:lnTo>
                    <a:pt x="410329" y="124425"/>
                  </a:lnTo>
                  <a:lnTo>
                    <a:pt x="197428" y="0"/>
                  </a:lnTo>
                  <a:lnTo>
                    <a:pt x="0" y="117109"/>
                  </a:lnTo>
                  <a:lnTo>
                    <a:pt x="37248" y="149881"/>
                  </a:lnTo>
                  <a:lnTo>
                    <a:pt x="77385" y="178696"/>
                  </a:lnTo>
                  <a:lnTo>
                    <a:pt x="120097" y="203371"/>
                  </a:lnTo>
                  <a:lnTo>
                    <a:pt x="165070" y="223725"/>
                  </a:lnTo>
                  <a:lnTo>
                    <a:pt x="211988" y="239577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25470" y="5357176"/>
              <a:ext cx="41670" cy="22930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225470" y="5357176"/>
              <a:ext cx="41910" cy="229870"/>
            </a:xfrm>
            <a:custGeom>
              <a:avLst/>
              <a:gdLst/>
              <a:ahLst/>
              <a:cxnLst/>
              <a:rect l="l" t="t" r="r" b="b"/>
              <a:pathLst>
                <a:path w="41909" h="229870">
                  <a:moveTo>
                    <a:pt x="0" y="229304"/>
                  </a:moveTo>
                  <a:lnTo>
                    <a:pt x="0" y="24366"/>
                  </a:lnTo>
                  <a:lnTo>
                    <a:pt x="41670" y="0"/>
                  </a:lnTo>
                  <a:lnTo>
                    <a:pt x="40028" y="194537"/>
                  </a:lnTo>
                  <a:lnTo>
                    <a:pt x="0" y="229304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65498" y="5346776"/>
              <a:ext cx="78247" cy="184811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265498" y="5346776"/>
              <a:ext cx="78740" cy="185420"/>
            </a:xfrm>
            <a:custGeom>
              <a:avLst/>
              <a:gdLst/>
              <a:ahLst/>
              <a:cxnLst/>
              <a:rect l="l" t="t" r="r" b="b"/>
              <a:pathLst>
                <a:path w="78740" h="185420">
                  <a:moveTo>
                    <a:pt x="1475" y="29566"/>
                  </a:moveTo>
                  <a:lnTo>
                    <a:pt x="78247" y="0"/>
                  </a:lnTo>
                  <a:lnTo>
                    <a:pt x="78247" y="120763"/>
                  </a:lnTo>
                  <a:lnTo>
                    <a:pt x="0" y="184811"/>
                  </a:lnTo>
                  <a:lnTo>
                    <a:pt x="1475" y="29566"/>
                  </a:lnTo>
                  <a:close/>
                </a:path>
              </a:pathLst>
            </a:custGeom>
            <a:ln w="5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41763" y="5266272"/>
              <a:ext cx="201983" cy="110070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141763" y="5266272"/>
              <a:ext cx="202565" cy="110489"/>
            </a:xfrm>
            <a:custGeom>
              <a:avLst/>
              <a:gdLst/>
              <a:ahLst/>
              <a:cxnLst/>
              <a:rect l="l" t="t" r="r" b="b"/>
              <a:pathLst>
                <a:path w="202565" h="110489">
                  <a:moveTo>
                    <a:pt x="125211" y="110070"/>
                  </a:moveTo>
                  <a:lnTo>
                    <a:pt x="125377" y="90903"/>
                  </a:lnTo>
                  <a:lnTo>
                    <a:pt x="0" y="18294"/>
                  </a:lnTo>
                  <a:lnTo>
                    <a:pt x="63688" y="0"/>
                  </a:lnTo>
                  <a:lnTo>
                    <a:pt x="201983" y="80503"/>
                  </a:lnTo>
                  <a:lnTo>
                    <a:pt x="125211" y="110070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10910" y="5505969"/>
              <a:ext cx="198341" cy="203106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1210910" y="5505969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5" h="203200">
                  <a:moveTo>
                    <a:pt x="0" y="115151"/>
                  </a:moveTo>
                  <a:lnTo>
                    <a:pt x="198341" y="0"/>
                  </a:lnTo>
                  <a:lnTo>
                    <a:pt x="198341" y="87828"/>
                  </a:lnTo>
                  <a:lnTo>
                    <a:pt x="0" y="203106"/>
                  </a:lnTo>
                  <a:lnTo>
                    <a:pt x="0" y="115151"/>
                  </a:lnTo>
                  <a:close/>
                </a:path>
              </a:pathLst>
            </a:custGeom>
            <a:ln w="57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47139" y="5258948"/>
              <a:ext cx="220001" cy="122594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047139" y="5258948"/>
              <a:ext cx="220345" cy="123189"/>
            </a:xfrm>
            <a:custGeom>
              <a:avLst/>
              <a:gdLst/>
              <a:ahLst/>
              <a:cxnLst/>
              <a:rect l="l" t="t" r="r" b="b"/>
              <a:pathLst>
                <a:path w="220344" h="123189">
                  <a:moveTo>
                    <a:pt x="0" y="20133"/>
                  </a:moveTo>
                  <a:lnTo>
                    <a:pt x="50953" y="0"/>
                  </a:lnTo>
                  <a:lnTo>
                    <a:pt x="94743" y="25650"/>
                  </a:lnTo>
                  <a:lnTo>
                    <a:pt x="220001" y="98315"/>
                  </a:lnTo>
                  <a:lnTo>
                    <a:pt x="178331" y="122594"/>
                  </a:lnTo>
                  <a:lnTo>
                    <a:pt x="129956" y="104070"/>
                  </a:lnTo>
                  <a:lnTo>
                    <a:pt x="83869" y="80680"/>
                  </a:lnTo>
                  <a:lnTo>
                    <a:pt x="40429" y="52632"/>
                  </a:lnTo>
                  <a:lnTo>
                    <a:pt x="0" y="20133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46980" y="5670646"/>
              <a:ext cx="214717" cy="150041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846980" y="5670647"/>
              <a:ext cx="215265" cy="150495"/>
            </a:xfrm>
            <a:custGeom>
              <a:avLst/>
              <a:gdLst/>
              <a:ahLst/>
              <a:cxnLst/>
              <a:rect l="l" t="t" r="r" b="b"/>
              <a:pathLst>
                <a:path w="215265" h="150495">
                  <a:moveTo>
                    <a:pt x="0" y="0"/>
                  </a:moveTo>
                  <a:lnTo>
                    <a:pt x="214717" y="124657"/>
                  </a:lnTo>
                  <a:lnTo>
                    <a:pt x="214717" y="150041"/>
                  </a:lnTo>
                  <a:lnTo>
                    <a:pt x="0" y="25619"/>
                  </a:lnTo>
                  <a:lnTo>
                    <a:pt x="0" y="0"/>
                  </a:lnTo>
                  <a:close/>
                </a:path>
              </a:pathLst>
            </a:custGeom>
            <a:ln w="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70364" y="5615603"/>
              <a:ext cx="262890" cy="163195"/>
            </a:xfrm>
            <a:custGeom>
              <a:avLst/>
              <a:gdLst/>
              <a:ahLst/>
              <a:cxnLst/>
              <a:rect l="l" t="t" r="r" b="b"/>
              <a:pathLst>
                <a:path w="262890" h="163195">
                  <a:moveTo>
                    <a:pt x="188548" y="144932"/>
                  </a:moveTo>
                  <a:lnTo>
                    <a:pt x="175425" y="153549"/>
                  </a:lnTo>
                  <a:lnTo>
                    <a:pt x="191167" y="162908"/>
                  </a:lnTo>
                  <a:lnTo>
                    <a:pt x="204290" y="154297"/>
                  </a:lnTo>
                  <a:lnTo>
                    <a:pt x="188548" y="144932"/>
                  </a:lnTo>
                  <a:close/>
                </a:path>
                <a:path w="262890" h="163195">
                  <a:moveTo>
                    <a:pt x="208043" y="131821"/>
                  </a:moveTo>
                  <a:lnTo>
                    <a:pt x="194920" y="140437"/>
                  </a:lnTo>
                  <a:lnTo>
                    <a:pt x="210661" y="149799"/>
                  </a:lnTo>
                  <a:lnTo>
                    <a:pt x="223785" y="141190"/>
                  </a:lnTo>
                  <a:lnTo>
                    <a:pt x="208043" y="131821"/>
                  </a:lnTo>
                  <a:close/>
                </a:path>
                <a:path w="262890" h="163195">
                  <a:moveTo>
                    <a:pt x="159310" y="127335"/>
                  </a:moveTo>
                  <a:lnTo>
                    <a:pt x="146187" y="135951"/>
                  </a:lnTo>
                  <a:lnTo>
                    <a:pt x="161929" y="145304"/>
                  </a:lnTo>
                  <a:lnTo>
                    <a:pt x="175052" y="136696"/>
                  </a:lnTo>
                  <a:lnTo>
                    <a:pt x="159310" y="127335"/>
                  </a:lnTo>
                  <a:close/>
                </a:path>
                <a:path w="262890" h="163195">
                  <a:moveTo>
                    <a:pt x="227529" y="118710"/>
                  </a:moveTo>
                  <a:lnTo>
                    <a:pt x="214414" y="127327"/>
                  </a:lnTo>
                  <a:lnTo>
                    <a:pt x="230156" y="136688"/>
                  </a:lnTo>
                  <a:lnTo>
                    <a:pt x="243279" y="128080"/>
                  </a:lnTo>
                  <a:lnTo>
                    <a:pt x="227529" y="118710"/>
                  </a:lnTo>
                  <a:close/>
                </a:path>
                <a:path w="262890" h="163195">
                  <a:moveTo>
                    <a:pt x="178805" y="114224"/>
                  </a:moveTo>
                  <a:lnTo>
                    <a:pt x="165682" y="122840"/>
                  </a:lnTo>
                  <a:lnTo>
                    <a:pt x="181423" y="132202"/>
                  </a:lnTo>
                  <a:lnTo>
                    <a:pt x="194547" y="123585"/>
                  </a:lnTo>
                  <a:lnTo>
                    <a:pt x="178805" y="114224"/>
                  </a:lnTo>
                  <a:close/>
                </a:path>
                <a:path w="262890" h="163195">
                  <a:moveTo>
                    <a:pt x="71597" y="74527"/>
                  </a:moveTo>
                  <a:lnTo>
                    <a:pt x="58474" y="83143"/>
                  </a:lnTo>
                  <a:lnTo>
                    <a:pt x="132691" y="127707"/>
                  </a:lnTo>
                  <a:lnTo>
                    <a:pt x="145814" y="119099"/>
                  </a:lnTo>
                  <a:lnTo>
                    <a:pt x="71597" y="74527"/>
                  </a:lnTo>
                  <a:close/>
                </a:path>
                <a:path w="262890" h="163195">
                  <a:moveTo>
                    <a:pt x="247024" y="105607"/>
                  </a:moveTo>
                  <a:lnTo>
                    <a:pt x="233909" y="114224"/>
                  </a:lnTo>
                  <a:lnTo>
                    <a:pt x="249650" y="123577"/>
                  </a:lnTo>
                  <a:lnTo>
                    <a:pt x="262774" y="114969"/>
                  </a:lnTo>
                  <a:lnTo>
                    <a:pt x="247024" y="105607"/>
                  </a:lnTo>
                  <a:close/>
                </a:path>
                <a:path w="262890" h="163195">
                  <a:moveTo>
                    <a:pt x="198292" y="101113"/>
                  </a:moveTo>
                  <a:lnTo>
                    <a:pt x="185176" y="109729"/>
                  </a:lnTo>
                  <a:lnTo>
                    <a:pt x="200918" y="119091"/>
                  </a:lnTo>
                  <a:lnTo>
                    <a:pt x="214041" y="110474"/>
                  </a:lnTo>
                  <a:lnTo>
                    <a:pt x="198292" y="101113"/>
                  </a:lnTo>
                  <a:close/>
                </a:path>
                <a:path w="262890" h="163195">
                  <a:moveTo>
                    <a:pt x="149567" y="96618"/>
                  </a:moveTo>
                  <a:lnTo>
                    <a:pt x="136444" y="105235"/>
                  </a:lnTo>
                  <a:lnTo>
                    <a:pt x="152185" y="114596"/>
                  </a:lnTo>
                  <a:lnTo>
                    <a:pt x="165309" y="105988"/>
                  </a:lnTo>
                  <a:lnTo>
                    <a:pt x="149567" y="96618"/>
                  </a:lnTo>
                  <a:close/>
                </a:path>
                <a:path w="262890" h="163195">
                  <a:moveTo>
                    <a:pt x="217786" y="88002"/>
                  </a:moveTo>
                  <a:lnTo>
                    <a:pt x="204671" y="96618"/>
                  </a:lnTo>
                  <a:lnTo>
                    <a:pt x="220412" y="105980"/>
                  </a:lnTo>
                  <a:lnTo>
                    <a:pt x="233536" y="97364"/>
                  </a:lnTo>
                  <a:lnTo>
                    <a:pt x="217786" y="88002"/>
                  </a:lnTo>
                  <a:close/>
                </a:path>
                <a:path w="262890" h="163195">
                  <a:moveTo>
                    <a:pt x="169054" y="83516"/>
                  </a:moveTo>
                  <a:lnTo>
                    <a:pt x="155938" y="92132"/>
                  </a:lnTo>
                  <a:lnTo>
                    <a:pt x="171680" y="101485"/>
                  </a:lnTo>
                  <a:lnTo>
                    <a:pt x="184803" y="92877"/>
                  </a:lnTo>
                  <a:lnTo>
                    <a:pt x="169054" y="83516"/>
                  </a:lnTo>
                  <a:close/>
                </a:path>
                <a:path w="262890" h="163195">
                  <a:moveTo>
                    <a:pt x="120329" y="79021"/>
                  </a:moveTo>
                  <a:lnTo>
                    <a:pt x="107206" y="87637"/>
                  </a:lnTo>
                  <a:lnTo>
                    <a:pt x="122948" y="96999"/>
                  </a:lnTo>
                  <a:lnTo>
                    <a:pt x="136071" y="88383"/>
                  </a:lnTo>
                  <a:lnTo>
                    <a:pt x="120329" y="79021"/>
                  </a:lnTo>
                  <a:close/>
                </a:path>
                <a:path w="262890" h="163195">
                  <a:moveTo>
                    <a:pt x="188548" y="70405"/>
                  </a:moveTo>
                  <a:lnTo>
                    <a:pt x="175433" y="79021"/>
                  </a:lnTo>
                  <a:lnTo>
                    <a:pt x="191175" y="88375"/>
                  </a:lnTo>
                  <a:lnTo>
                    <a:pt x="204298" y="79766"/>
                  </a:lnTo>
                  <a:lnTo>
                    <a:pt x="188548" y="70405"/>
                  </a:lnTo>
                  <a:close/>
                </a:path>
                <a:path w="262890" h="163195">
                  <a:moveTo>
                    <a:pt x="139816" y="65910"/>
                  </a:moveTo>
                  <a:lnTo>
                    <a:pt x="126701" y="74527"/>
                  </a:lnTo>
                  <a:lnTo>
                    <a:pt x="142442" y="83888"/>
                  </a:lnTo>
                  <a:lnTo>
                    <a:pt x="155566" y="75272"/>
                  </a:lnTo>
                  <a:lnTo>
                    <a:pt x="139816" y="65910"/>
                  </a:lnTo>
                  <a:close/>
                </a:path>
                <a:path w="262890" h="163195">
                  <a:moveTo>
                    <a:pt x="91091" y="61424"/>
                  </a:moveTo>
                  <a:lnTo>
                    <a:pt x="77968" y="70040"/>
                  </a:lnTo>
                  <a:lnTo>
                    <a:pt x="93710" y="79394"/>
                  </a:lnTo>
                  <a:lnTo>
                    <a:pt x="106833" y="70785"/>
                  </a:lnTo>
                  <a:lnTo>
                    <a:pt x="91091" y="61424"/>
                  </a:lnTo>
                  <a:close/>
                </a:path>
                <a:path w="262890" h="163195">
                  <a:moveTo>
                    <a:pt x="42359" y="56929"/>
                  </a:moveTo>
                  <a:lnTo>
                    <a:pt x="29237" y="65546"/>
                  </a:lnTo>
                  <a:lnTo>
                    <a:pt x="44977" y="74907"/>
                  </a:lnTo>
                  <a:lnTo>
                    <a:pt x="58101" y="66291"/>
                  </a:lnTo>
                  <a:lnTo>
                    <a:pt x="42359" y="56929"/>
                  </a:lnTo>
                  <a:close/>
                </a:path>
                <a:path w="262890" h="163195">
                  <a:moveTo>
                    <a:pt x="159310" y="52799"/>
                  </a:moveTo>
                  <a:lnTo>
                    <a:pt x="146195" y="61416"/>
                  </a:lnTo>
                  <a:lnTo>
                    <a:pt x="161937" y="70777"/>
                  </a:lnTo>
                  <a:lnTo>
                    <a:pt x="175060" y="62169"/>
                  </a:lnTo>
                  <a:lnTo>
                    <a:pt x="159310" y="52799"/>
                  </a:lnTo>
                  <a:close/>
                </a:path>
                <a:path w="262890" h="163195">
                  <a:moveTo>
                    <a:pt x="110578" y="48313"/>
                  </a:moveTo>
                  <a:lnTo>
                    <a:pt x="97463" y="56929"/>
                  </a:lnTo>
                  <a:lnTo>
                    <a:pt x="113204" y="66283"/>
                  </a:lnTo>
                  <a:lnTo>
                    <a:pt x="126328" y="57674"/>
                  </a:lnTo>
                  <a:lnTo>
                    <a:pt x="110578" y="48313"/>
                  </a:lnTo>
                  <a:close/>
                </a:path>
                <a:path w="262890" h="163195">
                  <a:moveTo>
                    <a:pt x="61846" y="43818"/>
                  </a:moveTo>
                  <a:lnTo>
                    <a:pt x="48730" y="52435"/>
                  </a:lnTo>
                  <a:lnTo>
                    <a:pt x="64472" y="61796"/>
                  </a:lnTo>
                  <a:lnTo>
                    <a:pt x="77595" y="53180"/>
                  </a:lnTo>
                  <a:lnTo>
                    <a:pt x="61846" y="43818"/>
                  </a:lnTo>
                  <a:close/>
                </a:path>
                <a:path w="262890" h="163195">
                  <a:moveTo>
                    <a:pt x="13118" y="39332"/>
                  </a:moveTo>
                  <a:lnTo>
                    <a:pt x="0" y="47948"/>
                  </a:lnTo>
                  <a:lnTo>
                    <a:pt x="15740" y="57302"/>
                  </a:lnTo>
                  <a:lnTo>
                    <a:pt x="28861" y="48693"/>
                  </a:lnTo>
                  <a:lnTo>
                    <a:pt x="13118" y="39332"/>
                  </a:lnTo>
                  <a:close/>
                </a:path>
                <a:path w="262890" h="163195">
                  <a:moveTo>
                    <a:pt x="130073" y="35202"/>
                  </a:moveTo>
                  <a:lnTo>
                    <a:pt x="116957" y="43818"/>
                  </a:lnTo>
                  <a:lnTo>
                    <a:pt x="132699" y="53180"/>
                  </a:lnTo>
                  <a:lnTo>
                    <a:pt x="145822" y="44564"/>
                  </a:lnTo>
                  <a:lnTo>
                    <a:pt x="130073" y="35202"/>
                  </a:lnTo>
                  <a:close/>
                </a:path>
                <a:path w="262890" h="163195">
                  <a:moveTo>
                    <a:pt x="81340" y="30708"/>
                  </a:moveTo>
                  <a:lnTo>
                    <a:pt x="68225" y="39324"/>
                  </a:lnTo>
                  <a:lnTo>
                    <a:pt x="83966" y="48686"/>
                  </a:lnTo>
                  <a:lnTo>
                    <a:pt x="97090" y="40077"/>
                  </a:lnTo>
                  <a:lnTo>
                    <a:pt x="81340" y="30708"/>
                  </a:lnTo>
                  <a:close/>
                </a:path>
                <a:path w="262890" h="163195">
                  <a:moveTo>
                    <a:pt x="32612" y="26221"/>
                  </a:moveTo>
                  <a:lnTo>
                    <a:pt x="19493" y="34837"/>
                  </a:lnTo>
                  <a:lnTo>
                    <a:pt x="35234" y="44199"/>
                  </a:lnTo>
                  <a:lnTo>
                    <a:pt x="48357" y="35583"/>
                  </a:lnTo>
                  <a:lnTo>
                    <a:pt x="32612" y="26221"/>
                  </a:lnTo>
                  <a:close/>
                </a:path>
                <a:path w="262890" h="163195">
                  <a:moveTo>
                    <a:pt x="100835" y="17597"/>
                  </a:moveTo>
                  <a:lnTo>
                    <a:pt x="87719" y="26213"/>
                  </a:lnTo>
                  <a:lnTo>
                    <a:pt x="103461" y="35575"/>
                  </a:lnTo>
                  <a:lnTo>
                    <a:pt x="116576" y="26966"/>
                  </a:lnTo>
                  <a:lnTo>
                    <a:pt x="100835" y="17597"/>
                  </a:lnTo>
                  <a:close/>
                </a:path>
                <a:path w="262890" h="163195">
                  <a:moveTo>
                    <a:pt x="52102" y="13110"/>
                  </a:moveTo>
                  <a:lnTo>
                    <a:pt x="38987" y="21727"/>
                  </a:lnTo>
                  <a:lnTo>
                    <a:pt x="54729" y="31088"/>
                  </a:lnTo>
                  <a:lnTo>
                    <a:pt x="67852" y="22472"/>
                  </a:lnTo>
                  <a:lnTo>
                    <a:pt x="52102" y="13110"/>
                  </a:lnTo>
                  <a:close/>
                </a:path>
                <a:path w="262890" h="163195">
                  <a:moveTo>
                    <a:pt x="71597" y="0"/>
                  </a:moveTo>
                  <a:lnTo>
                    <a:pt x="58482" y="8616"/>
                  </a:lnTo>
                  <a:lnTo>
                    <a:pt x="74223" y="17977"/>
                  </a:lnTo>
                  <a:lnTo>
                    <a:pt x="87339" y="9361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70370" y="5624212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102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49"/>
                  </a:lnTo>
                  <a:lnTo>
                    <a:pt x="74212" y="13102"/>
                  </a:lnTo>
                  <a:lnTo>
                    <a:pt x="74199" y="9353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97"/>
                  </a:moveTo>
                  <a:close/>
                </a:path>
                <a:path w="262890" h="158114">
                  <a:moveTo>
                    <a:pt x="87341" y="745"/>
                  </a:moveTo>
                  <a:lnTo>
                    <a:pt x="74218" y="9353"/>
                  </a:lnTo>
                  <a:lnTo>
                    <a:pt x="74226" y="13097"/>
                  </a:lnTo>
                  <a:lnTo>
                    <a:pt x="87341" y="4486"/>
                  </a:lnTo>
                  <a:lnTo>
                    <a:pt x="87341" y="745"/>
                  </a:lnTo>
                  <a:close/>
                </a:path>
                <a:path w="262890" h="158114">
                  <a:moveTo>
                    <a:pt x="103463" y="30708"/>
                  </a:moveTo>
                  <a:close/>
                </a:path>
                <a:path w="262890" h="158114">
                  <a:moveTo>
                    <a:pt x="87714" y="17605"/>
                  </a:moveTo>
                  <a:lnTo>
                    <a:pt x="87722" y="21354"/>
                  </a:lnTo>
                  <a:lnTo>
                    <a:pt x="103450" y="30708"/>
                  </a:lnTo>
                  <a:lnTo>
                    <a:pt x="103437" y="26958"/>
                  </a:lnTo>
                  <a:lnTo>
                    <a:pt x="87714" y="17605"/>
                  </a:lnTo>
                  <a:close/>
                </a:path>
                <a:path w="262890" h="158114">
                  <a:moveTo>
                    <a:pt x="103463" y="30702"/>
                  </a:moveTo>
                  <a:close/>
                </a:path>
                <a:path w="262890" h="158114">
                  <a:moveTo>
                    <a:pt x="116579" y="18350"/>
                  </a:moveTo>
                  <a:lnTo>
                    <a:pt x="103455" y="26958"/>
                  </a:lnTo>
                  <a:lnTo>
                    <a:pt x="103463" y="30702"/>
                  </a:lnTo>
                  <a:lnTo>
                    <a:pt x="116571" y="22091"/>
                  </a:lnTo>
                  <a:lnTo>
                    <a:pt x="116579" y="18350"/>
                  </a:lnTo>
                  <a:close/>
                </a:path>
                <a:path w="262890" h="158114">
                  <a:moveTo>
                    <a:pt x="132701" y="48305"/>
                  </a:moveTo>
                  <a:close/>
                </a:path>
                <a:path w="262890" h="158114">
                  <a:moveTo>
                    <a:pt x="116952" y="35202"/>
                  </a:moveTo>
                  <a:lnTo>
                    <a:pt x="116960" y="38944"/>
                  </a:lnTo>
                  <a:lnTo>
                    <a:pt x="132688" y="48305"/>
                  </a:lnTo>
                  <a:lnTo>
                    <a:pt x="132688" y="44564"/>
                  </a:lnTo>
                  <a:lnTo>
                    <a:pt x="116952" y="35202"/>
                  </a:lnTo>
                  <a:close/>
                </a:path>
                <a:path w="262890" h="158114">
                  <a:moveTo>
                    <a:pt x="132701" y="48300"/>
                  </a:moveTo>
                  <a:close/>
                </a:path>
                <a:path w="262890" h="158114">
                  <a:moveTo>
                    <a:pt x="145817" y="35947"/>
                  </a:moveTo>
                  <a:lnTo>
                    <a:pt x="132693" y="44564"/>
                  </a:lnTo>
                  <a:lnTo>
                    <a:pt x="132701" y="48300"/>
                  </a:lnTo>
                  <a:lnTo>
                    <a:pt x="145809" y="39697"/>
                  </a:lnTo>
                  <a:lnTo>
                    <a:pt x="145817" y="35947"/>
                  </a:lnTo>
                  <a:close/>
                </a:path>
                <a:path w="262890" h="158114">
                  <a:moveTo>
                    <a:pt x="146190" y="52799"/>
                  </a:moveTo>
                  <a:lnTo>
                    <a:pt x="146190" y="56549"/>
                  </a:lnTo>
                  <a:lnTo>
                    <a:pt x="161931" y="65910"/>
                  </a:lnTo>
                  <a:lnTo>
                    <a:pt x="161918" y="62161"/>
                  </a:lnTo>
                  <a:lnTo>
                    <a:pt x="146190" y="52799"/>
                  </a:lnTo>
                  <a:close/>
                </a:path>
                <a:path w="262890" h="158114">
                  <a:moveTo>
                    <a:pt x="175054" y="53553"/>
                  </a:moveTo>
                  <a:lnTo>
                    <a:pt x="161931" y="62161"/>
                  </a:lnTo>
                  <a:lnTo>
                    <a:pt x="161931" y="65910"/>
                  </a:lnTo>
                  <a:lnTo>
                    <a:pt x="175047" y="57294"/>
                  </a:lnTo>
                  <a:lnTo>
                    <a:pt x="175054" y="53553"/>
                  </a:lnTo>
                  <a:close/>
                </a:path>
                <a:path w="262890" h="158114">
                  <a:moveTo>
                    <a:pt x="175427" y="70397"/>
                  </a:moveTo>
                  <a:lnTo>
                    <a:pt x="175427" y="74146"/>
                  </a:lnTo>
                  <a:lnTo>
                    <a:pt x="191169" y="83516"/>
                  </a:lnTo>
                  <a:lnTo>
                    <a:pt x="191169" y="79766"/>
                  </a:lnTo>
                  <a:lnTo>
                    <a:pt x="175427" y="70397"/>
                  </a:lnTo>
                  <a:close/>
                </a:path>
                <a:path w="262890" h="158114">
                  <a:moveTo>
                    <a:pt x="204292" y="71158"/>
                  </a:moveTo>
                  <a:lnTo>
                    <a:pt x="191169" y="79766"/>
                  </a:lnTo>
                  <a:lnTo>
                    <a:pt x="191169" y="83508"/>
                  </a:lnTo>
                  <a:lnTo>
                    <a:pt x="204284" y="74899"/>
                  </a:lnTo>
                  <a:lnTo>
                    <a:pt x="204292" y="71158"/>
                  </a:lnTo>
                  <a:close/>
                </a:path>
                <a:path w="262890" h="158114">
                  <a:moveTo>
                    <a:pt x="204665" y="88010"/>
                  </a:moveTo>
                  <a:lnTo>
                    <a:pt x="204665" y="91759"/>
                  </a:lnTo>
                  <a:lnTo>
                    <a:pt x="220407" y="101121"/>
                  </a:lnTo>
                  <a:lnTo>
                    <a:pt x="220394" y="97372"/>
                  </a:lnTo>
                  <a:lnTo>
                    <a:pt x="204665" y="88010"/>
                  </a:lnTo>
                  <a:close/>
                </a:path>
                <a:path w="262890" h="158114">
                  <a:moveTo>
                    <a:pt x="233522" y="88755"/>
                  </a:moveTo>
                  <a:lnTo>
                    <a:pt x="220407" y="97372"/>
                  </a:lnTo>
                  <a:lnTo>
                    <a:pt x="220407" y="101113"/>
                  </a:lnTo>
                  <a:lnTo>
                    <a:pt x="233522" y="92504"/>
                  </a:lnTo>
                  <a:lnTo>
                    <a:pt x="233522" y="88755"/>
                  </a:lnTo>
                  <a:close/>
                </a:path>
                <a:path w="262890" h="158114">
                  <a:moveTo>
                    <a:pt x="233903" y="105599"/>
                  </a:moveTo>
                  <a:lnTo>
                    <a:pt x="233903" y="109349"/>
                  </a:lnTo>
                  <a:lnTo>
                    <a:pt x="249645" y="118718"/>
                  </a:lnTo>
                  <a:lnTo>
                    <a:pt x="249645" y="114969"/>
                  </a:lnTo>
                  <a:lnTo>
                    <a:pt x="233903" y="105599"/>
                  </a:lnTo>
                  <a:close/>
                </a:path>
                <a:path w="262890" h="158114">
                  <a:moveTo>
                    <a:pt x="262760" y="106360"/>
                  </a:moveTo>
                  <a:lnTo>
                    <a:pt x="249645" y="114969"/>
                  </a:lnTo>
                  <a:lnTo>
                    <a:pt x="249645" y="118718"/>
                  </a:lnTo>
                  <a:lnTo>
                    <a:pt x="262760" y="110102"/>
                  </a:lnTo>
                  <a:lnTo>
                    <a:pt x="262760" y="106360"/>
                  </a:lnTo>
                  <a:close/>
                </a:path>
                <a:path w="262890" h="158114">
                  <a:moveTo>
                    <a:pt x="54731" y="26213"/>
                  </a:moveTo>
                  <a:close/>
                </a:path>
                <a:path w="262890" h="158114">
                  <a:moveTo>
                    <a:pt x="38988" y="13102"/>
                  </a:moveTo>
                  <a:lnTo>
                    <a:pt x="38989" y="16852"/>
                  </a:lnTo>
                  <a:lnTo>
                    <a:pt x="54718" y="26213"/>
                  </a:lnTo>
                  <a:lnTo>
                    <a:pt x="54718" y="22464"/>
                  </a:lnTo>
                  <a:lnTo>
                    <a:pt x="38988" y="13102"/>
                  </a:lnTo>
                  <a:close/>
                </a:path>
                <a:path w="262890" h="158114">
                  <a:moveTo>
                    <a:pt x="54731" y="26208"/>
                  </a:moveTo>
                  <a:close/>
                </a:path>
                <a:path w="262890" h="158114">
                  <a:moveTo>
                    <a:pt x="67846" y="13855"/>
                  </a:moveTo>
                  <a:lnTo>
                    <a:pt x="54723" y="22464"/>
                  </a:lnTo>
                  <a:lnTo>
                    <a:pt x="54731" y="26208"/>
                  </a:lnTo>
                  <a:lnTo>
                    <a:pt x="67846" y="17597"/>
                  </a:lnTo>
                  <a:lnTo>
                    <a:pt x="67846" y="13855"/>
                  </a:lnTo>
                  <a:close/>
                </a:path>
                <a:path w="262890" h="158114">
                  <a:moveTo>
                    <a:pt x="83969" y="43811"/>
                  </a:moveTo>
                  <a:close/>
                </a:path>
                <a:path w="262890" h="158114">
                  <a:moveTo>
                    <a:pt x="68227" y="30716"/>
                  </a:moveTo>
                  <a:lnTo>
                    <a:pt x="68227" y="34465"/>
                  </a:lnTo>
                  <a:lnTo>
                    <a:pt x="83942" y="43811"/>
                  </a:lnTo>
                  <a:lnTo>
                    <a:pt x="83942" y="40069"/>
                  </a:lnTo>
                  <a:lnTo>
                    <a:pt x="68227" y="30716"/>
                  </a:lnTo>
                  <a:close/>
                </a:path>
                <a:path w="262890" h="158114">
                  <a:moveTo>
                    <a:pt x="83969" y="43805"/>
                  </a:moveTo>
                  <a:close/>
                </a:path>
                <a:path w="262890" h="158114">
                  <a:moveTo>
                    <a:pt x="97084" y="31461"/>
                  </a:moveTo>
                  <a:lnTo>
                    <a:pt x="83961" y="40069"/>
                  </a:lnTo>
                  <a:lnTo>
                    <a:pt x="83969" y="43805"/>
                  </a:lnTo>
                  <a:lnTo>
                    <a:pt x="97084" y="35202"/>
                  </a:lnTo>
                  <a:lnTo>
                    <a:pt x="97084" y="31461"/>
                  </a:lnTo>
                  <a:close/>
                </a:path>
                <a:path w="262890" h="158114">
                  <a:moveTo>
                    <a:pt x="113207" y="61416"/>
                  </a:moveTo>
                  <a:close/>
                </a:path>
                <a:path w="262890" h="158114">
                  <a:moveTo>
                    <a:pt x="97457" y="48305"/>
                  </a:moveTo>
                  <a:lnTo>
                    <a:pt x="97465" y="52054"/>
                  </a:lnTo>
                  <a:lnTo>
                    <a:pt x="113193" y="61416"/>
                  </a:lnTo>
                  <a:lnTo>
                    <a:pt x="113203" y="57672"/>
                  </a:lnTo>
                  <a:lnTo>
                    <a:pt x="97457" y="48305"/>
                  </a:lnTo>
                  <a:close/>
                </a:path>
                <a:path w="262890" h="158114">
                  <a:moveTo>
                    <a:pt x="113207" y="61411"/>
                  </a:moveTo>
                  <a:close/>
                </a:path>
                <a:path w="262890" h="158114">
                  <a:moveTo>
                    <a:pt x="126322" y="49058"/>
                  </a:moveTo>
                  <a:lnTo>
                    <a:pt x="113203" y="57672"/>
                  </a:lnTo>
                  <a:lnTo>
                    <a:pt x="113207" y="61411"/>
                  </a:lnTo>
                  <a:lnTo>
                    <a:pt x="126322" y="52807"/>
                  </a:lnTo>
                  <a:lnTo>
                    <a:pt x="126322" y="49058"/>
                  </a:lnTo>
                  <a:close/>
                </a:path>
                <a:path w="262890" h="158114">
                  <a:moveTo>
                    <a:pt x="175419" y="144932"/>
                  </a:moveTo>
                  <a:lnTo>
                    <a:pt x="175419" y="148681"/>
                  </a:lnTo>
                  <a:lnTo>
                    <a:pt x="191161" y="158045"/>
                  </a:lnTo>
                  <a:lnTo>
                    <a:pt x="191158" y="154300"/>
                  </a:lnTo>
                  <a:lnTo>
                    <a:pt x="175419" y="144932"/>
                  </a:lnTo>
                  <a:close/>
                </a:path>
                <a:path w="262890" h="158114">
                  <a:moveTo>
                    <a:pt x="204284" y="145688"/>
                  </a:moveTo>
                  <a:lnTo>
                    <a:pt x="191161" y="154300"/>
                  </a:lnTo>
                  <a:lnTo>
                    <a:pt x="191161" y="158045"/>
                  </a:lnTo>
                  <a:lnTo>
                    <a:pt x="204284" y="149433"/>
                  </a:lnTo>
                  <a:lnTo>
                    <a:pt x="204284" y="145688"/>
                  </a:lnTo>
                  <a:close/>
                </a:path>
                <a:path w="262890" h="158114">
                  <a:moveTo>
                    <a:pt x="194914" y="131821"/>
                  </a:moveTo>
                  <a:lnTo>
                    <a:pt x="194914" y="135570"/>
                  </a:lnTo>
                  <a:lnTo>
                    <a:pt x="210656" y="144936"/>
                  </a:lnTo>
                  <a:lnTo>
                    <a:pt x="210652" y="141190"/>
                  </a:lnTo>
                  <a:lnTo>
                    <a:pt x="194914" y="131821"/>
                  </a:lnTo>
                  <a:close/>
                </a:path>
                <a:path w="262890" h="158114">
                  <a:moveTo>
                    <a:pt x="223779" y="132582"/>
                  </a:moveTo>
                  <a:lnTo>
                    <a:pt x="210656" y="141190"/>
                  </a:lnTo>
                  <a:lnTo>
                    <a:pt x="210656" y="144936"/>
                  </a:lnTo>
                  <a:lnTo>
                    <a:pt x="223779" y="136323"/>
                  </a:lnTo>
                  <a:lnTo>
                    <a:pt x="223779" y="132582"/>
                  </a:lnTo>
                  <a:close/>
                </a:path>
                <a:path w="262890" h="158114">
                  <a:moveTo>
                    <a:pt x="146182" y="127335"/>
                  </a:moveTo>
                  <a:lnTo>
                    <a:pt x="146182" y="131084"/>
                  </a:lnTo>
                  <a:lnTo>
                    <a:pt x="161919" y="140443"/>
                  </a:lnTo>
                  <a:lnTo>
                    <a:pt x="161918" y="136696"/>
                  </a:lnTo>
                  <a:lnTo>
                    <a:pt x="146182" y="127335"/>
                  </a:lnTo>
                  <a:close/>
                </a:path>
                <a:path w="262890" h="158114">
                  <a:moveTo>
                    <a:pt x="161931" y="140438"/>
                  </a:moveTo>
                  <a:close/>
                </a:path>
                <a:path w="262890" h="158114">
                  <a:moveTo>
                    <a:pt x="175047" y="128088"/>
                  </a:moveTo>
                  <a:lnTo>
                    <a:pt x="161923" y="136696"/>
                  </a:lnTo>
                  <a:lnTo>
                    <a:pt x="161931" y="140438"/>
                  </a:lnTo>
                  <a:lnTo>
                    <a:pt x="175047" y="131829"/>
                  </a:lnTo>
                  <a:lnTo>
                    <a:pt x="175047" y="128088"/>
                  </a:lnTo>
                  <a:close/>
                </a:path>
                <a:path w="262890" h="158114">
                  <a:moveTo>
                    <a:pt x="214409" y="118710"/>
                  </a:moveTo>
                  <a:lnTo>
                    <a:pt x="214409" y="122460"/>
                  </a:lnTo>
                  <a:lnTo>
                    <a:pt x="230150" y="131829"/>
                  </a:lnTo>
                  <a:lnTo>
                    <a:pt x="230150" y="128080"/>
                  </a:lnTo>
                  <a:lnTo>
                    <a:pt x="214409" y="118710"/>
                  </a:lnTo>
                  <a:close/>
                </a:path>
                <a:path w="262890" h="158114">
                  <a:moveTo>
                    <a:pt x="243274" y="119471"/>
                  </a:moveTo>
                  <a:lnTo>
                    <a:pt x="230150" y="128080"/>
                  </a:lnTo>
                  <a:lnTo>
                    <a:pt x="230150" y="131829"/>
                  </a:lnTo>
                  <a:lnTo>
                    <a:pt x="243274" y="123213"/>
                  </a:lnTo>
                  <a:lnTo>
                    <a:pt x="243274" y="119471"/>
                  </a:lnTo>
                  <a:close/>
                </a:path>
                <a:path w="262890" h="158114">
                  <a:moveTo>
                    <a:pt x="165676" y="114224"/>
                  </a:moveTo>
                  <a:lnTo>
                    <a:pt x="165676" y="117973"/>
                  </a:lnTo>
                  <a:lnTo>
                    <a:pt x="181418" y="127342"/>
                  </a:lnTo>
                  <a:lnTo>
                    <a:pt x="181404" y="123585"/>
                  </a:lnTo>
                  <a:lnTo>
                    <a:pt x="165676" y="114224"/>
                  </a:lnTo>
                  <a:close/>
                </a:path>
                <a:path w="262890" h="158114">
                  <a:moveTo>
                    <a:pt x="194541" y="114977"/>
                  </a:moveTo>
                  <a:lnTo>
                    <a:pt x="181418" y="123585"/>
                  </a:lnTo>
                  <a:lnTo>
                    <a:pt x="181418" y="127335"/>
                  </a:lnTo>
                  <a:lnTo>
                    <a:pt x="194541" y="118718"/>
                  </a:lnTo>
                  <a:lnTo>
                    <a:pt x="194541" y="114977"/>
                  </a:lnTo>
                  <a:close/>
                </a:path>
                <a:path w="262890" h="158114">
                  <a:moveTo>
                    <a:pt x="58476" y="74527"/>
                  </a:moveTo>
                  <a:lnTo>
                    <a:pt x="58476" y="78276"/>
                  </a:lnTo>
                  <a:lnTo>
                    <a:pt x="132685" y="122835"/>
                  </a:lnTo>
                  <a:lnTo>
                    <a:pt x="132689" y="119096"/>
                  </a:lnTo>
                  <a:lnTo>
                    <a:pt x="58476" y="74527"/>
                  </a:lnTo>
                  <a:close/>
                </a:path>
                <a:path w="262890" h="158114">
                  <a:moveTo>
                    <a:pt x="145809" y="110482"/>
                  </a:moveTo>
                  <a:lnTo>
                    <a:pt x="132689" y="119096"/>
                  </a:lnTo>
                  <a:lnTo>
                    <a:pt x="132693" y="122835"/>
                  </a:lnTo>
                  <a:lnTo>
                    <a:pt x="145809" y="114232"/>
                  </a:lnTo>
                  <a:lnTo>
                    <a:pt x="145809" y="110482"/>
                  </a:lnTo>
                  <a:close/>
                </a:path>
                <a:path w="262890" h="158114">
                  <a:moveTo>
                    <a:pt x="185171" y="101121"/>
                  </a:moveTo>
                  <a:lnTo>
                    <a:pt x="185171" y="104870"/>
                  </a:lnTo>
                  <a:lnTo>
                    <a:pt x="200912" y="114232"/>
                  </a:lnTo>
                  <a:lnTo>
                    <a:pt x="200886" y="110474"/>
                  </a:lnTo>
                  <a:lnTo>
                    <a:pt x="185171" y="101121"/>
                  </a:lnTo>
                  <a:close/>
                </a:path>
                <a:path w="262890" h="158114">
                  <a:moveTo>
                    <a:pt x="214036" y="101866"/>
                  </a:moveTo>
                  <a:lnTo>
                    <a:pt x="200912" y="110474"/>
                  </a:lnTo>
                  <a:lnTo>
                    <a:pt x="200912" y="114224"/>
                  </a:lnTo>
                  <a:lnTo>
                    <a:pt x="214036" y="105607"/>
                  </a:lnTo>
                  <a:lnTo>
                    <a:pt x="214036" y="101866"/>
                  </a:lnTo>
                  <a:close/>
                </a:path>
                <a:path w="262890" h="158114">
                  <a:moveTo>
                    <a:pt x="152188" y="109729"/>
                  </a:moveTo>
                  <a:close/>
                </a:path>
                <a:path w="262890" h="158114">
                  <a:moveTo>
                    <a:pt x="136438" y="96618"/>
                  </a:moveTo>
                  <a:lnTo>
                    <a:pt x="136438" y="100368"/>
                  </a:lnTo>
                  <a:lnTo>
                    <a:pt x="152175" y="109729"/>
                  </a:lnTo>
                  <a:lnTo>
                    <a:pt x="152184" y="105985"/>
                  </a:lnTo>
                  <a:lnTo>
                    <a:pt x="136438" y="96618"/>
                  </a:lnTo>
                  <a:close/>
                </a:path>
                <a:path w="262890" h="158114">
                  <a:moveTo>
                    <a:pt x="152188" y="109724"/>
                  </a:moveTo>
                  <a:close/>
                </a:path>
                <a:path w="262890" h="158114">
                  <a:moveTo>
                    <a:pt x="165303" y="97372"/>
                  </a:moveTo>
                  <a:lnTo>
                    <a:pt x="152184" y="105985"/>
                  </a:lnTo>
                  <a:lnTo>
                    <a:pt x="152188" y="109724"/>
                  </a:lnTo>
                  <a:lnTo>
                    <a:pt x="165303" y="101121"/>
                  </a:lnTo>
                  <a:lnTo>
                    <a:pt x="165303" y="97372"/>
                  </a:lnTo>
                  <a:close/>
                </a:path>
                <a:path w="262890" h="158114">
                  <a:moveTo>
                    <a:pt x="155933" y="83508"/>
                  </a:moveTo>
                  <a:lnTo>
                    <a:pt x="155933" y="87257"/>
                  </a:lnTo>
                  <a:lnTo>
                    <a:pt x="171674" y="96626"/>
                  </a:lnTo>
                  <a:lnTo>
                    <a:pt x="171674" y="92877"/>
                  </a:lnTo>
                  <a:lnTo>
                    <a:pt x="155933" y="83508"/>
                  </a:lnTo>
                  <a:close/>
                </a:path>
                <a:path w="262890" h="158114">
                  <a:moveTo>
                    <a:pt x="184798" y="84261"/>
                  </a:moveTo>
                  <a:lnTo>
                    <a:pt x="171674" y="92877"/>
                  </a:lnTo>
                  <a:lnTo>
                    <a:pt x="171674" y="96618"/>
                  </a:lnTo>
                  <a:lnTo>
                    <a:pt x="184798" y="88010"/>
                  </a:lnTo>
                  <a:lnTo>
                    <a:pt x="184798" y="84261"/>
                  </a:lnTo>
                  <a:close/>
                </a:path>
                <a:path w="262890" h="158114">
                  <a:moveTo>
                    <a:pt x="107200" y="79021"/>
                  </a:moveTo>
                  <a:lnTo>
                    <a:pt x="107208" y="82770"/>
                  </a:lnTo>
                  <a:lnTo>
                    <a:pt x="122942" y="92127"/>
                  </a:lnTo>
                  <a:lnTo>
                    <a:pt x="122937" y="88383"/>
                  </a:lnTo>
                  <a:lnTo>
                    <a:pt x="107200" y="79021"/>
                  </a:lnTo>
                  <a:close/>
                </a:path>
                <a:path w="262890" h="158114">
                  <a:moveTo>
                    <a:pt x="136065" y="79774"/>
                  </a:moveTo>
                  <a:lnTo>
                    <a:pt x="122942" y="88383"/>
                  </a:lnTo>
                  <a:lnTo>
                    <a:pt x="122950" y="92127"/>
                  </a:lnTo>
                  <a:lnTo>
                    <a:pt x="136065" y="83516"/>
                  </a:lnTo>
                  <a:lnTo>
                    <a:pt x="136065" y="79774"/>
                  </a:lnTo>
                  <a:close/>
                </a:path>
                <a:path w="262890" h="158114">
                  <a:moveTo>
                    <a:pt x="126695" y="65910"/>
                  </a:moveTo>
                  <a:lnTo>
                    <a:pt x="126703" y="69660"/>
                  </a:lnTo>
                  <a:lnTo>
                    <a:pt x="142437" y="79016"/>
                  </a:lnTo>
                  <a:lnTo>
                    <a:pt x="142431" y="75272"/>
                  </a:lnTo>
                  <a:lnTo>
                    <a:pt x="126695" y="65910"/>
                  </a:lnTo>
                  <a:close/>
                </a:path>
                <a:path w="262890" h="158114">
                  <a:moveTo>
                    <a:pt x="155560" y="66663"/>
                  </a:moveTo>
                  <a:lnTo>
                    <a:pt x="142437" y="75272"/>
                  </a:lnTo>
                  <a:lnTo>
                    <a:pt x="142445" y="79016"/>
                  </a:lnTo>
                  <a:lnTo>
                    <a:pt x="155560" y="70405"/>
                  </a:lnTo>
                  <a:lnTo>
                    <a:pt x="155560" y="66663"/>
                  </a:lnTo>
                  <a:close/>
                </a:path>
                <a:path w="262890" h="158114">
                  <a:moveTo>
                    <a:pt x="93712" y="74527"/>
                  </a:moveTo>
                  <a:close/>
                </a:path>
                <a:path w="262890" h="158114">
                  <a:moveTo>
                    <a:pt x="77971" y="61416"/>
                  </a:moveTo>
                  <a:lnTo>
                    <a:pt x="77971" y="65165"/>
                  </a:lnTo>
                  <a:lnTo>
                    <a:pt x="93699" y="74527"/>
                  </a:lnTo>
                  <a:lnTo>
                    <a:pt x="93699" y="70777"/>
                  </a:lnTo>
                  <a:lnTo>
                    <a:pt x="77971" y="61416"/>
                  </a:lnTo>
                  <a:close/>
                </a:path>
                <a:path w="262890" h="158114">
                  <a:moveTo>
                    <a:pt x="93712" y="74521"/>
                  </a:moveTo>
                  <a:close/>
                </a:path>
                <a:path w="262890" h="158114">
                  <a:moveTo>
                    <a:pt x="106828" y="62169"/>
                  </a:moveTo>
                  <a:lnTo>
                    <a:pt x="93704" y="70777"/>
                  </a:lnTo>
                  <a:lnTo>
                    <a:pt x="93712" y="74521"/>
                  </a:lnTo>
                  <a:lnTo>
                    <a:pt x="106828" y="65910"/>
                  </a:lnTo>
                  <a:lnTo>
                    <a:pt x="106828" y="62169"/>
                  </a:lnTo>
                  <a:close/>
                </a:path>
                <a:path w="262890" h="158114">
                  <a:moveTo>
                    <a:pt x="35238" y="39324"/>
                  </a:moveTo>
                  <a:close/>
                </a:path>
                <a:path w="262890" h="158114">
                  <a:moveTo>
                    <a:pt x="19493" y="26213"/>
                  </a:moveTo>
                  <a:lnTo>
                    <a:pt x="19496" y="29963"/>
                  </a:lnTo>
                  <a:lnTo>
                    <a:pt x="35225" y="39324"/>
                  </a:lnTo>
                  <a:lnTo>
                    <a:pt x="35224" y="35575"/>
                  </a:lnTo>
                  <a:lnTo>
                    <a:pt x="19493" y="26213"/>
                  </a:lnTo>
                  <a:close/>
                </a:path>
                <a:path w="262890" h="158114">
                  <a:moveTo>
                    <a:pt x="48352" y="26966"/>
                  </a:moveTo>
                  <a:lnTo>
                    <a:pt x="35230" y="35575"/>
                  </a:lnTo>
                  <a:lnTo>
                    <a:pt x="35238" y="39319"/>
                  </a:lnTo>
                  <a:lnTo>
                    <a:pt x="48352" y="30708"/>
                  </a:lnTo>
                  <a:lnTo>
                    <a:pt x="48352" y="26966"/>
                  </a:lnTo>
                  <a:close/>
                </a:path>
                <a:path w="262890" h="158114">
                  <a:moveTo>
                    <a:pt x="64474" y="56921"/>
                  </a:moveTo>
                  <a:close/>
                </a:path>
                <a:path w="262890" h="158114">
                  <a:moveTo>
                    <a:pt x="48733" y="43826"/>
                  </a:moveTo>
                  <a:lnTo>
                    <a:pt x="48733" y="47576"/>
                  </a:lnTo>
                  <a:lnTo>
                    <a:pt x="64448" y="56921"/>
                  </a:lnTo>
                  <a:lnTo>
                    <a:pt x="64448" y="53180"/>
                  </a:lnTo>
                  <a:lnTo>
                    <a:pt x="48733" y="43826"/>
                  </a:lnTo>
                  <a:close/>
                </a:path>
                <a:path w="262890" h="158114">
                  <a:moveTo>
                    <a:pt x="64474" y="56916"/>
                  </a:moveTo>
                  <a:close/>
                </a:path>
                <a:path w="262890" h="158114">
                  <a:moveTo>
                    <a:pt x="77590" y="44564"/>
                  </a:moveTo>
                  <a:lnTo>
                    <a:pt x="64466" y="53180"/>
                  </a:lnTo>
                  <a:lnTo>
                    <a:pt x="64474" y="56916"/>
                  </a:lnTo>
                  <a:lnTo>
                    <a:pt x="77590" y="48313"/>
                  </a:lnTo>
                  <a:lnTo>
                    <a:pt x="77590" y="44564"/>
                  </a:lnTo>
                  <a:close/>
                </a:path>
                <a:path w="262890" h="158114">
                  <a:moveTo>
                    <a:pt x="15744" y="52435"/>
                  </a:moveTo>
                  <a:close/>
                </a:path>
                <a:path w="262890" h="158114">
                  <a:moveTo>
                    <a:pt x="0" y="39324"/>
                  </a:moveTo>
                  <a:lnTo>
                    <a:pt x="2" y="43073"/>
                  </a:lnTo>
                  <a:lnTo>
                    <a:pt x="15731" y="52435"/>
                  </a:lnTo>
                  <a:lnTo>
                    <a:pt x="15730" y="48686"/>
                  </a:lnTo>
                  <a:lnTo>
                    <a:pt x="0" y="39324"/>
                  </a:lnTo>
                  <a:close/>
                </a:path>
                <a:path w="262890" h="158114">
                  <a:moveTo>
                    <a:pt x="28857" y="40077"/>
                  </a:moveTo>
                  <a:lnTo>
                    <a:pt x="15736" y="48686"/>
                  </a:lnTo>
                  <a:lnTo>
                    <a:pt x="15744" y="52430"/>
                  </a:lnTo>
                  <a:lnTo>
                    <a:pt x="28856" y="43818"/>
                  </a:lnTo>
                  <a:lnTo>
                    <a:pt x="28857" y="40077"/>
                  </a:lnTo>
                  <a:close/>
                </a:path>
                <a:path w="262890" h="158114">
                  <a:moveTo>
                    <a:pt x="44980" y="70032"/>
                  </a:moveTo>
                  <a:close/>
                </a:path>
                <a:path w="262890" h="158114">
                  <a:moveTo>
                    <a:pt x="29237" y="56929"/>
                  </a:moveTo>
                  <a:lnTo>
                    <a:pt x="29238" y="60679"/>
                  </a:lnTo>
                  <a:lnTo>
                    <a:pt x="44953" y="70032"/>
                  </a:lnTo>
                  <a:lnTo>
                    <a:pt x="44966" y="66291"/>
                  </a:lnTo>
                  <a:lnTo>
                    <a:pt x="29237" y="56929"/>
                  </a:lnTo>
                  <a:close/>
                </a:path>
                <a:path w="262890" h="158114">
                  <a:moveTo>
                    <a:pt x="44980" y="70027"/>
                  </a:moveTo>
                  <a:close/>
                </a:path>
                <a:path w="262890" h="158114">
                  <a:moveTo>
                    <a:pt x="58095" y="57674"/>
                  </a:moveTo>
                  <a:lnTo>
                    <a:pt x="44972" y="66291"/>
                  </a:lnTo>
                  <a:lnTo>
                    <a:pt x="44980" y="70027"/>
                  </a:lnTo>
                  <a:lnTo>
                    <a:pt x="58095" y="61424"/>
                  </a:lnTo>
                  <a:lnTo>
                    <a:pt x="58095" y="5767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362931" y="5533585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49"/>
                  </a:lnTo>
                  <a:lnTo>
                    <a:pt x="13567" y="53901"/>
                  </a:lnTo>
                  <a:lnTo>
                    <a:pt x="24913" y="46751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812"/>
                  </a:moveTo>
                  <a:lnTo>
                    <a:pt x="0" y="14466"/>
                  </a:lnTo>
                  <a:lnTo>
                    <a:pt x="0" y="61218"/>
                  </a:lnTo>
                  <a:lnTo>
                    <a:pt x="6291" y="57556"/>
                  </a:lnTo>
                  <a:lnTo>
                    <a:pt x="6291" y="1081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362931" y="5533585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49"/>
                  </a:moveTo>
                  <a:lnTo>
                    <a:pt x="24913" y="0"/>
                  </a:lnTo>
                  <a:lnTo>
                    <a:pt x="24913" y="46751"/>
                  </a:lnTo>
                  <a:lnTo>
                    <a:pt x="13567" y="53901"/>
                  </a:lnTo>
                  <a:lnTo>
                    <a:pt x="13567" y="7149"/>
                  </a:lnTo>
                  <a:close/>
                </a:path>
                <a:path w="25400" h="61595">
                  <a:moveTo>
                    <a:pt x="0" y="14466"/>
                  </a:moveTo>
                  <a:lnTo>
                    <a:pt x="6291" y="10812"/>
                  </a:lnTo>
                  <a:lnTo>
                    <a:pt x="6291" y="57556"/>
                  </a:lnTo>
                  <a:lnTo>
                    <a:pt x="0" y="61218"/>
                  </a:lnTo>
                  <a:lnTo>
                    <a:pt x="0" y="1446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98922" y="5279082"/>
              <a:ext cx="226547" cy="4299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1047139" y="5279082"/>
              <a:ext cx="178435" cy="307975"/>
            </a:xfrm>
            <a:custGeom>
              <a:avLst/>
              <a:gdLst/>
              <a:ahLst/>
              <a:cxnLst/>
              <a:rect l="l" t="t" r="r" b="b"/>
              <a:pathLst>
                <a:path w="178434" h="307975">
                  <a:moveTo>
                    <a:pt x="178331" y="307398"/>
                  </a:moveTo>
                  <a:lnTo>
                    <a:pt x="129211" y="291010"/>
                  </a:lnTo>
                  <a:lnTo>
                    <a:pt x="82750" y="268568"/>
                  </a:lnTo>
                  <a:lnTo>
                    <a:pt x="39497" y="240382"/>
                  </a:lnTo>
                  <a:lnTo>
                    <a:pt x="0" y="206760"/>
                  </a:lnTo>
                  <a:lnTo>
                    <a:pt x="0" y="0"/>
                  </a:lnTo>
                  <a:lnTo>
                    <a:pt x="40359" y="32612"/>
                  </a:lnTo>
                  <a:lnTo>
                    <a:pt x="83783" y="60703"/>
                  </a:lnTo>
                  <a:lnTo>
                    <a:pt x="129897" y="84058"/>
                  </a:lnTo>
                  <a:lnTo>
                    <a:pt x="178331" y="102460"/>
                  </a:lnTo>
                  <a:lnTo>
                    <a:pt x="178331" y="307398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96067" y="5288046"/>
              <a:ext cx="308680" cy="423884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846980" y="5258948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10" h="561975">
                  <a:moveTo>
                    <a:pt x="363929" y="450127"/>
                  </a:moveTo>
                  <a:lnTo>
                    <a:pt x="562271" y="334849"/>
                  </a:lnTo>
                  <a:lnTo>
                    <a:pt x="562271" y="247020"/>
                  </a:lnTo>
                  <a:lnTo>
                    <a:pt x="496765" y="208592"/>
                  </a:lnTo>
                  <a:lnTo>
                    <a:pt x="496765" y="87828"/>
                  </a:lnTo>
                  <a:lnTo>
                    <a:pt x="358471" y="7324"/>
                  </a:lnTo>
                  <a:lnTo>
                    <a:pt x="294782" y="25619"/>
                  </a:lnTo>
                  <a:lnTo>
                    <a:pt x="251112" y="0"/>
                  </a:lnTo>
                  <a:lnTo>
                    <a:pt x="200158" y="20133"/>
                  </a:lnTo>
                  <a:lnTo>
                    <a:pt x="200158" y="212254"/>
                  </a:lnTo>
                  <a:lnTo>
                    <a:pt x="151941" y="239704"/>
                  </a:lnTo>
                  <a:lnTo>
                    <a:pt x="151941" y="327532"/>
                  </a:lnTo>
                  <a:lnTo>
                    <a:pt x="189154" y="360375"/>
                  </a:lnTo>
                  <a:lnTo>
                    <a:pt x="229277" y="389240"/>
                  </a:lnTo>
                  <a:lnTo>
                    <a:pt x="271992" y="413942"/>
                  </a:lnTo>
                  <a:lnTo>
                    <a:pt x="316982" y="434299"/>
                  </a:lnTo>
                  <a:lnTo>
                    <a:pt x="363929" y="450127"/>
                  </a:lnTo>
                  <a:close/>
                </a:path>
                <a:path w="562610" h="561975">
                  <a:moveTo>
                    <a:pt x="0" y="411698"/>
                  </a:moveTo>
                  <a:lnTo>
                    <a:pt x="96441" y="343996"/>
                  </a:lnTo>
                  <a:lnTo>
                    <a:pt x="314800" y="470253"/>
                  </a:lnTo>
                  <a:lnTo>
                    <a:pt x="314800" y="503189"/>
                  </a:lnTo>
                  <a:lnTo>
                    <a:pt x="214717" y="561739"/>
                  </a:lnTo>
                  <a:lnTo>
                    <a:pt x="0" y="437317"/>
                  </a:lnTo>
                  <a:lnTo>
                    <a:pt x="0" y="411698"/>
                  </a:lnTo>
                  <a:close/>
                </a:path>
              </a:pathLst>
            </a:custGeom>
            <a:ln w="11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09400" y="5596032"/>
              <a:ext cx="92766" cy="82486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1172834" y="5550057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99"/>
                  </a:moveTo>
                  <a:lnTo>
                    <a:pt x="10568" y="1799"/>
                  </a:lnTo>
                  <a:lnTo>
                    <a:pt x="6371" y="0"/>
                  </a:lnTo>
                  <a:lnTo>
                    <a:pt x="3459" y="1680"/>
                  </a:lnTo>
                  <a:lnTo>
                    <a:pt x="539" y="3368"/>
                  </a:lnTo>
                  <a:lnTo>
                    <a:pt x="0" y="7895"/>
                  </a:lnTo>
                  <a:lnTo>
                    <a:pt x="2253" y="11794"/>
                  </a:lnTo>
                  <a:lnTo>
                    <a:pt x="4506" y="15694"/>
                  </a:lnTo>
                  <a:lnTo>
                    <a:pt x="8695" y="17494"/>
                  </a:lnTo>
                  <a:lnTo>
                    <a:pt x="11615" y="15805"/>
                  </a:lnTo>
                  <a:lnTo>
                    <a:pt x="14535" y="14125"/>
                  </a:lnTo>
                  <a:lnTo>
                    <a:pt x="15075" y="9599"/>
                  </a:lnTo>
                  <a:lnTo>
                    <a:pt x="12821" y="5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68982" y="5324819"/>
              <a:ext cx="129194" cy="218127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068982" y="5324819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781"/>
                  </a:moveTo>
                  <a:lnTo>
                    <a:pt x="5474" y="5469"/>
                  </a:lnTo>
                  <a:lnTo>
                    <a:pt x="0" y="0"/>
                  </a:lnTo>
                  <a:lnTo>
                    <a:pt x="28645" y="25012"/>
                  </a:lnTo>
                  <a:lnTo>
                    <a:pt x="59964" y="46299"/>
                  </a:lnTo>
                  <a:lnTo>
                    <a:pt x="93599" y="63648"/>
                  </a:lnTo>
                  <a:lnTo>
                    <a:pt x="129194" y="76849"/>
                  </a:lnTo>
                  <a:lnTo>
                    <a:pt x="129194" y="224738"/>
                  </a:lnTo>
                  <a:lnTo>
                    <a:pt x="129194" y="218127"/>
                  </a:lnTo>
                  <a:lnTo>
                    <a:pt x="95863" y="204105"/>
                  </a:lnTo>
                  <a:lnTo>
                    <a:pt x="64004" y="187132"/>
                  </a:lnTo>
                  <a:lnTo>
                    <a:pt x="33811" y="167319"/>
                  </a:lnTo>
                  <a:lnTo>
                    <a:pt x="5474" y="144781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67107" y="5412251"/>
              <a:ext cx="460701" cy="403950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567107" y="5412251"/>
              <a:ext cx="461009" cy="404495"/>
            </a:xfrm>
            <a:custGeom>
              <a:avLst/>
              <a:gdLst/>
              <a:ahLst/>
              <a:cxnLst/>
              <a:rect l="l" t="t" r="r" b="b"/>
              <a:pathLst>
                <a:path w="461009" h="404495">
                  <a:moveTo>
                    <a:pt x="74446" y="349751"/>
                  </a:moveTo>
                  <a:lnTo>
                    <a:pt x="118291" y="369525"/>
                  </a:lnTo>
                  <a:lnTo>
                    <a:pt x="163720" y="384912"/>
                  </a:lnTo>
                  <a:lnTo>
                    <a:pt x="210398" y="395830"/>
                  </a:lnTo>
                  <a:lnTo>
                    <a:pt x="257988" y="402203"/>
                  </a:lnTo>
                  <a:lnTo>
                    <a:pt x="306154" y="403950"/>
                  </a:lnTo>
                  <a:lnTo>
                    <a:pt x="325623" y="402483"/>
                  </a:lnTo>
                  <a:lnTo>
                    <a:pt x="344692" y="398685"/>
                  </a:lnTo>
                  <a:lnTo>
                    <a:pt x="363149" y="392611"/>
                  </a:lnTo>
                  <a:lnTo>
                    <a:pt x="380782" y="384318"/>
                  </a:lnTo>
                  <a:lnTo>
                    <a:pt x="387357" y="389089"/>
                  </a:lnTo>
                  <a:lnTo>
                    <a:pt x="394927" y="391553"/>
                  </a:lnTo>
                  <a:lnTo>
                    <a:pt x="402898" y="391614"/>
                  </a:lnTo>
                  <a:lnTo>
                    <a:pt x="410674" y="389174"/>
                  </a:lnTo>
                  <a:lnTo>
                    <a:pt x="426479" y="379642"/>
                  </a:lnTo>
                  <a:lnTo>
                    <a:pt x="440278" y="367643"/>
                  </a:lnTo>
                  <a:lnTo>
                    <a:pt x="451782" y="353476"/>
                  </a:lnTo>
                  <a:lnTo>
                    <a:pt x="460701" y="337440"/>
                  </a:lnTo>
                  <a:lnTo>
                    <a:pt x="460701" y="189707"/>
                  </a:lnTo>
                  <a:lnTo>
                    <a:pt x="453005" y="144511"/>
                  </a:lnTo>
                  <a:lnTo>
                    <a:pt x="435521" y="102980"/>
                  </a:lnTo>
                  <a:lnTo>
                    <a:pt x="409272" y="66540"/>
                  </a:lnTo>
                  <a:lnTo>
                    <a:pt x="375284" y="36613"/>
                  </a:lnTo>
                  <a:lnTo>
                    <a:pt x="334583" y="14623"/>
                  </a:lnTo>
                </a:path>
                <a:path w="461009" h="404495">
                  <a:moveTo>
                    <a:pt x="126464" y="0"/>
                  </a:moveTo>
                  <a:lnTo>
                    <a:pt x="85459" y="22733"/>
                  </a:lnTo>
                  <a:lnTo>
                    <a:pt x="51295" y="53398"/>
                  </a:lnTo>
                  <a:lnTo>
                    <a:pt x="24987" y="90560"/>
                  </a:lnTo>
                  <a:lnTo>
                    <a:pt x="7550" y="132786"/>
                  </a:lnTo>
                  <a:lnTo>
                    <a:pt x="0" y="178641"/>
                  </a:lnTo>
                  <a:lnTo>
                    <a:pt x="680" y="262375"/>
                  </a:lnTo>
                  <a:lnTo>
                    <a:pt x="15717" y="306329"/>
                  </a:lnTo>
                  <a:lnTo>
                    <a:pt x="49283" y="324823"/>
                  </a:lnTo>
                  <a:lnTo>
                    <a:pt x="57126" y="322586"/>
                  </a:lnTo>
                  <a:lnTo>
                    <a:pt x="58929" y="330750"/>
                  </a:lnTo>
                  <a:lnTo>
                    <a:pt x="62538" y="338189"/>
                  </a:lnTo>
                  <a:lnTo>
                    <a:pt x="67771" y="344617"/>
                  </a:lnTo>
                  <a:lnTo>
                    <a:pt x="74446" y="349751"/>
                  </a:lnTo>
                </a:path>
              </a:pathLst>
            </a:custGeom>
            <a:ln w="784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66477" y="5195705"/>
              <a:ext cx="274115" cy="270836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618521" y="5195705"/>
              <a:ext cx="334010" cy="601345"/>
            </a:xfrm>
            <a:custGeom>
              <a:avLst/>
              <a:gdLst/>
              <a:ahLst/>
              <a:cxnLst/>
              <a:rect l="l" t="t" r="r" b="b"/>
              <a:pathLst>
                <a:path w="334009" h="601345">
                  <a:moveTo>
                    <a:pt x="322072" y="135418"/>
                  </a:moveTo>
                  <a:lnTo>
                    <a:pt x="315084" y="92614"/>
                  </a:lnTo>
                  <a:lnTo>
                    <a:pt x="295626" y="55441"/>
                  </a:lnTo>
                  <a:lnTo>
                    <a:pt x="265956" y="26127"/>
                  </a:lnTo>
                  <a:lnTo>
                    <a:pt x="228333" y="6903"/>
                  </a:lnTo>
                  <a:lnTo>
                    <a:pt x="185014" y="0"/>
                  </a:lnTo>
                  <a:lnTo>
                    <a:pt x="141691" y="6903"/>
                  </a:lnTo>
                  <a:lnTo>
                    <a:pt x="104067" y="26127"/>
                  </a:lnTo>
                  <a:lnTo>
                    <a:pt x="74399" y="55441"/>
                  </a:lnTo>
                  <a:lnTo>
                    <a:pt x="54943" y="92614"/>
                  </a:lnTo>
                  <a:lnTo>
                    <a:pt x="47956" y="135418"/>
                  </a:lnTo>
                  <a:lnTo>
                    <a:pt x="54943" y="178221"/>
                  </a:lnTo>
                  <a:lnTo>
                    <a:pt x="74399" y="215394"/>
                  </a:lnTo>
                  <a:lnTo>
                    <a:pt x="104067" y="244708"/>
                  </a:lnTo>
                  <a:lnTo>
                    <a:pt x="141691" y="263932"/>
                  </a:lnTo>
                  <a:lnTo>
                    <a:pt x="185014" y="270836"/>
                  </a:lnTo>
                  <a:lnTo>
                    <a:pt x="228333" y="263932"/>
                  </a:lnTo>
                  <a:lnTo>
                    <a:pt x="265956" y="244708"/>
                  </a:lnTo>
                  <a:lnTo>
                    <a:pt x="295626" y="215394"/>
                  </a:lnTo>
                  <a:lnTo>
                    <a:pt x="315084" y="178221"/>
                  </a:lnTo>
                  <a:lnTo>
                    <a:pt x="322072" y="135418"/>
                  </a:lnTo>
                  <a:close/>
                </a:path>
                <a:path w="334009" h="601345">
                  <a:moveTo>
                    <a:pt x="5712" y="539132"/>
                  </a:moveTo>
                  <a:lnTo>
                    <a:pt x="0" y="486032"/>
                  </a:lnTo>
                  <a:lnTo>
                    <a:pt x="1444" y="433418"/>
                  </a:lnTo>
                  <a:lnTo>
                    <a:pt x="9970" y="381756"/>
                  </a:lnTo>
                  <a:lnTo>
                    <a:pt x="25499" y="331511"/>
                  </a:lnTo>
                  <a:lnTo>
                    <a:pt x="47956" y="283149"/>
                  </a:lnTo>
                </a:path>
                <a:path w="334009" h="601345">
                  <a:moveTo>
                    <a:pt x="329401" y="600899"/>
                  </a:moveTo>
                  <a:lnTo>
                    <a:pt x="333384" y="546248"/>
                  </a:lnTo>
                  <a:lnTo>
                    <a:pt x="333369" y="491684"/>
                  </a:lnTo>
                  <a:lnTo>
                    <a:pt x="329365" y="437348"/>
                  </a:lnTo>
                  <a:lnTo>
                    <a:pt x="321382" y="383383"/>
                  </a:lnTo>
                  <a:lnTo>
                    <a:pt x="309430" y="329931"/>
                  </a:lnTo>
                </a:path>
                <a:path w="334009" h="601345">
                  <a:moveTo>
                    <a:pt x="75365" y="214280"/>
                  </a:moveTo>
                  <a:lnTo>
                    <a:pt x="107003" y="244439"/>
                  </a:lnTo>
                  <a:lnTo>
                    <a:pt x="145212" y="262680"/>
                  </a:lnTo>
                  <a:lnTo>
                    <a:pt x="186825" y="268557"/>
                  </a:lnTo>
                  <a:lnTo>
                    <a:pt x="228676" y="261625"/>
                  </a:lnTo>
                  <a:lnTo>
                    <a:pt x="267600" y="241436"/>
                  </a:lnTo>
                  <a:lnTo>
                    <a:pt x="272804" y="237572"/>
                  </a:lnTo>
                  <a:lnTo>
                    <a:pt x="277727" y="233358"/>
                  </a:lnTo>
                  <a:lnTo>
                    <a:pt x="282324" y="228816"/>
                  </a:lnTo>
                </a:path>
              </a:pathLst>
            </a:custGeom>
            <a:ln w="784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67107" y="5197247"/>
              <a:ext cx="461009" cy="619125"/>
            </a:xfrm>
            <a:custGeom>
              <a:avLst/>
              <a:gdLst/>
              <a:ahLst/>
              <a:cxnLst/>
              <a:rect l="l" t="t" r="r" b="b"/>
              <a:pathLst>
                <a:path w="461009" h="619125">
                  <a:moveTo>
                    <a:pt x="126464" y="215003"/>
                  </a:moveTo>
                  <a:lnTo>
                    <a:pt x="85792" y="238084"/>
                  </a:lnTo>
                  <a:lnTo>
                    <a:pt x="51841" y="268863"/>
                  </a:lnTo>
                  <a:lnTo>
                    <a:pt x="25580" y="305972"/>
                  </a:lnTo>
                  <a:lnTo>
                    <a:pt x="7976" y="348044"/>
                  </a:lnTo>
                  <a:lnTo>
                    <a:pt x="0" y="393711"/>
                  </a:lnTo>
                  <a:lnTo>
                    <a:pt x="680" y="477378"/>
                  </a:lnTo>
                  <a:lnTo>
                    <a:pt x="15717" y="521332"/>
                  </a:lnTo>
                  <a:lnTo>
                    <a:pt x="49283" y="539826"/>
                  </a:lnTo>
                  <a:lnTo>
                    <a:pt x="57126" y="537590"/>
                  </a:lnTo>
                  <a:lnTo>
                    <a:pt x="58929" y="545754"/>
                  </a:lnTo>
                  <a:lnTo>
                    <a:pt x="118291" y="584529"/>
                  </a:lnTo>
                  <a:lnTo>
                    <a:pt x="163720" y="599915"/>
                  </a:lnTo>
                  <a:lnTo>
                    <a:pt x="210398" y="610834"/>
                  </a:lnTo>
                  <a:lnTo>
                    <a:pt x="257988" y="617206"/>
                  </a:lnTo>
                  <a:lnTo>
                    <a:pt x="306154" y="618953"/>
                  </a:lnTo>
                  <a:lnTo>
                    <a:pt x="325623" y="617487"/>
                  </a:lnTo>
                  <a:lnTo>
                    <a:pt x="344692" y="613689"/>
                  </a:lnTo>
                  <a:lnTo>
                    <a:pt x="363149" y="607615"/>
                  </a:lnTo>
                  <a:lnTo>
                    <a:pt x="380782" y="599321"/>
                  </a:lnTo>
                  <a:lnTo>
                    <a:pt x="387357" y="604092"/>
                  </a:lnTo>
                  <a:lnTo>
                    <a:pt x="394927" y="606556"/>
                  </a:lnTo>
                  <a:lnTo>
                    <a:pt x="402898" y="606617"/>
                  </a:lnTo>
                  <a:lnTo>
                    <a:pt x="410674" y="604178"/>
                  </a:lnTo>
                  <a:lnTo>
                    <a:pt x="426479" y="594645"/>
                  </a:lnTo>
                  <a:lnTo>
                    <a:pt x="440278" y="582646"/>
                  </a:lnTo>
                  <a:lnTo>
                    <a:pt x="451782" y="568479"/>
                  </a:lnTo>
                  <a:lnTo>
                    <a:pt x="460701" y="552444"/>
                  </a:lnTo>
                  <a:lnTo>
                    <a:pt x="460701" y="418437"/>
                  </a:lnTo>
                  <a:lnTo>
                    <a:pt x="455822" y="369963"/>
                  </a:lnTo>
                  <a:lnTo>
                    <a:pt x="439583" y="325066"/>
                  </a:lnTo>
                  <a:lnTo>
                    <a:pt x="413172" y="285524"/>
                  </a:lnTo>
                  <a:lnTo>
                    <a:pt x="377776" y="253118"/>
                  </a:lnTo>
                  <a:lnTo>
                    <a:pt x="334583" y="229626"/>
                  </a:lnTo>
                  <a:lnTo>
                    <a:pt x="333423" y="229550"/>
                  </a:lnTo>
                  <a:lnTo>
                    <a:pt x="359063" y="194344"/>
                  </a:lnTo>
                  <a:lnTo>
                    <a:pt x="371843" y="154428"/>
                  </a:lnTo>
                  <a:lnTo>
                    <a:pt x="371771" y="112955"/>
                  </a:lnTo>
                  <a:lnTo>
                    <a:pt x="358850" y="73081"/>
                  </a:lnTo>
                  <a:lnTo>
                    <a:pt x="333087" y="37959"/>
                  </a:lnTo>
                  <a:lnTo>
                    <a:pt x="297455" y="12627"/>
                  </a:lnTo>
                  <a:lnTo>
                    <a:pt x="257056" y="0"/>
                  </a:lnTo>
                  <a:lnTo>
                    <a:pt x="215081" y="71"/>
                  </a:lnTo>
                  <a:lnTo>
                    <a:pt x="174725" y="12836"/>
                  </a:lnTo>
                  <a:lnTo>
                    <a:pt x="139182" y="38287"/>
                  </a:lnTo>
                  <a:lnTo>
                    <a:pt x="111204" y="78416"/>
                  </a:lnTo>
                  <a:lnTo>
                    <a:pt x="99536" y="124306"/>
                  </a:lnTo>
                  <a:lnTo>
                    <a:pt x="104512" y="171365"/>
                  </a:lnTo>
                  <a:lnTo>
                    <a:pt x="126464" y="215003"/>
                  </a:lnTo>
                  <a:close/>
                </a:path>
              </a:pathLst>
            </a:custGeom>
            <a:ln w="21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73785" y="3630929"/>
              <a:ext cx="876300" cy="1057275"/>
            </a:xfrm>
            <a:custGeom>
              <a:avLst/>
              <a:gdLst/>
              <a:ahLst/>
              <a:cxnLst/>
              <a:rect l="l" t="t" r="r" b="b"/>
              <a:pathLst>
                <a:path w="876300" h="1057275">
                  <a:moveTo>
                    <a:pt x="393192" y="289560"/>
                  </a:moveTo>
                  <a:lnTo>
                    <a:pt x="393192" y="558038"/>
                  </a:lnTo>
                </a:path>
                <a:path w="876300" h="1057275">
                  <a:moveTo>
                    <a:pt x="0" y="289560"/>
                  </a:moveTo>
                  <a:lnTo>
                    <a:pt x="876300" y="289560"/>
                  </a:lnTo>
                </a:path>
                <a:path w="876300" h="1057275">
                  <a:moveTo>
                    <a:pt x="469392" y="0"/>
                  </a:moveTo>
                  <a:lnTo>
                    <a:pt x="469392" y="300482"/>
                  </a:lnTo>
                </a:path>
                <a:path w="876300" h="1057275">
                  <a:moveTo>
                    <a:pt x="469392" y="794004"/>
                  </a:moveTo>
                  <a:lnTo>
                    <a:pt x="469392" y="1057148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87323" y="4122419"/>
              <a:ext cx="647700" cy="373380"/>
            </a:xfrm>
            <a:prstGeom prst="rect">
              <a:avLst/>
            </a:prstGeom>
          </p:spPr>
        </p:pic>
      </p:grpSp>
      <p:grpSp>
        <p:nvGrpSpPr>
          <p:cNvPr id="171" name="object 171"/>
          <p:cNvGrpSpPr/>
          <p:nvPr/>
        </p:nvGrpSpPr>
        <p:grpSpPr>
          <a:xfrm>
            <a:off x="2791523" y="3786046"/>
            <a:ext cx="3396615" cy="915669"/>
            <a:chOff x="2791523" y="3786046"/>
            <a:chExt cx="3396615" cy="915669"/>
          </a:xfrm>
        </p:grpSpPr>
        <p:pic>
          <p:nvPicPr>
            <p:cNvPr id="172" name="object 17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801111" y="3910584"/>
              <a:ext cx="1228343" cy="204215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2796285" y="3905758"/>
              <a:ext cx="1238250" cy="213995"/>
            </a:xfrm>
            <a:custGeom>
              <a:avLst/>
              <a:gdLst/>
              <a:ahLst/>
              <a:cxnLst/>
              <a:rect l="l" t="t" r="r" b="b"/>
              <a:pathLst>
                <a:path w="1238250" h="213995">
                  <a:moveTo>
                    <a:pt x="0" y="213740"/>
                  </a:moveTo>
                  <a:lnTo>
                    <a:pt x="1237868" y="213740"/>
                  </a:lnTo>
                  <a:lnTo>
                    <a:pt x="1237868" y="0"/>
                  </a:lnTo>
                  <a:lnTo>
                    <a:pt x="0" y="0"/>
                  </a:lnTo>
                  <a:lnTo>
                    <a:pt x="0" y="213740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642891" y="3798746"/>
              <a:ext cx="1532255" cy="890269"/>
            </a:xfrm>
            <a:custGeom>
              <a:avLst/>
              <a:gdLst/>
              <a:ahLst/>
              <a:cxnLst/>
              <a:rect l="l" t="t" r="r" b="b"/>
              <a:pathLst>
                <a:path w="1532254" h="890270">
                  <a:moveTo>
                    <a:pt x="958186" y="0"/>
                  </a:moveTo>
                  <a:lnTo>
                    <a:pt x="908694" y="4445"/>
                  </a:lnTo>
                  <a:lnTo>
                    <a:pt x="859284" y="14377"/>
                  </a:lnTo>
                  <a:lnTo>
                    <a:pt x="812395" y="29053"/>
                  </a:lnTo>
                  <a:lnTo>
                    <a:pt x="770467" y="47732"/>
                  </a:lnTo>
                  <a:lnTo>
                    <a:pt x="735939" y="69674"/>
                  </a:lnTo>
                  <a:lnTo>
                    <a:pt x="715184" y="44936"/>
                  </a:lnTo>
                  <a:lnTo>
                    <a:pt x="687917" y="25128"/>
                  </a:lnTo>
                  <a:lnTo>
                    <a:pt x="655482" y="10988"/>
                  </a:lnTo>
                  <a:lnTo>
                    <a:pt x="619226" y="3253"/>
                  </a:lnTo>
                  <a:lnTo>
                    <a:pt x="577959" y="3074"/>
                  </a:lnTo>
                  <a:lnTo>
                    <a:pt x="538739" y="11254"/>
                  </a:lnTo>
                  <a:lnTo>
                    <a:pt x="503568" y="27148"/>
                  </a:lnTo>
                  <a:lnTo>
                    <a:pt x="474446" y="50116"/>
                  </a:lnTo>
                  <a:lnTo>
                    <a:pt x="432359" y="21878"/>
                  </a:lnTo>
                  <a:lnTo>
                    <a:pt x="382355" y="5856"/>
                  </a:lnTo>
                  <a:lnTo>
                    <a:pt x="328517" y="2788"/>
                  </a:lnTo>
                  <a:lnTo>
                    <a:pt x="274929" y="13413"/>
                  </a:lnTo>
                  <a:lnTo>
                    <a:pt x="238200" y="30357"/>
                  </a:lnTo>
                  <a:lnTo>
                    <a:pt x="208270" y="53529"/>
                  </a:lnTo>
                  <a:lnTo>
                    <a:pt x="186364" y="81725"/>
                  </a:lnTo>
                  <a:lnTo>
                    <a:pt x="173710" y="113743"/>
                  </a:lnTo>
                  <a:lnTo>
                    <a:pt x="130391" y="127838"/>
                  </a:lnTo>
                  <a:lnTo>
                    <a:pt x="93287" y="149541"/>
                  </a:lnTo>
                  <a:lnTo>
                    <a:pt x="63946" y="177697"/>
                  </a:lnTo>
                  <a:lnTo>
                    <a:pt x="43916" y="211152"/>
                  </a:lnTo>
                  <a:lnTo>
                    <a:pt x="34534" y="264365"/>
                  </a:lnTo>
                  <a:lnTo>
                    <a:pt x="39040" y="291019"/>
                  </a:lnTo>
                  <a:lnTo>
                    <a:pt x="49631" y="316816"/>
                  </a:lnTo>
                  <a:lnTo>
                    <a:pt x="21625" y="353485"/>
                  </a:lnTo>
                  <a:lnTo>
                    <a:pt x="4943" y="393666"/>
                  </a:lnTo>
                  <a:lnTo>
                    <a:pt x="0" y="435777"/>
                  </a:lnTo>
                  <a:lnTo>
                    <a:pt x="7213" y="478233"/>
                  </a:lnTo>
                  <a:lnTo>
                    <a:pt x="27750" y="520560"/>
                  </a:lnTo>
                  <a:lnTo>
                    <a:pt x="59681" y="557103"/>
                  </a:lnTo>
                  <a:lnTo>
                    <a:pt x="101231" y="586616"/>
                  </a:lnTo>
                  <a:lnTo>
                    <a:pt x="150627" y="607858"/>
                  </a:lnTo>
                  <a:lnTo>
                    <a:pt x="206095" y="619584"/>
                  </a:lnTo>
                  <a:lnTo>
                    <a:pt x="211137" y="653909"/>
                  </a:lnTo>
                  <a:lnTo>
                    <a:pt x="247368" y="715560"/>
                  </a:lnTo>
                  <a:lnTo>
                    <a:pt x="277342" y="740742"/>
                  </a:lnTo>
                  <a:lnTo>
                    <a:pt x="321331" y="763609"/>
                  </a:lnTo>
                  <a:lnTo>
                    <a:pt x="370088" y="776643"/>
                  </a:lnTo>
                  <a:lnTo>
                    <a:pt x="421095" y="779704"/>
                  </a:lnTo>
                  <a:lnTo>
                    <a:pt x="471833" y="772652"/>
                  </a:lnTo>
                  <a:lnTo>
                    <a:pt x="519785" y="755347"/>
                  </a:lnTo>
                  <a:lnTo>
                    <a:pt x="539324" y="792018"/>
                  </a:lnTo>
                  <a:lnTo>
                    <a:pt x="567594" y="824172"/>
                  </a:lnTo>
                  <a:lnTo>
                    <a:pt x="603416" y="850920"/>
                  </a:lnTo>
                  <a:lnTo>
                    <a:pt x="645614" y="871370"/>
                  </a:lnTo>
                  <a:lnTo>
                    <a:pt x="693013" y="884633"/>
                  </a:lnTo>
                  <a:lnTo>
                    <a:pt x="741835" y="889762"/>
                  </a:lnTo>
                  <a:lnTo>
                    <a:pt x="789965" y="887017"/>
                  </a:lnTo>
                  <a:lnTo>
                    <a:pt x="836015" y="876822"/>
                  </a:lnTo>
                  <a:lnTo>
                    <a:pt x="878593" y="859599"/>
                  </a:lnTo>
                  <a:lnTo>
                    <a:pt x="916309" y="835773"/>
                  </a:lnTo>
                  <a:lnTo>
                    <a:pt x="947775" y="805766"/>
                  </a:lnTo>
                  <a:lnTo>
                    <a:pt x="992860" y="823014"/>
                  </a:lnTo>
                  <a:lnTo>
                    <a:pt x="1039751" y="833255"/>
                  </a:lnTo>
                  <a:lnTo>
                    <a:pt x="1087348" y="836716"/>
                  </a:lnTo>
                  <a:lnTo>
                    <a:pt x="1134549" y="833623"/>
                  </a:lnTo>
                  <a:lnTo>
                    <a:pt x="1180255" y="824202"/>
                  </a:lnTo>
                  <a:lnTo>
                    <a:pt x="1223365" y="808682"/>
                  </a:lnTo>
                  <a:lnTo>
                    <a:pt x="1262777" y="787288"/>
                  </a:lnTo>
                  <a:lnTo>
                    <a:pt x="1297392" y="760248"/>
                  </a:lnTo>
                  <a:lnTo>
                    <a:pt x="1326108" y="727788"/>
                  </a:lnTo>
                  <a:lnTo>
                    <a:pt x="1380749" y="725200"/>
                  </a:lnTo>
                  <a:lnTo>
                    <a:pt x="1429486" y="708420"/>
                  </a:lnTo>
                  <a:lnTo>
                    <a:pt x="1468125" y="679639"/>
                  </a:lnTo>
                  <a:lnTo>
                    <a:pt x="1492478" y="641047"/>
                  </a:lnTo>
                  <a:lnTo>
                    <a:pt x="1498601" y="609805"/>
                  </a:lnTo>
                  <a:lnTo>
                    <a:pt x="1494414" y="578848"/>
                  </a:lnTo>
                  <a:lnTo>
                    <a:pt x="1480369" y="549749"/>
                  </a:lnTo>
                  <a:lnTo>
                    <a:pt x="1456918" y="524080"/>
                  </a:lnTo>
                  <a:lnTo>
                    <a:pt x="1492023" y="501718"/>
                  </a:lnTo>
                  <a:lnTo>
                    <a:pt x="1517068" y="472914"/>
                  </a:lnTo>
                  <a:lnTo>
                    <a:pt x="1530802" y="439658"/>
                  </a:lnTo>
                  <a:lnTo>
                    <a:pt x="1531975" y="403938"/>
                  </a:lnTo>
                  <a:lnTo>
                    <a:pt x="1516975" y="364175"/>
                  </a:lnTo>
                  <a:lnTo>
                    <a:pt x="1487033" y="331484"/>
                  </a:lnTo>
                  <a:lnTo>
                    <a:pt x="1445303" y="308318"/>
                  </a:lnTo>
                  <a:lnTo>
                    <a:pt x="1394942" y="297131"/>
                  </a:lnTo>
                  <a:lnTo>
                    <a:pt x="1393672" y="294337"/>
                  </a:lnTo>
                  <a:lnTo>
                    <a:pt x="1391372" y="246908"/>
                  </a:lnTo>
                  <a:lnTo>
                    <a:pt x="1373463" y="193895"/>
                  </a:lnTo>
                  <a:lnTo>
                    <a:pt x="1344862" y="143764"/>
                  </a:lnTo>
                  <a:lnTo>
                    <a:pt x="1310487" y="104980"/>
                  </a:lnTo>
                  <a:lnTo>
                    <a:pt x="1253044" y="62409"/>
                  </a:lnTo>
                  <a:lnTo>
                    <a:pt x="1217190" y="49293"/>
                  </a:lnTo>
                  <a:lnTo>
                    <a:pt x="1170437" y="44954"/>
                  </a:lnTo>
                  <a:lnTo>
                    <a:pt x="1108176" y="51894"/>
                  </a:lnTo>
                  <a:lnTo>
                    <a:pt x="1082754" y="26986"/>
                  </a:lnTo>
                  <a:lnTo>
                    <a:pt x="1047656" y="10529"/>
                  </a:lnTo>
                  <a:lnTo>
                    <a:pt x="1005320" y="1780"/>
                  </a:lnTo>
                  <a:lnTo>
                    <a:pt x="958186" y="0"/>
                  </a:lnTo>
                  <a:close/>
                </a:path>
              </a:pathLst>
            </a:custGeom>
            <a:solidFill>
              <a:srgbClr val="D5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642891" y="3798746"/>
              <a:ext cx="1532255" cy="890269"/>
            </a:xfrm>
            <a:custGeom>
              <a:avLst/>
              <a:gdLst/>
              <a:ahLst/>
              <a:cxnLst/>
              <a:rect l="l" t="t" r="r" b="b"/>
              <a:pathLst>
                <a:path w="1532254" h="890270">
                  <a:moveTo>
                    <a:pt x="1393672" y="294337"/>
                  </a:moveTo>
                  <a:lnTo>
                    <a:pt x="1391372" y="246908"/>
                  </a:lnTo>
                  <a:lnTo>
                    <a:pt x="1373463" y="193895"/>
                  </a:lnTo>
                  <a:lnTo>
                    <a:pt x="1344862" y="143764"/>
                  </a:lnTo>
                  <a:lnTo>
                    <a:pt x="1310487" y="104980"/>
                  </a:lnTo>
                  <a:lnTo>
                    <a:pt x="1253044" y="62409"/>
                  </a:lnTo>
                  <a:lnTo>
                    <a:pt x="1217190" y="49293"/>
                  </a:lnTo>
                  <a:lnTo>
                    <a:pt x="1170437" y="44954"/>
                  </a:lnTo>
                  <a:lnTo>
                    <a:pt x="1108176" y="51894"/>
                  </a:lnTo>
                  <a:lnTo>
                    <a:pt x="1082754" y="26986"/>
                  </a:lnTo>
                  <a:lnTo>
                    <a:pt x="1047656" y="10529"/>
                  </a:lnTo>
                  <a:lnTo>
                    <a:pt x="1005320" y="1780"/>
                  </a:lnTo>
                  <a:lnTo>
                    <a:pt x="958186" y="0"/>
                  </a:lnTo>
                  <a:lnTo>
                    <a:pt x="908694" y="4445"/>
                  </a:lnTo>
                  <a:lnTo>
                    <a:pt x="859284" y="14377"/>
                  </a:lnTo>
                  <a:lnTo>
                    <a:pt x="812395" y="29053"/>
                  </a:lnTo>
                  <a:lnTo>
                    <a:pt x="770467" y="47732"/>
                  </a:lnTo>
                  <a:lnTo>
                    <a:pt x="735939" y="69674"/>
                  </a:lnTo>
                  <a:lnTo>
                    <a:pt x="715184" y="44936"/>
                  </a:lnTo>
                  <a:lnTo>
                    <a:pt x="687917" y="25128"/>
                  </a:lnTo>
                  <a:lnTo>
                    <a:pt x="655482" y="10988"/>
                  </a:lnTo>
                  <a:lnTo>
                    <a:pt x="619226" y="3253"/>
                  </a:lnTo>
                  <a:lnTo>
                    <a:pt x="577959" y="3074"/>
                  </a:lnTo>
                  <a:lnTo>
                    <a:pt x="538739" y="11254"/>
                  </a:lnTo>
                  <a:lnTo>
                    <a:pt x="503568" y="27148"/>
                  </a:lnTo>
                  <a:lnTo>
                    <a:pt x="474446" y="50116"/>
                  </a:lnTo>
                  <a:lnTo>
                    <a:pt x="432359" y="21878"/>
                  </a:lnTo>
                  <a:lnTo>
                    <a:pt x="382355" y="5856"/>
                  </a:lnTo>
                  <a:lnTo>
                    <a:pt x="328517" y="2788"/>
                  </a:lnTo>
                  <a:lnTo>
                    <a:pt x="274929" y="13413"/>
                  </a:lnTo>
                  <a:lnTo>
                    <a:pt x="238200" y="30357"/>
                  </a:lnTo>
                  <a:lnTo>
                    <a:pt x="208270" y="53529"/>
                  </a:lnTo>
                  <a:lnTo>
                    <a:pt x="186364" y="81725"/>
                  </a:lnTo>
                  <a:lnTo>
                    <a:pt x="173710" y="113743"/>
                  </a:lnTo>
                  <a:lnTo>
                    <a:pt x="130391" y="127838"/>
                  </a:lnTo>
                  <a:lnTo>
                    <a:pt x="93287" y="149541"/>
                  </a:lnTo>
                  <a:lnTo>
                    <a:pt x="63946" y="177697"/>
                  </a:lnTo>
                  <a:lnTo>
                    <a:pt x="43916" y="211152"/>
                  </a:lnTo>
                  <a:lnTo>
                    <a:pt x="34534" y="264365"/>
                  </a:lnTo>
                  <a:lnTo>
                    <a:pt x="39040" y="291019"/>
                  </a:lnTo>
                  <a:lnTo>
                    <a:pt x="49631" y="316816"/>
                  </a:lnTo>
                  <a:lnTo>
                    <a:pt x="21625" y="353485"/>
                  </a:lnTo>
                  <a:lnTo>
                    <a:pt x="4943" y="393666"/>
                  </a:lnTo>
                  <a:lnTo>
                    <a:pt x="0" y="435777"/>
                  </a:lnTo>
                  <a:lnTo>
                    <a:pt x="7213" y="478233"/>
                  </a:lnTo>
                  <a:lnTo>
                    <a:pt x="27750" y="520560"/>
                  </a:lnTo>
                  <a:lnTo>
                    <a:pt x="59681" y="557103"/>
                  </a:lnTo>
                  <a:lnTo>
                    <a:pt x="101231" y="586616"/>
                  </a:lnTo>
                  <a:lnTo>
                    <a:pt x="150627" y="607858"/>
                  </a:lnTo>
                  <a:lnTo>
                    <a:pt x="206095" y="619584"/>
                  </a:lnTo>
                  <a:lnTo>
                    <a:pt x="211137" y="653909"/>
                  </a:lnTo>
                  <a:lnTo>
                    <a:pt x="247368" y="715560"/>
                  </a:lnTo>
                  <a:lnTo>
                    <a:pt x="277342" y="740742"/>
                  </a:lnTo>
                  <a:lnTo>
                    <a:pt x="321331" y="763609"/>
                  </a:lnTo>
                  <a:lnTo>
                    <a:pt x="370088" y="776643"/>
                  </a:lnTo>
                  <a:lnTo>
                    <a:pt x="421095" y="779704"/>
                  </a:lnTo>
                  <a:lnTo>
                    <a:pt x="471833" y="772652"/>
                  </a:lnTo>
                  <a:lnTo>
                    <a:pt x="519785" y="755347"/>
                  </a:lnTo>
                  <a:lnTo>
                    <a:pt x="539324" y="792018"/>
                  </a:lnTo>
                  <a:lnTo>
                    <a:pt x="567594" y="824172"/>
                  </a:lnTo>
                  <a:lnTo>
                    <a:pt x="603416" y="850920"/>
                  </a:lnTo>
                  <a:lnTo>
                    <a:pt x="645614" y="871370"/>
                  </a:lnTo>
                  <a:lnTo>
                    <a:pt x="693013" y="884633"/>
                  </a:lnTo>
                  <a:lnTo>
                    <a:pt x="741835" y="889762"/>
                  </a:lnTo>
                  <a:lnTo>
                    <a:pt x="789965" y="887017"/>
                  </a:lnTo>
                  <a:lnTo>
                    <a:pt x="836015" y="876822"/>
                  </a:lnTo>
                  <a:lnTo>
                    <a:pt x="878593" y="859599"/>
                  </a:lnTo>
                  <a:lnTo>
                    <a:pt x="916309" y="835773"/>
                  </a:lnTo>
                  <a:lnTo>
                    <a:pt x="947775" y="805766"/>
                  </a:lnTo>
                  <a:lnTo>
                    <a:pt x="992860" y="823014"/>
                  </a:lnTo>
                  <a:lnTo>
                    <a:pt x="1039751" y="833255"/>
                  </a:lnTo>
                  <a:lnTo>
                    <a:pt x="1087348" y="836716"/>
                  </a:lnTo>
                  <a:lnTo>
                    <a:pt x="1134549" y="833623"/>
                  </a:lnTo>
                  <a:lnTo>
                    <a:pt x="1180255" y="824202"/>
                  </a:lnTo>
                  <a:lnTo>
                    <a:pt x="1223365" y="808682"/>
                  </a:lnTo>
                  <a:lnTo>
                    <a:pt x="1262777" y="787288"/>
                  </a:lnTo>
                  <a:lnTo>
                    <a:pt x="1297392" y="760248"/>
                  </a:lnTo>
                  <a:lnTo>
                    <a:pt x="1326108" y="727788"/>
                  </a:lnTo>
                  <a:lnTo>
                    <a:pt x="1380749" y="725200"/>
                  </a:lnTo>
                  <a:lnTo>
                    <a:pt x="1429486" y="708420"/>
                  </a:lnTo>
                  <a:lnTo>
                    <a:pt x="1468125" y="679639"/>
                  </a:lnTo>
                  <a:lnTo>
                    <a:pt x="1492478" y="641047"/>
                  </a:lnTo>
                  <a:lnTo>
                    <a:pt x="1498601" y="609805"/>
                  </a:lnTo>
                  <a:lnTo>
                    <a:pt x="1494414" y="578848"/>
                  </a:lnTo>
                  <a:lnTo>
                    <a:pt x="1480369" y="549749"/>
                  </a:lnTo>
                  <a:lnTo>
                    <a:pt x="1456918" y="524080"/>
                  </a:lnTo>
                  <a:lnTo>
                    <a:pt x="1492023" y="501718"/>
                  </a:lnTo>
                  <a:lnTo>
                    <a:pt x="1517068" y="472914"/>
                  </a:lnTo>
                  <a:lnTo>
                    <a:pt x="1530802" y="439658"/>
                  </a:lnTo>
                  <a:lnTo>
                    <a:pt x="1531975" y="403938"/>
                  </a:lnTo>
                  <a:lnTo>
                    <a:pt x="1516975" y="364175"/>
                  </a:lnTo>
                  <a:lnTo>
                    <a:pt x="1487033" y="331484"/>
                  </a:lnTo>
                  <a:lnTo>
                    <a:pt x="1445303" y="308318"/>
                  </a:lnTo>
                  <a:lnTo>
                    <a:pt x="1394942" y="297131"/>
                  </a:lnTo>
                  <a:lnTo>
                    <a:pt x="1394561" y="296242"/>
                  </a:lnTo>
                  <a:lnTo>
                    <a:pt x="1394053" y="295353"/>
                  </a:lnTo>
                  <a:lnTo>
                    <a:pt x="1393672" y="294337"/>
                  </a:lnTo>
                  <a:close/>
                </a:path>
                <a:path w="1532254" h="890270">
                  <a:moveTo>
                    <a:pt x="1365478" y="536907"/>
                  </a:moveTo>
                  <a:lnTo>
                    <a:pt x="1388937" y="536918"/>
                  </a:lnTo>
                  <a:lnTo>
                    <a:pt x="1411991" y="534144"/>
                  </a:lnTo>
                  <a:lnTo>
                    <a:pt x="1434236" y="528656"/>
                  </a:lnTo>
                  <a:lnTo>
                    <a:pt x="1455267" y="520524"/>
                  </a:lnTo>
                </a:path>
                <a:path w="1532254" h="890270">
                  <a:moveTo>
                    <a:pt x="1286230" y="716104"/>
                  </a:moveTo>
                  <a:lnTo>
                    <a:pt x="1295846" y="718796"/>
                  </a:lnTo>
                  <a:lnTo>
                    <a:pt x="1305629" y="720977"/>
                  </a:lnTo>
                  <a:lnTo>
                    <a:pt x="1315555" y="722658"/>
                  </a:lnTo>
                  <a:lnTo>
                    <a:pt x="1325600" y="723851"/>
                  </a:lnTo>
                </a:path>
                <a:path w="1532254" h="890270">
                  <a:moveTo>
                    <a:pt x="947775" y="802083"/>
                  </a:moveTo>
                  <a:lnTo>
                    <a:pt x="954611" y="793560"/>
                  </a:lnTo>
                  <a:lnTo>
                    <a:pt x="960840" y="784763"/>
                  </a:lnTo>
                  <a:lnTo>
                    <a:pt x="966473" y="775704"/>
                  </a:lnTo>
                  <a:lnTo>
                    <a:pt x="971524" y="766396"/>
                  </a:lnTo>
                </a:path>
                <a:path w="1532254" h="890270">
                  <a:moveTo>
                    <a:pt x="510133" y="713056"/>
                  </a:moveTo>
                  <a:lnTo>
                    <a:pt x="511512" y="722954"/>
                  </a:lnTo>
                  <a:lnTo>
                    <a:pt x="513546" y="732804"/>
                  </a:lnTo>
                  <a:lnTo>
                    <a:pt x="516223" y="742559"/>
                  </a:lnTo>
                  <a:lnTo>
                    <a:pt x="519531" y="752172"/>
                  </a:lnTo>
                </a:path>
                <a:path w="1532254" h="890270">
                  <a:moveTo>
                    <a:pt x="213461" y="518111"/>
                  </a:moveTo>
                  <a:lnTo>
                    <a:pt x="204615" y="568079"/>
                  </a:lnTo>
                  <a:lnTo>
                    <a:pt x="199939" y="593181"/>
                  </a:lnTo>
                  <a:lnTo>
                    <a:pt x="198425" y="601176"/>
                  </a:lnTo>
                  <a:lnTo>
                    <a:pt x="199063" y="599826"/>
                  </a:lnTo>
                  <a:lnTo>
                    <a:pt x="200846" y="596889"/>
                  </a:lnTo>
                  <a:lnTo>
                    <a:pt x="202764" y="600127"/>
                  </a:lnTo>
                  <a:lnTo>
                    <a:pt x="203809" y="617298"/>
                  </a:lnTo>
                </a:path>
                <a:path w="1532254" h="890270">
                  <a:moveTo>
                    <a:pt x="50393" y="314530"/>
                  </a:moveTo>
                  <a:lnTo>
                    <a:pt x="60160" y="329962"/>
                  </a:lnTo>
                  <a:lnTo>
                    <a:pt x="72046" y="344359"/>
                  </a:lnTo>
                  <a:lnTo>
                    <a:pt x="85933" y="357588"/>
                  </a:lnTo>
                  <a:lnTo>
                    <a:pt x="101701" y="369521"/>
                  </a:lnTo>
                </a:path>
                <a:path w="1532254" h="890270">
                  <a:moveTo>
                    <a:pt x="173456" y="110695"/>
                  </a:moveTo>
                  <a:lnTo>
                    <a:pt x="172217" y="117118"/>
                  </a:lnTo>
                  <a:lnTo>
                    <a:pt x="171360" y="123601"/>
                  </a:lnTo>
                  <a:lnTo>
                    <a:pt x="170884" y="130108"/>
                  </a:lnTo>
                  <a:lnTo>
                    <a:pt x="170789" y="136603"/>
                  </a:lnTo>
                </a:path>
                <a:path w="1532254" h="890270">
                  <a:moveTo>
                    <a:pt x="501243" y="80342"/>
                  </a:moveTo>
                  <a:lnTo>
                    <a:pt x="495813" y="71539"/>
                  </a:lnTo>
                  <a:lnTo>
                    <a:pt x="489622" y="63070"/>
                  </a:lnTo>
                  <a:lnTo>
                    <a:pt x="482669" y="54981"/>
                  </a:lnTo>
                  <a:lnTo>
                    <a:pt x="474954" y="47322"/>
                  </a:lnTo>
                </a:path>
                <a:path w="1532254" h="890270">
                  <a:moveTo>
                    <a:pt x="747115" y="96217"/>
                  </a:moveTo>
                  <a:lnTo>
                    <a:pt x="744755" y="88841"/>
                  </a:lnTo>
                  <a:lnTo>
                    <a:pt x="741860" y="81596"/>
                  </a:lnTo>
                  <a:lnTo>
                    <a:pt x="738417" y="74517"/>
                  </a:lnTo>
                  <a:lnTo>
                    <a:pt x="734415" y="67642"/>
                  </a:lnTo>
                </a:path>
                <a:path w="1532254" h="890270">
                  <a:moveTo>
                    <a:pt x="1139926" y="47195"/>
                  </a:moveTo>
                  <a:lnTo>
                    <a:pt x="1119699" y="55392"/>
                  </a:lnTo>
                  <a:lnTo>
                    <a:pt x="1090507" y="66673"/>
                  </a:lnTo>
                  <a:lnTo>
                    <a:pt x="1061862" y="78502"/>
                  </a:lnTo>
                  <a:lnTo>
                    <a:pt x="1043279" y="88343"/>
                  </a:lnTo>
                </a:path>
                <a:path w="1532254" h="890270">
                  <a:moveTo>
                    <a:pt x="1385544" y="323547"/>
                  </a:moveTo>
                  <a:lnTo>
                    <a:pt x="1388117" y="316357"/>
                  </a:lnTo>
                  <a:lnTo>
                    <a:pt x="1390322" y="309084"/>
                  </a:lnTo>
                  <a:lnTo>
                    <a:pt x="1392170" y="301740"/>
                  </a:lnTo>
                  <a:lnTo>
                    <a:pt x="1393672" y="294337"/>
                  </a:lnTo>
                </a:path>
              </a:pathLst>
            </a:custGeom>
            <a:ln w="2540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 txBox="1"/>
          <p:nvPr/>
        </p:nvSpPr>
        <p:spPr>
          <a:xfrm>
            <a:off x="4205732" y="1887473"/>
            <a:ext cx="1176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MS UI Gothic"/>
                <a:cs typeface="MS UI Gothic"/>
              </a:rPr>
              <a:t>I</a:t>
            </a:r>
            <a:r>
              <a:rPr sz="1200" spc="-55" dirty="0">
                <a:latin typeface="MS UI Gothic"/>
                <a:cs typeface="MS UI Gothic"/>
              </a:rPr>
              <a:t>P</a:t>
            </a:r>
            <a:r>
              <a:rPr sz="1200" spc="10" dirty="0">
                <a:latin typeface="MS UI Gothic"/>
                <a:cs typeface="MS UI Gothic"/>
              </a:rPr>
              <a:t>電話</a:t>
            </a:r>
            <a:r>
              <a:rPr sz="1200" dirty="0">
                <a:latin typeface="MS UI Gothic"/>
                <a:cs typeface="MS UI Gothic"/>
              </a:rPr>
              <a:t>ネ</a:t>
            </a:r>
            <a:r>
              <a:rPr sz="1200" spc="50" dirty="0">
                <a:latin typeface="MS UI Gothic"/>
                <a:cs typeface="MS UI Gothic"/>
              </a:rPr>
              <a:t>ッ</a:t>
            </a:r>
            <a:r>
              <a:rPr sz="1200" spc="55" dirty="0">
                <a:latin typeface="MS UI Gothic"/>
                <a:cs typeface="MS UI Gothic"/>
              </a:rPr>
              <a:t>ト</a:t>
            </a:r>
            <a:r>
              <a:rPr sz="1200" spc="105" dirty="0">
                <a:latin typeface="MS UI Gothic"/>
                <a:cs typeface="MS UI Gothic"/>
              </a:rPr>
              <a:t>ワーク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4881117" y="3937253"/>
            <a:ext cx="10560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1600" spc="105" dirty="0">
                <a:latin typeface="MS UI Gothic"/>
                <a:cs typeface="MS UI Gothic"/>
              </a:rPr>
              <a:t>フュー</a:t>
            </a:r>
            <a:r>
              <a:rPr sz="1600" spc="130" dirty="0">
                <a:latin typeface="MS UI Gothic"/>
                <a:cs typeface="MS UI Gothic"/>
              </a:rPr>
              <a:t>ジョン</a:t>
            </a:r>
            <a:endParaRPr sz="16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600" spc="-60" dirty="0">
                <a:latin typeface="MS UI Gothic"/>
                <a:cs typeface="MS UI Gothic"/>
              </a:rPr>
              <a:t>IP</a:t>
            </a:r>
            <a:r>
              <a:rPr sz="1600" spc="200" dirty="0">
                <a:latin typeface="MS UI Gothic"/>
                <a:cs typeface="MS UI Gothic"/>
              </a:rPr>
              <a:t>-</a:t>
            </a:r>
            <a:r>
              <a:rPr sz="1600" spc="-15" dirty="0">
                <a:latin typeface="MS UI Gothic"/>
                <a:cs typeface="MS UI Gothic"/>
              </a:rPr>
              <a:t>Pho</a:t>
            </a:r>
            <a:r>
              <a:rPr sz="1600" spc="30" dirty="0">
                <a:latin typeface="MS UI Gothic"/>
                <a:cs typeface="MS UI Gothic"/>
              </a:rPr>
              <a:t>n</a:t>
            </a:r>
            <a:r>
              <a:rPr sz="1600" spc="35" dirty="0">
                <a:latin typeface="MS UI Gothic"/>
                <a:cs typeface="MS UI Gothic"/>
              </a:rPr>
              <a:t>e</a:t>
            </a:r>
            <a:r>
              <a:rPr sz="1600" spc="-5" dirty="0">
                <a:latin typeface="MS UI Gothic"/>
                <a:cs typeface="MS UI Gothic"/>
              </a:rPr>
              <a:t>等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5986271" y="3905630"/>
            <a:ext cx="1254760" cy="200660"/>
          </a:xfrm>
          <a:custGeom>
            <a:avLst/>
            <a:gdLst/>
            <a:ahLst/>
            <a:cxnLst/>
            <a:rect l="l" t="t" r="r" b="b"/>
            <a:pathLst>
              <a:path w="1254759" h="200660">
                <a:moveTo>
                  <a:pt x="71500" y="124714"/>
                </a:moveTo>
                <a:lnTo>
                  <a:pt x="0" y="171069"/>
                </a:lnTo>
                <a:lnTo>
                  <a:pt x="80010" y="200406"/>
                </a:lnTo>
                <a:lnTo>
                  <a:pt x="76626" y="170307"/>
                </a:lnTo>
                <a:lnTo>
                  <a:pt x="63753" y="170307"/>
                </a:lnTo>
                <a:lnTo>
                  <a:pt x="62356" y="157607"/>
                </a:lnTo>
                <a:lnTo>
                  <a:pt x="75037" y="156173"/>
                </a:lnTo>
                <a:lnTo>
                  <a:pt x="71500" y="124714"/>
                </a:lnTo>
                <a:close/>
              </a:path>
              <a:path w="1254759" h="200660">
                <a:moveTo>
                  <a:pt x="75037" y="156173"/>
                </a:moveTo>
                <a:lnTo>
                  <a:pt x="62356" y="157607"/>
                </a:lnTo>
                <a:lnTo>
                  <a:pt x="63753" y="170307"/>
                </a:lnTo>
                <a:lnTo>
                  <a:pt x="76464" y="168870"/>
                </a:lnTo>
                <a:lnTo>
                  <a:pt x="75037" y="156173"/>
                </a:lnTo>
                <a:close/>
              </a:path>
              <a:path w="1254759" h="200660">
                <a:moveTo>
                  <a:pt x="76464" y="168870"/>
                </a:moveTo>
                <a:lnTo>
                  <a:pt x="63753" y="170307"/>
                </a:lnTo>
                <a:lnTo>
                  <a:pt x="76626" y="170307"/>
                </a:lnTo>
                <a:lnTo>
                  <a:pt x="76464" y="168870"/>
                </a:lnTo>
                <a:close/>
              </a:path>
              <a:path w="1254759" h="200660">
                <a:moveTo>
                  <a:pt x="1177787" y="31535"/>
                </a:moveTo>
                <a:lnTo>
                  <a:pt x="75037" y="156173"/>
                </a:lnTo>
                <a:lnTo>
                  <a:pt x="76464" y="168870"/>
                </a:lnTo>
                <a:lnTo>
                  <a:pt x="1179214" y="44232"/>
                </a:lnTo>
                <a:lnTo>
                  <a:pt x="1177787" y="31535"/>
                </a:lnTo>
                <a:close/>
              </a:path>
              <a:path w="1254759" h="200660">
                <a:moveTo>
                  <a:pt x="1253076" y="30099"/>
                </a:moveTo>
                <a:lnTo>
                  <a:pt x="1190498" y="30099"/>
                </a:lnTo>
                <a:lnTo>
                  <a:pt x="1191895" y="42799"/>
                </a:lnTo>
                <a:lnTo>
                  <a:pt x="1179214" y="44232"/>
                </a:lnTo>
                <a:lnTo>
                  <a:pt x="1182751" y="75692"/>
                </a:lnTo>
                <a:lnTo>
                  <a:pt x="1253076" y="30099"/>
                </a:lnTo>
                <a:close/>
              </a:path>
              <a:path w="1254759" h="200660">
                <a:moveTo>
                  <a:pt x="1190498" y="30099"/>
                </a:moveTo>
                <a:lnTo>
                  <a:pt x="1177787" y="31535"/>
                </a:lnTo>
                <a:lnTo>
                  <a:pt x="1179214" y="44232"/>
                </a:lnTo>
                <a:lnTo>
                  <a:pt x="1191895" y="42799"/>
                </a:lnTo>
                <a:lnTo>
                  <a:pt x="1190498" y="30099"/>
                </a:lnTo>
                <a:close/>
              </a:path>
              <a:path w="1254759" h="200660">
                <a:moveTo>
                  <a:pt x="1174242" y="0"/>
                </a:moveTo>
                <a:lnTo>
                  <a:pt x="1177787" y="31535"/>
                </a:lnTo>
                <a:lnTo>
                  <a:pt x="1190498" y="30099"/>
                </a:lnTo>
                <a:lnTo>
                  <a:pt x="1253076" y="30099"/>
                </a:lnTo>
                <a:lnTo>
                  <a:pt x="1254252" y="29337"/>
                </a:lnTo>
                <a:lnTo>
                  <a:pt x="11742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>
            <a:spLocks noGrp="1"/>
          </p:cNvSpPr>
          <p:nvPr>
            <p:ph type="sldNum" sz="quarter" idx="7"/>
          </p:nvPr>
        </p:nvSpPr>
        <p:spPr>
          <a:xfrm>
            <a:off x="8825483" y="6644822"/>
            <a:ext cx="30225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</a:t>
            </a:r>
            <a:r>
              <a:rPr lang="en-US" spc="180" dirty="0"/>
              <a:t>8</a:t>
            </a:r>
          </a:p>
          <a:p>
            <a:pPr marL="38100">
              <a:lnSpc>
                <a:spcPts val="1585"/>
              </a:lnSpc>
            </a:pPr>
            <a:endParaRPr spc="1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9178" y="3259582"/>
            <a:ext cx="314782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/>
              <a:t>特徴</a:t>
            </a:r>
            <a:r>
              <a:rPr sz="3600" spc="380" dirty="0"/>
              <a:t>・</a:t>
            </a:r>
            <a:r>
              <a:rPr sz="3600" spc="185" dirty="0"/>
              <a:t>メ</a:t>
            </a:r>
            <a:r>
              <a:rPr sz="3600" spc="-60" dirty="0"/>
              <a:t>リ</a:t>
            </a:r>
            <a:r>
              <a:rPr sz="3600" spc="235" dirty="0"/>
              <a:t>ッ</a:t>
            </a:r>
            <a:r>
              <a:rPr sz="3600" spc="-625" dirty="0"/>
              <a:t>ト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1521" y="3259582"/>
            <a:ext cx="64232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95" dirty="0"/>
              <a:t>ご</a:t>
            </a:r>
            <a:r>
              <a:rPr sz="3600" spc="5" dirty="0"/>
              <a:t>導入</a:t>
            </a:r>
            <a:r>
              <a:rPr sz="3600" spc="315" dirty="0"/>
              <a:t>ス</a:t>
            </a:r>
            <a:r>
              <a:rPr sz="3600" spc="335" dirty="0"/>
              <a:t>ケ</a:t>
            </a:r>
            <a:r>
              <a:rPr sz="3600" spc="70" dirty="0"/>
              <a:t>ジュ</a:t>
            </a:r>
            <a:r>
              <a:rPr sz="3600" spc="420" dirty="0"/>
              <a:t>ー</a:t>
            </a:r>
            <a:r>
              <a:rPr sz="3600" spc="555" dirty="0"/>
              <a:t>ル</a:t>
            </a:r>
            <a:r>
              <a:rPr sz="3600" spc="315" dirty="0"/>
              <a:t>•</a:t>
            </a:r>
            <a:r>
              <a:rPr sz="3600" spc="495" dirty="0"/>
              <a:t>ご</a:t>
            </a:r>
            <a:r>
              <a:rPr sz="3600" spc="5" dirty="0"/>
              <a:t>利用料</a:t>
            </a:r>
            <a:r>
              <a:rPr sz="3600" dirty="0"/>
              <a:t>金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825483" y="6644822"/>
            <a:ext cx="30225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lang="en-US" spc="180" dirty="0"/>
              <a:t>39</a:t>
            </a:r>
            <a:endParaRPr spc="18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30499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55" dirty="0">
                <a:latin typeface="MS UI Gothic"/>
                <a:cs typeface="MS UI Gothic"/>
              </a:rPr>
              <a:t>ご導入までの流れ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1150" y="824738"/>
            <a:ext cx="4554855" cy="1106170"/>
            <a:chOff x="311150" y="824738"/>
            <a:chExt cx="4554855" cy="1106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50" y="837438"/>
              <a:ext cx="4465320" cy="1080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3850" y="837438"/>
              <a:ext cx="4465320" cy="1080770"/>
            </a:xfrm>
            <a:custGeom>
              <a:avLst/>
              <a:gdLst/>
              <a:ahLst/>
              <a:cxnLst/>
              <a:rect l="l" t="t" r="r" b="b"/>
              <a:pathLst>
                <a:path w="4465320" h="1080770">
                  <a:moveTo>
                    <a:pt x="0" y="0"/>
                  </a:moveTo>
                  <a:lnTo>
                    <a:pt x="4130040" y="0"/>
                  </a:lnTo>
                  <a:lnTo>
                    <a:pt x="4465320" y="540258"/>
                  </a:lnTo>
                  <a:lnTo>
                    <a:pt x="4130040" y="1080515"/>
                  </a:lnTo>
                  <a:lnTo>
                    <a:pt x="0" y="1080515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2166" y="1053846"/>
              <a:ext cx="2001011" cy="8641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52166" y="1053846"/>
              <a:ext cx="2001520" cy="864235"/>
            </a:xfrm>
            <a:custGeom>
              <a:avLst/>
              <a:gdLst/>
              <a:ahLst/>
              <a:cxnLst/>
              <a:rect l="l" t="t" r="r" b="b"/>
              <a:pathLst>
                <a:path w="2001520" h="864235">
                  <a:moveTo>
                    <a:pt x="0" y="0"/>
                  </a:moveTo>
                  <a:lnTo>
                    <a:pt x="1732914" y="0"/>
                  </a:lnTo>
                  <a:lnTo>
                    <a:pt x="2001011" y="432053"/>
                  </a:lnTo>
                  <a:lnTo>
                    <a:pt x="1732914" y="864107"/>
                  </a:lnTo>
                  <a:lnTo>
                    <a:pt x="0" y="86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57117" y="1205610"/>
            <a:ext cx="8547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333399"/>
                </a:solidFill>
                <a:latin typeface="MS UI Gothic"/>
                <a:cs typeface="MS UI Gothic"/>
              </a:rPr>
              <a:t>お見積り </a:t>
            </a:r>
            <a:r>
              <a:rPr sz="1800" spc="85" dirty="0">
                <a:solidFill>
                  <a:srgbClr val="333399"/>
                </a:solidFill>
                <a:latin typeface="MS UI Gothic"/>
                <a:cs typeface="MS UI Gothic"/>
              </a:rPr>
              <a:t>ご</a:t>
            </a:r>
            <a:r>
              <a:rPr sz="1800" spc="114" dirty="0">
                <a:solidFill>
                  <a:srgbClr val="333399"/>
                </a:solidFill>
                <a:latin typeface="MS UI Gothic"/>
                <a:cs typeface="MS UI Gothic"/>
              </a:rPr>
              <a:t>検</a:t>
            </a: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討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84174" y="1041146"/>
            <a:ext cx="2280920" cy="889635"/>
            <a:chOff x="884174" y="1041146"/>
            <a:chExt cx="2280920" cy="8896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6874" y="1053846"/>
              <a:ext cx="2255520" cy="86410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96874" y="1053846"/>
              <a:ext cx="2255520" cy="864235"/>
            </a:xfrm>
            <a:custGeom>
              <a:avLst/>
              <a:gdLst/>
              <a:ahLst/>
              <a:cxnLst/>
              <a:rect l="l" t="t" r="r" b="b"/>
              <a:pathLst>
                <a:path w="2255520" h="864235">
                  <a:moveTo>
                    <a:pt x="0" y="0"/>
                  </a:moveTo>
                  <a:lnTo>
                    <a:pt x="1987423" y="0"/>
                  </a:lnTo>
                  <a:lnTo>
                    <a:pt x="2255520" y="432053"/>
                  </a:lnTo>
                  <a:lnTo>
                    <a:pt x="1987423" y="864107"/>
                  </a:lnTo>
                  <a:lnTo>
                    <a:pt x="0" y="86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23873" y="1342466"/>
            <a:ext cx="1466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solidFill>
                  <a:srgbClr val="333399"/>
                </a:solidFill>
                <a:latin typeface="MS UI Gothic"/>
                <a:cs typeface="MS UI Gothic"/>
              </a:rPr>
              <a:t>問合</a:t>
            </a:r>
            <a:r>
              <a:rPr sz="1800" spc="25" dirty="0">
                <a:solidFill>
                  <a:srgbClr val="333399"/>
                </a:solidFill>
                <a:latin typeface="MS UI Gothic"/>
                <a:cs typeface="MS UI Gothic"/>
              </a:rPr>
              <a:t>せ</a:t>
            </a:r>
            <a:r>
              <a:rPr sz="1800" spc="180" dirty="0">
                <a:solidFill>
                  <a:srgbClr val="333399"/>
                </a:solidFill>
                <a:latin typeface="MS UI Gothic"/>
                <a:cs typeface="MS UI Gothic"/>
              </a:rPr>
              <a:t>•ご商談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708" y="1006221"/>
            <a:ext cx="330200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dirty="0">
                <a:latin typeface="MS UI Gothic"/>
                <a:cs typeface="MS UI Gothic"/>
              </a:rPr>
              <a:t>検 討</a:t>
            </a:r>
            <a:endParaRPr sz="2400">
              <a:latin typeface="MS UI Gothic"/>
              <a:cs typeface="MS UI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4865" y="2769361"/>
            <a:ext cx="7272020" cy="1104900"/>
            <a:chOff x="324865" y="2769361"/>
            <a:chExt cx="7272020" cy="110490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565" y="2782061"/>
              <a:ext cx="7176515" cy="10789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7565" y="2782061"/>
              <a:ext cx="7176770" cy="1079500"/>
            </a:xfrm>
            <a:custGeom>
              <a:avLst/>
              <a:gdLst/>
              <a:ahLst/>
              <a:cxnLst/>
              <a:rect l="l" t="t" r="r" b="b"/>
              <a:pathLst>
                <a:path w="7176770" h="1079500">
                  <a:moveTo>
                    <a:pt x="0" y="0"/>
                  </a:moveTo>
                  <a:lnTo>
                    <a:pt x="6841743" y="0"/>
                  </a:lnTo>
                  <a:lnTo>
                    <a:pt x="7176515" y="539496"/>
                  </a:lnTo>
                  <a:lnTo>
                    <a:pt x="6841743" y="1078992"/>
                  </a:lnTo>
                  <a:lnTo>
                    <a:pt x="0" y="1078992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1313" y="2998469"/>
              <a:ext cx="1642871" cy="86258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941313" y="2998469"/>
              <a:ext cx="1643380" cy="862965"/>
            </a:xfrm>
            <a:custGeom>
              <a:avLst/>
              <a:gdLst/>
              <a:ahLst/>
              <a:cxnLst/>
              <a:rect l="l" t="t" r="r" b="b"/>
              <a:pathLst>
                <a:path w="1643379" h="862964">
                  <a:moveTo>
                    <a:pt x="0" y="0"/>
                  </a:moveTo>
                  <a:lnTo>
                    <a:pt x="1375156" y="0"/>
                  </a:lnTo>
                  <a:lnTo>
                    <a:pt x="1642871" y="431291"/>
                  </a:lnTo>
                  <a:lnTo>
                    <a:pt x="1375156" y="862583"/>
                  </a:lnTo>
                  <a:lnTo>
                    <a:pt x="0" y="86258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57925" y="3149930"/>
            <a:ext cx="87439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333399"/>
                </a:solidFill>
                <a:latin typeface="MS UI Gothic"/>
                <a:cs typeface="MS UI Gothic"/>
              </a:rPr>
              <a:t>ご利用</a:t>
            </a:r>
            <a:r>
              <a:rPr sz="1800" spc="-60" dirty="0">
                <a:solidFill>
                  <a:srgbClr val="333399"/>
                </a:solidFill>
                <a:latin typeface="MS UI Gothic"/>
                <a:cs typeface="MS UI Gothic"/>
              </a:rPr>
              <a:t>ID</a:t>
            </a:r>
            <a:endParaRPr sz="1800">
              <a:latin typeface="MS UI Gothic"/>
              <a:cs typeface="MS UI Gothic"/>
            </a:endParaRPr>
          </a:p>
          <a:p>
            <a:pPr marL="17145">
              <a:lnSpc>
                <a:spcPct val="100000"/>
              </a:lnSpc>
              <a:spcBef>
                <a:spcPts val="5"/>
              </a:spcBef>
            </a:pPr>
            <a:r>
              <a:rPr sz="1800" spc="60" dirty="0">
                <a:solidFill>
                  <a:srgbClr val="333399"/>
                </a:solidFill>
                <a:latin typeface="MS UI Gothic"/>
                <a:cs typeface="MS UI Gothic"/>
              </a:rPr>
              <a:t>お引渡し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400554" y="2985770"/>
            <a:ext cx="3841750" cy="888365"/>
            <a:chOff x="2400554" y="2985770"/>
            <a:chExt cx="3841750" cy="88836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27754" y="2998470"/>
              <a:ext cx="2101596" cy="86258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127754" y="2998470"/>
              <a:ext cx="2101850" cy="862965"/>
            </a:xfrm>
            <a:custGeom>
              <a:avLst/>
              <a:gdLst/>
              <a:ahLst/>
              <a:cxnLst/>
              <a:rect l="l" t="t" r="r" b="b"/>
              <a:pathLst>
                <a:path w="2101850" h="862964">
                  <a:moveTo>
                    <a:pt x="0" y="0"/>
                  </a:moveTo>
                  <a:lnTo>
                    <a:pt x="1833880" y="0"/>
                  </a:lnTo>
                  <a:lnTo>
                    <a:pt x="2101596" y="431291"/>
                  </a:lnTo>
                  <a:lnTo>
                    <a:pt x="1833880" y="862583"/>
                  </a:lnTo>
                  <a:lnTo>
                    <a:pt x="0" y="86258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13254" y="2998470"/>
              <a:ext cx="1953768" cy="86258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413254" y="2998470"/>
              <a:ext cx="1953895" cy="862965"/>
            </a:xfrm>
            <a:custGeom>
              <a:avLst/>
              <a:gdLst/>
              <a:ahLst/>
              <a:cxnLst/>
              <a:rect l="l" t="t" r="r" b="b"/>
              <a:pathLst>
                <a:path w="1953895" h="862964">
                  <a:moveTo>
                    <a:pt x="0" y="0"/>
                  </a:moveTo>
                  <a:lnTo>
                    <a:pt x="1686051" y="0"/>
                  </a:lnTo>
                  <a:lnTo>
                    <a:pt x="1953768" y="431291"/>
                  </a:lnTo>
                  <a:lnTo>
                    <a:pt x="1686051" y="862583"/>
                  </a:lnTo>
                  <a:lnTo>
                    <a:pt x="0" y="86258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704845" y="3149930"/>
            <a:ext cx="1386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solidFill>
                  <a:srgbClr val="333399"/>
                </a:solidFill>
                <a:latin typeface="MS UI Gothic"/>
                <a:cs typeface="MS UI Gothic"/>
              </a:rPr>
              <a:t>BlueBean365</a:t>
            </a:r>
            <a:endParaRPr sz="1800" dirty="0">
              <a:latin typeface="MS UI Gothic"/>
              <a:cs typeface="MS UI Gothic"/>
            </a:endParaRPr>
          </a:p>
          <a:p>
            <a:pPr marL="16002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利用申込</a:t>
            </a:r>
            <a:endParaRPr sz="1800" dirty="0">
              <a:latin typeface="MS UI Gothic"/>
              <a:cs typeface="MS UI Gothic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87222" y="2985770"/>
            <a:ext cx="1813560" cy="888365"/>
            <a:chOff x="887222" y="2985770"/>
            <a:chExt cx="1813560" cy="888365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9922" y="2998470"/>
              <a:ext cx="1787652" cy="86258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99922" y="2998470"/>
              <a:ext cx="1788160" cy="862965"/>
            </a:xfrm>
            <a:custGeom>
              <a:avLst/>
              <a:gdLst/>
              <a:ahLst/>
              <a:cxnLst/>
              <a:rect l="l" t="t" r="r" b="b"/>
              <a:pathLst>
                <a:path w="1788160" h="862964">
                  <a:moveTo>
                    <a:pt x="0" y="0"/>
                  </a:moveTo>
                  <a:lnTo>
                    <a:pt x="1519936" y="0"/>
                  </a:lnTo>
                  <a:lnTo>
                    <a:pt x="1787652" y="431291"/>
                  </a:lnTo>
                  <a:lnTo>
                    <a:pt x="1519936" y="862583"/>
                  </a:lnTo>
                  <a:lnTo>
                    <a:pt x="0" y="86258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33373" y="3149930"/>
            <a:ext cx="1386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solidFill>
                  <a:srgbClr val="333399"/>
                </a:solidFill>
                <a:latin typeface="MS UI Gothic"/>
                <a:cs typeface="MS UI Gothic"/>
              </a:rPr>
              <a:t>BlueBean365</a:t>
            </a:r>
            <a:endParaRPr sz="1800" dirty="0">
              <a:latin typeface="MS UI Gothic"/>
              <a:cs typeface="MS UI Gothic"/>
            </a:endParaRPr>
          </a:p>
          <a:p>
            <a:pPr marL="66040">
              <a:lnSpc>
                <a:spcPct val="100000"/>
              </a:lnSpc>
              <a:spcBef>
                <a:spcPts val="5"/>
              </a:spcBef>
            </a:pPr>
            <a:r>
              <a:rPr sz="1800" spc="135" dirty="0">
                <a:solidFill>
                  <a:srgbClr val="333399"/>
                </a:solidFill>
                <a:latin typeface="MS UI Gothic"/>
                <a:cs typeface="MS UI Gothic"/>
              </a:rPr>
              <a:t>ユ</a:t>
            </a:r>
            <a:r>
              <a:rPr sz="1800" spc="85" dirty="0">
                <a:solidFill>
                  <a:srgbClr val="333399"/>
                </a:solidFill>
                <a:latin typeface="MS UI Gothic"/>
                <a:cs typeface="MS UI Gothic"/>
              </a:rPr>
              <a:t>ーザ</a:t>
            </a:r>
            <a:r>
              <a:rPr sz="1800" spc="15" dirty="0">
                <a:solidFill>
                  <a:srgbClr val="333399"/>
                </a:solidFill>
                <a:latin typeface="MS UI Gothic"/>
                <a:cs typeface="MS UI Gothic"/>
              </a:rPr>
              <a:t>ー</a:t>
            </a:r>
            <a:r>
              <a:rPr sz="1800" spc="20" dirty="0">
                <a:solidFill>
                  <a:srgbClr val="333399"/>
                </a:solidFill>
                <a:latin typeface="MS UI Gothic"/>
                <a:cs typeface="MS UI Gothic"/>
              </a:rPr>
              <a:t>登録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2691" y="2950794"/>
            <a:ext cx="330835" cy="6965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dirty="0">
                <a:latin typeface="MS UI Gothic"/>
                <a:cs typeface="MS UI Gothic"/>
              </a:rPr>
              <a:t>申 込</a:t>
            </a:r>
            <a:endParaRPr sz="2400">
              <a:latin typeface="MS UI Gothic"/>
              <a:cs typeface="MS UI Gothic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24865" y="4712461"/>
            <a:ext cx="7272020" cy="1106170"/>
            <a:chOff x="324865" y="4712461"/>
            <a:chExt cx="7272020" cy="1106170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565" y="4725161"/>
              <a:ext cx="7176515" cy="10805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37565" y="4725161"/>
              <a:ext cx="7176770" cy="1080770"/>
            </a:xfrm>
            <a:custGeom>
              <a:avLst/>
              <a:gdLst/>
              <a:ahLst/>
              <a:cxnLst/>
              <a:rect l="l" t="t" r="r" b="b"/>
              <a:pathLst>
                <a:path w="7176770" h="1080770">
                  <a:moveTo>
                    <a:pt x="0" y="0"/>
                  </a:moveTo>
                  <a:lnTo>
                    <a:pt x="6841235" y="0"/>
                  </a:lnTo>
                  <a:lnTo>
                    <a:pt x="7176515" y="540257"/>
                  </a:lnTo>
                  <a:lnTo>
                    <a:pt x="6841235" y="1080516"/>
                  </a:lnTo>
                  <a:lnTo>
                    <a:pt x="0" y="108051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44389" y="4941569"/>
              <a:ext cx="2939795" cy="86410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644389" y="4941569"/>
              <a:ext cx="2940050" cy="864235"/>
            </a:xfrm>
            <a:custGeom>
              <a:avLst/>
              <a:gdLst/>
              <a:ahLst/>
              <a:cxnLst/>
              <a:rect l="l" t="t" r="r" b="b"/>
              <a:pathLst>
                <a:path w="2940050" h="864235">
                  <a:moveTo>
                    <a:pt x="0" y="0"/>
                  </a:moveTo>
                  <a:lnTo>
                    <a:pt x="2671699" y="0"/>
                  </a:lnTo>
                  <a:lnTo>
                    <a:pt x="2939795" y="432053"/>
                  </a:lnTo>
                  <a:lnTo>
                    <a:pt x="2671699" y="864107"/>
                  </a:lnTo>
                  <a:lnTo>
                    <a:pt x="0" y="86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353939" y="5094554"/>
            <a:ext cx="13887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solidFill>
                  <a:srgbClr val="333399"/>
                </a:solidFill>
                <a:latin typeface="MS UI Gothic"/>
                <a:cs typeface="MS UI Gothic"/>
              </a:rPr>
              <a:t>コ</a:t>
            </a:r>
            <a:r>
              <a:rPr sz="1800" spc="120" dirty="0">
                <a:solidFill>
                  <a:srgbClr val="333399"/>
                </a:solidFill>
                <a:latin typeface="MS UI Gothic"/>
                <a:cs typeface="MS UI Gothic"/>
              </a:rPr>
              <a:t>ー</a:t>
            </a:r>
            <a:r>
              <a:rPr sz="1800" spc="160" dirty="0">
                <a:solidFill>
                  <a:srgbClr val="333399"/>
                </a:solidFill>
                <a:latin typeface="MS UI Gothic"/>
                <a:cs typeface="MS UI Gothic"/>
              </a:rPr>
              <a:t>ル</a:t>
            </a:r>
            <a:r>
              <a:rPr sz="1800" spc="150" dirty="0">
                <a:solidFill>
                  <a:srgbClr val="333399"/>
                </a:solidFill>
                <a:latin typeface="MS UI Gothic"/>
                <a:cs typeface="MS UI Gothic"/>
              </a:rPr>
              <a:t>セ</a:t>
            </a:r>
            <a:r>
              <a:rPr sz="1800" spc="200" dirty="0">
                <a:solidFill>
                  <a:srgbClr val="333399"/>
                </a:solidFill>
                <a:latin typeface="MS UI Gothic"/>
                <a:cs typeface="MS UI Gothic"/>
              </a:rPr>
              <a:t>ン</a:t>
            </a:r>
            <a:r>
              <a:rPr sz="1800" spc="204" dirty="0">
                <a:solidFill>
                  <a:srgbClr val="333399"/>
                </a:solidFill>
                <a:latin typeface="MS UI Gothic"/>
                <a:cs typeface="MS UI Gothic"/>
              </a:rPr>
              <a:t>タ</a:t>
            </a:r>
            <a:r>
              <a:rPr sz="1800" spc="55" dirty="0">
                <a:solidFill>
                  <a:srgbClr val="333399"/>
                </a:solidFill>
                <a:latin typeface="MS UI Gothic"/>
                <a:cs typeface="MS UI Gothic"/>
              </a:rPr>
              <a:t>ー</a:t>
            </a:r>
            <a:endParaRPr sz="18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運用開始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87222" y="4928870"/>
            <a:ext cx="4203065" cy="889635"/>
            <a:chOff x="887222" y="4928870"/>
            <a:chExt cx="4203065" cy="889635"/>
          </a:xfrm>
        </p:grpSpPr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6846" y="4941570"/>
              <a:ext cx="2880360" cy="86410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196846" y="4941570"/>
              <a:ext cx="2880360" cy="864235"/>
            </a:xfrm>
            <a:custGeom>
              <a:avLst/>
              <a:gdLst/>
              <a:ahLst/>
              <a:cxnLst/>
              <a:rect l="l" t="t" r="r" b="b"/>
              <a:pathLst>
                <a:path w="2880360" h="864235">
                  <a:moveTo>
                    <a:pt x="0" y="0"/>
                  </a:moveTo>
                  <a:lnTo>
                    <a:pt x="2612263" y="0"/>
                  </a:lnTo>
                  <a:lnTo>
                    <a:pt x="2880360" y="432053"/>
                  </a:lnTo>
                  <a:lnTo>
                    <a:pt x="2612263" y="864107"/>
                  </a:lnTo>
                  <a:lnTo>
                    <a:pt x="0" y="86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9922" y="4941570"/>
              <a:ext cx="1584960" cy="86410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99922" y="4941570"/>
              <a:ext cx="1584960" cy="864235"/>
            </a:xfrm>
            <a:custGeom>
              <a:avLst/>
              <a:gdLst/>
              <a:ahLst/>
              <a:cxnLst/>
              <a:rect l="l" t="t" r="r" b="b"/>
              <a:pathLst>
                <a:path w="1584960" h="864235">
                  <a:moveTo>
                    <a:pt x="0" y="0"/>
                  </a:moveTo>
                  <a:lnTo>
                    <a:pt x="1316863" y="0"/>
                  </a:lnTo>
                  <a:lnTo>
                    <a:pt x="1584960" y="432053"/>
                  </a:lnTo>
                  <a:lnTo>
                    <a:pt x="1316863" y="864107"/>
                  </a:lnTo>
                  <a:lnTo>
                    <a:pt x="0" y="86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154074" y="5232272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回線設定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2691" y="4895418"/>
            <a:ext cx="330835" cy="6965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dirty="0">
                <a:latin typeface="MS UI Gothic"/>
                <a:cs typeface="MS UI Gothic"/>
              </a:rPr>
              <a:t>利 用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40097" y="3287090"/>
            <a:ext cx="1598295" cy="560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895" algn="ctr">
              <a:lnSpc>
                <a:spcPts val="2105"/>
              </a:lnSpc>
              <a:spcBef>
                <a:spcPts val="100"/>
              </a:spcBef>
            </a:pPr>
            <a:r>
              <a:rPr sz="1800" spc="70" dirty="0">
                <a:solidFill>
                  <a:srgbClr val="333399"/>
                </a:solidFill>
                <a:latin typeface="MS UI Gothic"/>
                <a:cs typeface="MS UI Gothic"/>
              </a:rPr>
              <a:t>サ</a:t>
            </a:r>
            <a:r>
              <a:rPr sz="1800" spc="65" dirty="0">
                <a:solidFill>
                  <a:srgbClr val="333399"/>
                </a:solidFill>
                <a:latin typeface="MS UI Gothic"/>
                <a:cs typeface="MS UI Gothic"/>
              </a:rPr>
              <a:t>ー</a:t>
            </a:r>
            <a:r>
              <a:rPr sz="1800" spc="70" dirty="0">
                <a:solidFill>
                  <a:srgbClr val="333399"/>
                </a:solidFill>
                <a:latin typeface="MS UI Gothic"/>
                <a:cs typeface="MS UI Gothic"/>
              </a:rPr>
              <a:t>バ</a:t>
            </a:r>
            <a:r>
              <a:rPr sz="1800" spc="65" dirty="0">
                <a:solidFill>
                  <a:srgbClr val="333399"/>
                </a:solidFill>
                <a:latin typeface="MS UI Gothic"/>
                <a:cs typeface="MS UI Gothic"/>
              </a:rPr>
              <a:t>ー</a:t>
            </a:r>
            <a:r>
              <a:rPr sz="1800" spc="75" dirty="0">
                <a:solidFill>
                  <a:srgbClr val="333399"/>
                </a:solidFill>
                <a:latin typeface="MS UI Gothic"/>
                <a:cs typeface="MS UI Gothic"/>
              </a:rPr>
              <a:t>準</a:t>
            </a: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備</a:t>
            </a:r>
            <a:endParaRPr sz="1800">
              <a:latin typeface="MS UI Gothic"/>
              <a:cs typeface="MS UI Gothic"/>
            </a:endParaRPr>
          </a:p>
          <a:p>
            <a:pPr algn="ctr">
              <a:lnSpc>
                <a:spcPts val="2105"/>
              </a:lnSpc>
            </a:pPr>
            <a:r>
              <a:rPr sz="1800" spc="170" dirty="0">
                <a:solidFill>
                  <a:srgbClr val="FF0000"/>
                </a:solidFill>
                <a:latin typeface="MS UI Gothic"/>
                <a:cs typeface="MS UI Gothic"/>
              </a:rPr>
              <a:t>5～10</a:t>
            </a:r>
            <a:r>
              <a:rPr sz="1800" dirty="0">
                <a:solidFill>
                  <a:srgbClr val="FF0000"/>
                </a:solidFill>
                <a:latin typeface="MS UI Gothic"/>
                <a:cs typeface="MS UI Gothic"/>
              </a:rPr>
              <a:t>営業日後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92530" y="1953005"/>
            <a:ext cx="61696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latin typeface="MS UI Gothic"/>
                <a:cs typeface="MS UI Gothic"/>
              </a:rPr>
              <a:t>ご利用内容を</a:t>
            </a:r>
            <a:r>
              <a:rPr sz="1800" spc="45" dirty="0">
                <a:latin typeface="MS UI Gothic"/>
                <a:cs typeface="MS UI Gothic"/>
              </a:rPr>
              <a:t>お</a:t>
            </a:r>
            <a:r>
              <a:rPr sz="1800" spc="110" dirty="0">
                <a:latin typeface="MS UI Gothic"/>
                <a:cs typeface="MS UI Gothic"/>
              </a:rPr>
              <a:t>伺</a:t>
            </a:r>
            <a:r>
              <a:rPr sz="1800" spc="80" dirty="0">
                <a:latin typeface="MS UI Gothic"/>
                <a:cs typeface="MS UI Gothic"/>
              </a:rPr>
              <a:t>い</a:t>
            </a:r>
            <a:r>
              <a:rPr sz="1800" spc="65" dirty="0">
                <a:latin typeface="MS UI Gothic"/>
                <a:cs typeface="MS UI Gothic"/>
              </a:rPr>
              <a:t>し</a:t>
            </a:r>
            <a:r>
              <a:rPr sz="1800" spc="70" dirty="0">
                <a:latin typeface="MS UI Gothic"/>
                <a:cs typeface="MS UI Gothic"/>
              </a:rPr>
              <a:t>な</a:t>
            </a:r>
            <a:r>
              <a:rPr sz="1800" spc="150" dirty="0">
                <a:latin typeface="MS UI Gothic"/>
                <a:cs typeface="MS UI Gothic"/>
              </a:rPr>
              <a:t>がら</a:t>
            </a:r>
            <a:r>
              <a:rPr sz="1800" spc="135" dirty="0">
                <a:latin typeface="MS UI Gothic"/>
                <a:cs typeface="MS UI Gothic"/>
              </a:rPr>
              <a:t>、</a:t>
            </a:r>
            <a:r>
              <a:rPr sz="1800" spc="80" dirty="0">
                <a:latin typeface="MS UI Gothic"/>
                <a:cs typeface="MS UI Gothic"/>
              </a:rPr>
              <a:t>機能•価格等のご説明を致します。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100" dirty="0">
                <a:latin typeface="MS UI Gothic"/>
                <a:cs typeface="MS UI Gothic"/>
              </a:rPr>
              <a:t>ご検討</a:t>
            </a:r>
            <a:r>
              <a:rPr sz="1800" spc="80" dirty="0">
                <a:latin typeface="MS UI Gothic"/>
                <a:cs typeface="MS UI Gothic"/>
              </a:rPr>
              <a:t>の</a:t>
            </a:r>
            <a:r>
              <a:rPr sz="1800" spc="55" dirty="0">
                <a:latin typeface="MS UI Gothic"/>
                <a:cs typeface="MS UI Gothic"/>
              </a:rPr>
              <a:t>後、ご導入</a:t>
            </a:r>
            <a:r>
              <a:rPr sz="1800" spc="30" dirty="0">
                <a:latin typeface="MS UI Gothic"/>
                <a:cs typeface="MS UI Gothic"/>
              </a:rPr>
              <a:t>を</a:t>
            </a:r>
            <a:r>
              <a:rPr sz="1800" spc="145" dirty="0">
                <a:latin typeface="MS UI Gothic"/>
                <a:cs typeface="MS UI Gothic"/>
              </a:rPr>
              <a:t>お</a:t>
            </a:r>
            <a:r>
              <a:rPr sz="1800" spc="95" dirty="0">
                <a:latin typeface="MS UI Gothic"/>
                <a:cs typeface="MS UI Gothic"/>
              </a:rPr>
              <a:t>決</a:t>
            </a:r>
            <a:r>
              <a:rPr sz="1800" spc="70" dirty="0">
                <a:latin typeface="MS UI Gothic"/>
                <a:cs typeface="MS UI Gothic"/>
              </a:rPr>
              <a:t>め</a:t>
            </a:r>
            <a:r>
              <a:rPr sz="1800" spc="80" dirty="0">
                <a:latin typeface="MS UI Gothic"/>
                <a:cs typeface="MS UI Gothic"/>
              </a:rPr>
              <a:t>頂きま</a:t>
            </a:r>
            <a:r>
              <a:rPr sz="1800" spc="60" dirty="0">
                <a:latin typeface="MS UI Gothic"/>
                <a:cs typeface="MS UI Gothic"/>
              </a:rPr>
              <a:t>し</a:t>
            </a:r>
            <a:r>
              <a:rPr sz="1800" spc="200" dirty="0">
                <a:latin typeface="MS UI Gothic"/>
                <a:cs typeface="MS UI Gothic"/>
              </a:rPr>
              <a:t>た</a:t>
            </a:r>
            <a:r>
              <a:rPr sz="1800" spc="70" dirty="0">
                <a:latin typeface="MS UI Gothic"/>
                <a:cs typeface="MS UI Gothic"/>
              </a:rPr>
              <a:t>ら、お手</a:t>
            </a:r>
            <a:r>
              <a:rPr sz="1800" spc="90" dirty="0">
                <a:latin typeface="MS UI Gothic"/>
                <a:cs typeface="MS UI Gothic"/>
              </a:rPr>
              <a:t>続</a:t>
            </a:r>
            <a:r>
              <a:rPr sz="1800" spc="100" dirty="0">
                <a:latin typeface="MS UI Gothic"/>
                <a:cs typeface="MS UI Gothic"/>
              </a:rPr>
              <a:t>きに</a:t>
            </a:r>
            <a:r>
              <a:rPr sz="1800" spc="125" dirty="0">
                <a:latin typeface="MS UI Gothic"/>
                <a:cs typeface="MS UI Gothic"/>
              </a:rPr>
              <a:t>入</a:t>
            </a:r>
            <a:r>
              <a:rPr sz="1800" spc="85" dirty="0">
                <a:latin typeface="MS UI Gothic"/>
                <a:cs typeface="MS UI Gothic"/>
              </a:rPr>
              <a:t>ります。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08554" y="5232272"/>
            <a:ext cx="1490980" cy="545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>
              <a:lnSpc>
                <a:spcPts val="2045"/>
              </a:lnSpc>
              <a:spcBef>
                <a:spcPts val="100"/>
              </a:spcBef>
            </a:pPr>
            <a:r>
              <a:rPr sz="1800" spc="140" dirty="0">
                <a:solidFill>
                  <a:srgbClr val="333399"/>
                </a:solidFill>
                <a:latin typeface="MS UI Gothic"/>
                <a:cs typeface="MS UI Gothic"/>
              </a:rPr>
              <a:t>シス</a:t>
            </a:r>
            <a:r>
              <a:rPr sz="1800" spc="114" dirty="0">
                <a:solidFill>
                  <a:srgbClr val="333399"/>
                </a:solidFill>
                <a:latin typeface="MS UI Gothic"/>
                <a:cs typeface="MS UI Gothic"/>
              </a:rPr>
              <a:t>テ</a:t>
            </a:r>
            <a:r>
              <a:rPr sz="1800" spc="135" dirty="0">
                <a:solidFill>
                  <a:srgbClr val="333399"/>
                </a:solidFill>
                <a:latin typeface="MS UI Gothic"/>
                <a:cs typeface="MS UI Gothic"/>
              </a:rPr>
              <a:t>ム</a:t>
            </a: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設定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ts val="2045"/>
              </a:lnSpc>
            </a:pPr>
            <a:r>
              <a:rPr sz="1800" spc="220" dirty="0">
                <a:solidFill>
                  <a:srgbClr val="FF0000"/>
                </a:solidFill>
                <a:latin typeface="MS UI Gothic"/>
                <a:cs typeface="MS UI Gothic"/>
              </a:rPr>
              <a:t>1</a:t>
            </a:r>
            <a:r>
              <a:rPr sz="1800" spc="95" dirty="0">
                <a:solidFill>
                  <a:srgbClr val="FF0000"/>
                </a:solidFill>
                <a:latin typeface="MS UI Gothic"/>
                <a:cs typeface="MS UI Gothic"/>
              </a:rPr>
              <a:t>日から数</a:t>
            </a:r>
            <a:r>
              <a:rPr sz="1800" spc="100" dirty="0">
                <a:solidFill>
                  <a:srgbClr val="FF0000"/>
                </a:solidFill>
                <a:latin typeface="MS UI Gothic"/>
                <a:cs typeface="MS UI Gothic"/>
              </a:rPr>
              <a:t>週</a:t>
            </a:r>
            <a:r>
              <a:rPr sz="1800" dirty="0">
                <a:solidFill>
                  <a:srgbClr val="FF0000"/>
                </a:solidFill>
                <a:latin typeface="MS UI Gothic"/>
                <a:cs typeface="MS UI Gothic"/>
              </a:rPr>
              <a:t>間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52043" y="1921751"/>
            <a:ext cx="549910" cy="2790190"/>
            <a:chOff x="352043" y="1921751"/>
            <a:chExt cx="549910" cy="2790190"/>
          </a:xfrm>
        </p:grpSpPr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9663" y="1921751"/>
              <a:ext cx="541794" cy="83897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2043" y="3870947"/>
              <a:ext cx="541782" cy="840498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992530" y="3882390"/>
            <a:ext cx="7263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S UI Gothic"/>
                <a:cs typeface="MS UI Gothic"/>
              </a:rPr>
              <a:t>WEB</a:t>
            </a:r>
            <a:r>
              <a:rPr sz="1800" spc="10" dirty="0">
                <a:latin typeface="MS UI Gothic"/>
                <a:cs typeface="MS UI Gothic"/>
              </a:rPr>
              <a:t>申込</a:t>
            </a:r>
            <a:r>
              <a:rPr sz="1800" spc="5" dirty="0">
                <a:latin typeface="MS UI Gothic"/>
                <a:cs typeface="MS UI Gothic"/>
              </a:rPr>
              <a:t>サイト「</a:t>
            </a:r>
            <a:r>
              <a:rPr sz="1800" spc="75" dirty="0">
                <a:latin typeface="MS UI Gothic"/>
                <a:cs typeface="MS UI Gothic"/>
              </a:rPr>
              <a:t>BlueBean365</a:t>
            </a:r>
            <a:r>
              <a:rPr sz="1800" spc="90" dirty="0">
                <a:latin typeface="MS UI Gothic"/>
                <a:cs typeface="MS UI Gothic"/>
              </a:rPr>
              <a:t>」</a:t>
            </a:r>
            <a:r>
              <a:rPr sz="1800" spc="150" dirty="0">
                <a:latin typeface="MS UI Gothic"/>
                <a:cs typeface="MS UI Gothic"/>
              </a:rPr>
              <a:t>への</a:t>
            </a:r>
            <a:r>
              <a:rPr sz="1800" spc="155" dirty="0">
                <a:latin typeface="MS UI Gothic"/>
                <a:cs typeface="MS UI Gothic"/>
              </a:rPr>
              <a:t>ユ</a:t>
            </a:r>
            <a:r>
              <a:rPr sz="1800" spc="75" dirty="0">
                <a:latin typeface="MS UI Gothic"/>
                <a:cs typeface="MS UI Gothic"/>
              </a:rPr>
              <a:t>ーザー</a:t>
            </a:r>
            <a:r>
              <a:rPr sz="1800" spc="90" dirty="0">
                <a:latin typeface="MS UI Gothic"/>
                <a:cs typeface="MS UI Gothic"/>
              </a:rPr>
              <a:t>登録</a:t>
            </a:r>
            <a:r>
              <a:rPr sz="1800" spc="15" dirty="0">
                <a:latin typeface="MS UI Gothic"/>
                <a:cs typeface="MS UI Gothic"/>
              </a:rPr>
              <a:t>•</a:t>
            </a:r>
            <a:r>
              <a:rPr sz="1800" spc="90" dirty="0">
                <a:latin typeface="MS UI Gothic"/>
                <a:cs typeface="MS UI Gothic"/>
              </a:rPr>
              <a:t>利用申込</a:t>
            </a:r>
            <a:r>
              <a:rPr sz="1800" spc="65" dirty="0">
                <a:latin typeface="MS UI Gothic"/>
                <a:cs typeface="MS UI Gothic"/>
              </a:rPr>
              <a:t>を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204" dirty="0">
                <a:latin typeface="MS UI Gothic"/>
                <a:cs typeface="MS UI Gothic"/>
              </a:rPr>
              <a:t>た</a:t>
            </a:r>
            <a:r>
              <a:rPr sz="1800" spc="200" dirty="0">
                <a:latin typeface="MS UI Gothic"/>
                <a:cs typeface="MS UI Gothic"/>
              </a:rPr>
              <a:t>だ</a:t>
            </a:r>
            <a:r>
              <a:rPr sz="1800" spc="80" dirty="0">
                <a:latin typeface="MS UI Gothic"/>
                <a:cs typeface="MS UI Gothic"/>
              </a:rPr>
              <a:t>きま</a:t>
            </a:r>
            <a:r>
              <a:rPr sz="1800" spc="95" dirty="0">
                <a:latin typeface="MS UI Gothic"/>
                <a:cs typeface="MS UI Gothic"/>
              </a:rPr>
              <a:t>す</a:t>
            </a:r>
            <a:r>
              <a:rPr sz="1800" dirty="0">
                <a:latin typeface="MS UI Gothic"/>
                <a:cs typeface="MS UI Gothic"/>
              </a:rPr>
              <a:t>。 上記確認後</a:t>
            </a:r>
            <a:r>
              <a:rPr sz="1800" spc="5" dirty="0">
                <a:latin typeface="MS UI Gothic"/>
                <a:cs typeface="MS UI Gothic"/>
              </a:rPr>
              <a:t>、</a:t>
            </a:r>
            <a:r>
              <a:rPr sz="1800" spc="225" dirty="0">
                <a:solidFill>
                  <a:srgbClr val="0000EF"/>
                </a:solidFill>
                <a:latin typeface="MS UI Gothic"/>
                <a:cs typeface="MS UI Gothic"/>
              </a:rPr>
              <a:t>10</a:t>
            </a:r>
            <a:r>
              <a:rPr sz="1800" dirty="0">
                <a:solidFill>
                  <a:srgbClr val="0000EF"/>
                </a:solidFill>
                <a:latin typeface="MS UI Gothic"/>
                <a:cs typeface="MS UI Gothic"/>
              </a:rPr>
              <a:t>営業日後</a:t>
            </a:r>
            <a:r>
              <a:rPr sz="1800" spc="105" dirty="0">
                <a:latin typeface="MS UI Gothic"/>
                <a:cs typeface="MS UI Gothic"/>
              </a:rPr>
              <a:t>ま</a:t>
            </a:r>
            <a:r>
              <a:rPr sz="1800" spc="110" dirty="0">
                <a:latin typeface="MS UI Gothic"/>
                <a:cs typeface="MS UI Gothic"/>
              </a:rPr>
              <a:t>で</a:t>
            </a:r>
            <a:r>
              <a:rPr sz="1800" spc="160" dirty="0">
                <a:latin typeface="MS UI Gothic"/>
                <a:cs typeface="MS UI Gothic"/>
              </a:rPr>
              <a:t>に</a:t>
            </a:r>
            <a:r>
              <a:rPr sz="1800" spc="170" dirty="0">
                <a:latin typeface="MS UI Gothic"/>
                <a:cs typeface="MS UI Gothic"/>
              </a:rPr>
              <a:t>シ</a:t>
            </a:r>
            <a:r>
              <a:rPr sz="1800" spc="155" dirty="0">
                <a:latin typeface="MS UI Gothic"/>
                <a:cs typeface="MS UI Gothic"/>
              </a:rPr>
              <a:t>ス</a:t>
            </a:r>
            <a:r>
              <a:rPr sz="1800" spc="160" dirty="0">
                <a:latin typeface="MS UI Gothic"/>
                <a:cs typeface="MS UI Gothic"/>
              </a:rPr>
              <a:t>テ</a:t>
            </a:r>
            <a:r>
              <a:rPr sz="1800" spc="65" dirty="0">
                <a:latin typeface="MS UI Gothic"/>
                <a:cs typeface="MS UI Gothic"/>
              </a:rPr>
              <a:t>ム</a:t>
            </a:r>
            <a:r>
              <a:rPr sz="1800" spc="60" dirty="0">
                <a:latin typeface="MS UI Gothic"/>
                <a:cs typeface="MS UI Gothic"/>
              </a:rPr>
              <a:t>を</a:t>
            </a:r>
            <a:r>
              <a:rPr sz="1800" spc="65" dirty="0">
                <a:latin typeface="MS UI Gothic"/>
                <a:cs typeface="MS UI Gothic"/>
              </a:rPr>
              <a:t>ご</a:t>
            </a:r>
            <a:r>
              <a:rPr sz="1800" spc="85" dirty="0">
                <a:latin typeface="MS UI Gothic"/>
                <a:cs typeface="MS UI Gothic"/>
              </a:rPr>
              <a:t>準備致</a:t>
            </a:r>
            <a:r>
              <a:rPr sz="1800" spc="60" dirty="0">
                <a:latin typeface="MS UI Gothic"/>
                <a:cs typeface="MS UI Gothic"/>
              </a:rPr>
              <a:t>しま</a:t>
            </a:r>
            <a:r>
              <a:rPr sz="1800" spc="70" dirty="0">
                <a:latin typeface="MS UI Gothic"/>
                <a:cs typeface="MS UI Gothic"/>
              </a:rPr>
              <a:t>す</a:t>
            </a:r>
            <a:r>
              <a:rPr sz="1800" spc="55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lang="en-US" spc="180" dirty="0"/>
              <a:t>40 </a:t>
            </a:r>
            <a:endParaRPr spc="180" dirty="0"/>
          </a:p>
        </p:txBody>
      </p:sp>
      <p:sp>
        <p:nvSpPr>
          <p:cNvPr id="51" name="object 51"/>
          <p:cNvSpPr txBox="1"/>
          <p:nvPr/>
        </p:nvSpPr>
        <p:spPr>
          <a:xfrm>
            <a:off x="978509" y="5826963"/>
            <a:ext cx="6445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latin typeface="MS UI Gothic"/>
                <a:cs typeface="MS UI Gothic"/>
              </a:rPr>
              <a:t>シス</a:t>
            </a:r>
            <a:r>
              <a:rPr sz="1800" spc="114" dirty="0">
                <a:latin typeface="MS UI Gothic"/>
                <a:cs typeface="MS UI Gothic"/>
              </a:rPr>
              <a:t>テ</a:t>
            </a:r>
            <a:r>
              <a:rPr sz="1800" spc="135" dirty="0">
                <a:latin typeface="MS UI Gothic"/>
                <a:cs typeface="MS UI Gothic"/>
              </a:rPr>
              <a:t>ム</a:t>
            </a:r>
            <a:r>
              <a:rPr sz="1800" spc="85" dirty="0">
                <a:latin typeface="MS UI Gothic"/>
                <a:cs typeface="MS UI Gothic"/>
              </a:rPr>
              <a:t>のお</a:t>
            </a:r>
            <a:r>
              <a:rPr sz="1800" spc="105" dirty="0">
                <a:latin typeface="MS UI Gothic"/>
                <a:cs typeface="MS UI Gothic"/>
              </a:rPr>
              <a:t>引渡</a:t>
            </a:r>
            <a:r>
              <a:rPr sz="1800" spc="75" dirty="0">
                <a:latin typeface="MS UI Gothic"/>
                <a:cs typeface="MS UI Gothic"/>
              </a:rPr>
              <a:t>し</a:t>
            </a:r>
            <a:r>
              <a:rPr sz="1800" spc="105" dirty="0">
                <a:latin typeface="MS UI Gothic"/>
                <a:cs typeface="MS UI Gothic"/>
              </a:rPr>
              <a:t>後</a:t>
            </a:r>
            <a:r>
              <a:rPr sz="1800" spc="85" dirty="0">
                <a:latin typeface="MS UI Gothic"/>
                <a:cs typeface="MS UI Gothic"/>
              </a:rPr>
              <a:t>は</a:t>
            </a:r>
            <a:r>
              <a:rPr sz="1800" spc="75" dirty="0">
                <a:latin typeface="MS UI Gothic"/>
                <a:cs typeface="MS UI Gothic"/>
              </a:rPr>
              <a:t>お客様</a:t>
            </a:r>
            <a:r>
              <a:rPr sz="1800" spc="55" dirty="0">
                <a:latin typeface="MS UI Gothic"/>
                <a:cs typeface="MS UI Gothic"/>
              </a:rPr>
              <a:t>にて</a:t>
            </a:r>
            <a:r>
              <a:rPr sz="1800" spc="75" dirty="0">
                <a:latin typeface="MS UI Gothic"/>
                <a:cs typeface="MS UI Gothic"/>
              </a:rPr>
              <a:t>各種設定</a:t>
            </a:r>
            <a:r>
              <a:rPr sz="1800" spc="55" dirty="0">
                <a:latin typeface="MS UI Gothic"/>
                <a:cs typeface="MS UI Gothic"/>
              </a:rPr>
              <a:t>を</a:t>
            </a:r>
            <a:r>
              <a:rPr sz="1800" spc="75" dirty="0">
                <a:latin typeface="MS UI Gothic"/>
                <a:cs typeface="MS UI Gothic"/>
              </a:rPr>
              <a:t>行</a:t>
            </a:r>
            <a:r>
              <a:rPr sz="1800" spc="35" dirty="0">
                <a:latin typeface="MS UI Gothic"/>
                <a:cs typeface="MS UI Gothic"/>
              </a:rPr>
              <a:t>っ</a:t>
            </a:r>
            <a:r>
              <a:rPr sz="1800" spc="180" dirty="0">
                <a:latin typeface="MS UI Gothic"/>
                <a:cs typeface="MS UI Gothic"/>
              </a:rPr>
              <a:t>て</a:t>
            </a:r>
            <a:r>
              <a:rPr sz="1800" spc="185" dirty="0">
                <a:latin typeface="MS UI Gothic"/>
                <a:cs typeface="MS UI Gothic"/>
              </a:rPr>
              <a:t>い</a:t>
            </a:r>
            <a:r>
              <a:rPr sz="1800" spc="175" dirty="0">
                <a:latin typeface="MS UI Gothic"/>
                <a:cs typeface="MS UI Gothic"/>
              </a:rPr>
              <a:t>た</a:t>
            </a:r>
            <a:r>
              <a:rPr sz="1800" spc="90" dirty="0">
                <a:latin typeface="MS UI Gothic"/>
                <a:cs typeface="MS UI Gothic"/>
              </a:rPr>
              <a:t>だ</a:t>
            </a:r>
            <a:r>
              <a:rPr sz="1800" spc="85" dirty="0">
                <a:latin typeface="MS UI Gothic"/>
                <a:cs typeface="MS UI Gothic"/>
              </a:rPr>
              <a:t>きま</a:t>
            </a:r>
            <a:r>
              <a:rPr sz="1800" spc="95" dirty="0">
                <a:latin typeface="MS UI Gothic"/>
                <a:cs typeface="MS UI Gothic"/>
              </a:rPr>
              <a:t>す</a:t>
            </a:r>
            <a:r>
              <a:rPr sz="1800" spc="75" dirty="0">
                <a:latin typeface="MS UI Gothic"/>
                <a:cs typeface="MS UI Gothic"/>
              </a:rPr>
              <a:t>。 </a:t>
            </a:r>
            <a:r>
              <a:rPr sz="1800" spc="65" dirty="0">
                <a:latin typeface="MS UI Gothic"/>
                <a:cs typeface="MS UI Gothic"/>
              </a:rPr>
              <a:t>顧客情報</a:t>
            </a:r>
            <a:r>
              <a:rPr sz="1800" spc="50" dirty="0">
                <a:latin typeface="MS UI Gothic"/>
                <a:cs typeface="MS UI Gothic"/>
              </a:rPr>
              <a:t>の</a:t>
            </a:r>
            <a:r>
              <a:rPr sz="1800" spc="45" dirty="0">
                <a:latin typeface="MS UI Gothic"/>
                <a:cs typeface="MS UI Gothic"/>
              </a:rPr>
              <a:t>イン</a:t>
            </a:r>
            <a:r>
              <a:rPr sz="1800" spc="50" dirty="0">
                <a:latin typeface="MS UI Gothic"/>
                <a:cs typeface="MS UI Gothic"/>
              </a:rPr>
              <a:t>ポー</a:t>
            </a:r>
            <a:r>
              <a:rPr sz="1800" spc="45" dirty="0">
                <a:latin typeface="MS UI Gothic"/>
                <a:cs typeface="MS UI Gothic"/>
              </a:rPr>
              <a:t>トな</a:t>
            </a:r>
            <a:r>
              <a:rPr sz="1800" spc="114" dirty="0">
                <a:latin typeface="MS UI Gothic"/>
                <a:cs typeface="MS UI Gothic"/>
              </a:rPr>
              <a:t>ど</a:t>
            </a:r>
            <a:r>
              <a:rPr sz="1800" spc="110" dirty="0">
                <a:latin typeface="MS UI Gothic"/>
                <a:cs typeface="MS UI Gothic"/>
              </a:rPr>
              <a:t>を</a:t>
            </a:r>
            <a:r>
              <a:rPr sz="1800" spc="150" dirty="0">
                <a:latin typeface="MS UI Gothic"/>
                <a:cs typeface="MS UI Gothic"/>
              </a:rPr>
              <a:t>し</a:t>
            </a:r>
            <a:r>
              <a:rPr sz="1800" spc="165" dirty="0">
                <a:latin typeface="MS UI Gothic"/>
                <a:cs typeface="MS UI Gothic"/>
              </a:rPr>
              <a:t>て</a:t>
            </a:r>
            <a:r>
              <a:rPr sz="1800" spc="170" dirty="0">
                <a:latin typeface="MS UI Gothic"/>
                <a:cs typeface="MS UI Gothic"/>
              </a:rPr>
              <a:t>い</a:t>
            </a:r>
            <a:r>
              <a:rPr sz="1800" spc="160" dirty="0">
                <a:latin typeface="MS UI Gothic"/>
                <a:cs typeface="MS UI Gothic"/>
              </a:rPr>
              <a:t>た</a:t>
            </a:r>
            <a:r>
              <a:rPr sz="1800" spc="195" dirty="0">
                <a:latin typeface="MS UI Gothic"/>
                <a:cs typeface="MS UI Gothic"/>
              </a:rPr>
              <a:t>だ</a:t>
            </a:r>
            <a:r>
              <a:rPr sz="1800" spc="200" dirty="0">
                <a:latin typeface="MS UI Gothic"/>
                <a:cs typeface="MS UI Gothic"/>
              </a:rPr>
              <a:t>い</a:t>
            </a:r>
            <a:r>
              <a:rPr sz="1800" spc="50" dirty="0">
                <a:latin typeface="MS UI Gothic"/>
                <a:cs typeface="MS UI Gothic"/>
              </a:rPr>
              <a:t>た</a:t>
            </a:r>
            <a:r>
              <a:rPr sz="1800" spc="65" dirty="0">
                <a:latin typeface="MS UI Gothic"/>
                <a:cs typeface="MS UI Gothic"/>
              </a:rPr>
              <a:t>後</a:t>
            </a:r>
            <a:r>
              <a:rPr sz="1800" spc="40" dirty="0">
                <a:latin typeface="MS UI Gothic"/>
                <a:cs typeface="MS UI Gothic"/>
              </a:rPr>
              <a:t>、</a:t>
            </a:r>
            <a:r>
              <a:rPr sz="1800" spc="65" dirty="0">
                <a:latin typeface="MS UI Gothic"/>
                <a:cs typeface="MS UI Gothic"/>
              </a:rPr>
              <a:t>運用開始</a:t>
            </a:r>
            <a:r>
              <a:rPr sz="1800" spc="45" dirty="0">
                <a:latin typeface="MS UI Gothic"/>
                <a:cs typeface="MS UI Gothic"/>
              </a:rPr>
              <a:t>と</a:t>
            </a:r>
            <a:r>
              <a:rPr sz="1800" spc="35" dirty="0">
                <a:latin typeface="MS UI Gothic"/>
                <a:cs typeface="MS UI Gothic"/>
              </a:rPr>
              <a:t>な</a:t>
            </a:r>
            <a:r>
              <a:rPr sz="1800" spc="70" dirty="0">
                <a:latin typeface="MS UI Gothic"/>
                <a:cs typeface="MS UI Gothic"/>
              </a:rPr>
              <a:t>り</a:t>
            </a:r>
            <a:r>
              <a:rPr sz="1800" spc="85" dirty="0">
                <a:latin typeface="MS UI Gothic"/>
                <a:cs typeface="MS UI Gothic"/>
              </a:rPr>
              <a:t>ま</a:t>
            </a:r>
            <a:r>
              <a:rPr sz="1800" spc="95" dirty="0">
                <a:latin typeface="MS UI Gothic"/>
                <a:cs typeface="MS UI Gothic"/>
              </a:rPr>
              <a:t>す</a:t>
            </a:r>
            <a:r>
              <a:rPr sz="1800" spc="75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78949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40" dirty="0">
                <a:latin typeface="MS UI Gothic"/>
                <a:cs typeface="MS UI Gothic"/>
              </a:rPr>
              <a:t>新規ご契約•</a:t>
            </a:r>
            <a:r>
              <a:rPr sz="3200" b="0" spc="229" dirty="0">
                <a:latin typeface="MS UI Gothic"/>
                <a:cs typeface="MS UI Gothic"/>
              </a:rPr>
              <a:t>ご</a:t>
            </a:r>
            <a:r>
              <a:rPr sz="3200" b="0" spc="-10" dirty="0">
                <a:latin typeface="MS UI Gothic"/>
                <a:cs typeface="MS UI Gothic"/>
              </a:rPr>
              <a:t>契</a:t>
            </a:r>
            <a:r>
              <a:rPr sz="3200" b="0" spc="5" dirty="0">
                <a:latin typeface="MS UI Gothic"/>
                <a:cs typeface="MS UI Gothic"/>
              </a:rPr>
              <a:t>約内</a:t>
            </a:r>
            <a:r>
              <a:rPr sz="3200" b="0" spc="-10" dirty="0">
                <a:latin typeface="MS UI Gothic"/>
                <a:cs typeface="MS UI Gothic"/>
              </a:rPr>
              <a:t>容</a:t>
            </a:r>
            <a:r>
              <a:rPr sz="3200" b="0" spc="409" dirty="0">
                <a:latin typeface="MS UI Gothic"/>
                <a:cs typeface="MS UI Gothic"/>
              </a:rPr>
              <a:t>の変更</a:t>
            </a:r>
            <a:r>
              <a:rPr sz="3200" b="0" spc="75" dirty="0">
                <a:latin typeface="MS UI Gothic"/>
                <a:cs typeface="MS UI Gothic"/>
              </a:rPr>
              <a:t>•</a:t>
            </a:r>
            <a:r>
              <a:rPr sz="3200" b="0" spc="5" dirty="0">
                <a:latin typeface="MS UI Gothic"/>
                <a:cs typeface="MS UI Gothic"/>
              </a:rPr>
              <a:t>解</a:t>
            </a:r>
            <a:r>
              <a:rPr sz="3200" b="0" spc="-10" dirty="0">
                <a:latin typeface="MS UI Gothic"/>
                <a:cs typeface="MS UI Gothic"/>
              </a:rPr>
              <a:t>約</a:t>
            </a:r>
            <a:r>
              <a:rPr sz="3200" b="0" spc="390" dirty="0">
                <a:latin typeface="MS UI Gothic"/>
                <a:cs typeface="MS UI Gothic"/>
              </a:rPr>
              <a:t>について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825483" y="6644822"/>
            <a:ext cx="30225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lang="en-US" spc="180" dirty="0"/>
              <a:t>41</a:t>
            </a:r>
            <a:endParaRPr spc="180" dirty="0"/>
          </a:p>
        </p:txBody>
      </p:sp>
      <p:sp>
        <p:nvSpPr>
          <p:cNvPr id="3" name="object 3"/>
          <p:cNvSpPr txBox="1"/>
          <p:nvPr/>
        </p:nvSpPr>
        <p:spPr>
          <a:xfrm>
            <a:off x="618540" y="4306316"/>
            <a:ext cx="779399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MS UI Gothic"/>
                <a:cs typeface="MS UI Gothic"/>
              </a:rPr>
              <a:t>サー</a:t>
            </a:r>
            <a:r>
              <a:rPr sz="1800" spc="114" dirty="0">
                <a:latin typeface="MS UI Gothic"/>
                <a:cs typeface="MS UI Gothic"/>
              </a:rPr>
              <a:t>ビ</a:t>
            </a:r>
            <a:r>
              <a:rPr sz="1800" spc="135" dirty="0">
                <a:latin typeface="MS UI Gothic"/>
                <a:cs typeface="MS UI Gothic"/>
              </a:rPr>
              <a:t>ス</a:t>
            </a:r>
            <a:r>
              <a:rPr sz="1800" dirty="0">
                <a:latin typeface="MS UI Gothic"/>
                <a:cs typeface="MS UI Gothic"/>
              </a:rPr>
              <a:t>内容</a:t>
            </a:r>
            <a:r>
              <a:rPr sz="1800" spc="-15" dirty="0">
                <a:latin typeface="MS UI Gothic"/>
                <a:cs typeface="MS UI Gothic"/>
              </a:rPr>
              <a:t>変</a:t>
            </a:r>
            <a:r>
              <a:rPr sz="1800" spc="195" dirty="0">
                <a:latin typeface="MS UI Gothic"/>
                <a:cs typeface="MS UI Gothic"/>
              </a:rPr>
              <a:t>更</a:t>
            </a:r>
            <a:r>
              <a:rPr sz="1800" spc="150" dirty="0">
                <a:latin typeface="MS UI Gothic"/>
                <a:cs typeface="MS UI Gothic"/>
              </a:rPr>
              <a:t>に</a:t>
            </a:r>
            <a:r>
              <a:rPr sz="1800" spc="140" dirty="0">
                <a:latin typeface="MS UI Gothic"/>
                <a:cs typeface="MS UI Gothic"/>
              </a:rPr>
              <a:t>つ</a:t>
            </a:r>
            <a:r>
              <a:rPr sz="1800" spc="105" dirty="0">
                <a:latin typeface="MS UI Gothic"/>
                <a:cs typeface="MS UI Gothic"/>
              </a:rPr>
              <a:t>き</a:t>
            </a:r>
            <a:r>
              <a:rPr sz="1800" spc="114" dirty="0">
                <a:latin typeface="MS UI Gothic"/>
                <a:cs typeface="MS UI Gothic"/>
              </a:rPr>
              <a:t>ま</a:t>
            </a:r>
            <a:r>
              <a:rPr sz="1800" spc="90" dirty="0">
                <a:latin typeface="MS UI Gothic"/>
                <a:cs typeface="MS UI Gothic"/>
              </a:rPr>
              <a:t>し</a:t>
            </a:r>
            <a:r>
              <a:rPr sz="1800" spc="100" dirty="0">
                <a:latin typeface="MS UI Gothic"/>
                <a:cs typeface="MS UI Gothic"/>
              </a:rPr>
              <a:t>て</a:t>
            </a:r>
            <a:r>
              <a:rPr sz="1800" spc="110" dirty="0">
                <a:latin typeface="MS UI Gothic"/>
                <a:cs typeface="MS UI Gothic"/>
              </a:rPr>
              <a:t>は</a:t>
            </a:r>
            <a:r>
              <a:rPr sz="1800" spc="75" dirty="0">
                <a:latin typeface="MS UI Gothic"/>
                <a:cs typeface="MS UI Gothic"/>
              </a:rPr>
              <a:t>「</a:t>
            </a:r>
            <a:r>
              <a:rPr sz="1800" spc="80" dirty="0">
                <a:latin typeface="MS UI Gothic"/>
                <a:cs typeface="MS UI Gothic"/>
              </a:rPr>
              <a:t>BlueBean365</a:t>
            </a:r>
            <a:r>
              <a:rPr sz="1800" spc="40" dirty="0">
                <a:latin typeface="MS UI Gothic"/>
                <a:cs typeface="MS UI Gothic"/>
              </a:rPr>
              <a:t>」</a:t>
            </a:r>
            <a:r>
              <a:rPr sz="1800" spc="70" dirty="0">
                <a:latin typeface="MS UI Gothic"/>
                <a:cs typeface="MS UI Gothic"/>
              </a:rPr>
              <a:t>サ</a:t>
            </a:r>
            <a:r>
              <a:rPr sz="1800" spc="60" dirty="0">
                <a:latin typeface="MS UI Gothic"/>
                <a:cs typeface="MS UI Gothic"/>
              </a:rPr>
              <a:t>イト</a:t>
            </a:r>
            <a:r>
              <a:rPr sz="1800" spc="65" dirty="0">
                <a:latin typeface="MS UI Gothic"/>
                <a:cs typeface="MS UI Gothic"/>
              </a:rPr>
              <a:t>よ</a:t>
            </a:r>
            <a:r>
              <a:rPr sz="1800" spc="50" dirty="0">
                <a:latin typeface="MS UI Gothic"/>
                <a:cs typeface="MS UI Gothic"/>
              </a:rPr>
              <a:t>り</a:t>
            </a:r>
            <a:r>
              <a:rPr sz="1800" spc="70" dirty="0">
                <a:latin typeface="MS UI Gothic"/>
                <a:cs typeface="MS UI Gothic"/>
              </a:rPr>
              <a:t>お</a:t>
            </a:r>
            <a:r>
              <a:rPr sz="1800" spc="85" dirty="0">
                <a:latin typeface="MS UI Gothic"/>
                <a:cs typeface="MS UI Gothic"/>
              </a:rPr>
              <a:t>手続</a:t>
            </a:r>
            <a:r>
              <a:rPr sz="1800" spc="65" dirty="0">
                <a:latin typeface="MS UI Gothic"/>
                <a:cs typeface="MS UI Gothic"/>
              </a:rPr>
              <a:t>き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204" dirty="0">
                <a:latin typeface="MS UI Gothic"/>
                <a:cs typeface="MS UI Gothic"/>
              </a:rPr>
              <a:t>た</a:t>
            </a:r>
            <a:r>
              <a:rPr sz="1800" spc="200" dirty="0">
                <a:latin typeface="MS UI Gothic"/>
                <a:cs typeface="MS UI Gothic"/>
              </a:rPr>
              <a:t>だ</a:t>
            </a:r>
            <a:r>
              <a:rPr sz="1800" spc="145" dirty="0">
                <a:latin typeface="MS UI Gothic"/>
                <a:cs typeface="MS UI Gothic"/>
              </a:rPr>
              <a:t>け</a:t>
            </a:r>
            <a:r>
              <a:rPr sz="1800" spc="45" dirty="0">
                <a:latin typeface="MS UI Gothic"/>
                <a:cs typeface="MS UI Gothic"/>
              </a:rPr>
              <a:t>ま</a:t>
            </a:r>
            <a:r>
              <a:rPr sz="1800" spc="55" dirty="0">
                <a:latin typeface="MS UI Gothic"/>
                <a:cs typeface="MS UI Gothic"/>
              </a:rPr>
              <a:t>す</a:t>
            </a:r>
            <a:r>
              <a:rPr sz="1800" spc="40" dirty="0">
                <a:latin typeface="MS UI Gothic"/>
                <a:cs typeface="MS UI Gothic"/>
              </a:rPr>
              <a:t>。 </a:t>
            </a:r>
            <a:r>
              <a:rPr sz="1800" spc="60" dirty="0">
                <a:latin typeface="MS UI Gothic"/>
                <a:cs typeface="MS UI Gothic"/>
              </a:rPr>
              <a:t>月途中</a:t>
            </a:r>
            <a:r>
              <a:rPr sz="1800" spc="50" dirty="0">
                <a:latin typeface="MS UI Gothic"/>
                <a:cs typeface="MS UI Gothic"/>
              </a:rPr>
              <a:t>での</a:t>
            </a:r>
            <a:r>
              <a:rPr sz="1800" spc="60" dirty="0">
                <a:latin typeface="MS UI Gothic"/>
                <a:cs typeface="MS UI Gothic"/>
              </a:rPr>
              <a:t>変更</a:t>
            </a:r>
            <a:r>
              <a:rPr sz="1800" spc="35" dirty="0">
                <a:latin typeface="MS UI Gothic"/>
                <a:cs typeface="MS UI Gothic"/>
              </a:rPr>
              <a:t>も可能</a:t>
            </a:r>
            <a:r>
              <a:rPr sz="1800" spc="30" dirty="0">
                <a:latin typeface="MS UI Gothic"/>
                <a:cs typeface="MS UI Gothic"/>
              </a:rPr>
              <a:t>です</a:t>
            </a:r>
            <a:r>
              <a:rPr sz="1800" spc="2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  <a:p>
            <a:pPr marL="12700">
              <a:lnSpc>
                <a:spcPts val="1914"/>
              </a:lnSpc>
            </a:pPr>
            <a:r>
              <a:rPr sz="1600" spc="-5" dirty="0">
                <a:latin typeface="MS UI Gothic"/>
                <a:cs typeface="MS UI Gothic"/>
              </a:rPr>
              <a:t>※</a:t>
            </a:r>
            <a:r>
              <a:rPr sz="1600" spc="30" dirty="0">
                <a:latin typeface="MS UI Gothic"/>
                <a:cs typeface="MS UI Gothic"/>
              </a:rPr>
              <a:t>お</a:t>
            </a:r>
            <a:r>
              <a:rPr sz="1600" spc="40" dirty="0">
                <a:latin typeface="MS UI Gothic"/>
                <a:cs typeface="MS UI Gothic"/>
              </a:rPr>
              <a:t>支払</a:t>
            </a:r>
            <a:r>
              <a:rPr sz="1600" spc="30" dirty="0">
                <a:latin typeface="MS UI Gothic"/>
                <a:cs typeface="MS UI Gothic"/>
              </a:rPr>
              <a:t>い</a:t>
            </a:r>
            <a:r>
              <a:rPr sz="1600" spc="40" dirty="0">
                <a:latin typeface="MS UI Gothic"/>
                <a:cs typeface="MS UI Gothic"/>
              </a:rPr>
              <a:t>料金</a:t>
            </a:r>
            <a:r>
              <a:rPr sz="1600" spc="35" dirty="0">
                <a:latin typeface="MS UI Gothic"/>
                <a:cs typeface="MS UI Gothic"/>
              </a:rPr>
              <a:t>は</a:t>
            </a:r>
            <a:r>
              <a:rPr sz="1600" spc="40" dirty="0">
                <a:latin typeface="MS UI Gothic"/>
                <a:cs typeface="MS UI Gothic"/>
              </a:rPr>
              <a:t>当社日割</a:t>
            </a:r>
            <a:r>
              <a:rPr sz="1600" spc="30" dirty="0">
                <a:latin typeface="MS UI Gothic"/>
                <a:cs typeface="MS UI Gothic"/>
              </a:rPr>
              <a:t>り</a:t>
            </a:r>
            <a:r>
              <a:rPr sz="1600" spc="70" dirty="0">
                <a:latin typeface="MS UI Gothic"/>
                <a:cs typeface="MS UI Gothic"/>
              </a:rPr>
              <a:t>規定</a:t>
            </a:r>
            <a:r>
              <a:rPr sz="1600" spc="65" dirty="0">
                <a:latin typeface="MS UI Gothic"/>
                <a:cs typeface="MS UI Gothic"/>
              </a:rPr>
              <a:t>に</a:t>
            </a:r>
            <a:r>
              <a:rPr sz="1600" spc="170" dirty="0">
                <a:latin typeface="MS UI Gothic"/>
                <a:cs typeface="MS UI Gothic"/>
              </a:rPr>
              <a:t>よ</a:t>
            </a:r>
            <a:r>
              <a:rPr sz="1600" spc="145" dirty="0">
                <a:latin typeface="MS UI Gothic"/>
                <a:cs typeface="MS UI Gothic"/>
              </a:rPr>
              <a:t>り</a:t>
            </a:r>
            <a:r>
              <a:rPr sz="1600" dirty="0">
                <a:latin typeface="MS UI Gothic"/>
                <a:cs typeface="MS UI Gothic"/>
              </a:rPr>
              <a:t>、</a:t>
            </a:r>
            <a:r>
              <a:rPr sz="1600" spc="125" dirty="0">
                <a:latin typeface="MS UI Gothic"/>
                <a:cs typeface="MS UI Gothic"/>
              </a:rPr>
              <a:t>日割</a:t>
            </a:r>
            <a:r>
              <a:rPr sz="1600" spc="75" dirty="0">
                <a:latin typeface="MS UI Gothic"/>
                <a:cs typeface="MS UI Gothic"/>
              </a:rPr>
              <a:t>り</a:t>
            </a:r>
            <a:r>
              <a:rPr sz="1600" spc="85" dirty="0">
                <a:latin typeface="MS UI Gothic"/>
                <a:cs typeface="MS UI Gothic"/>
              </a:rPr>
              <a:t>と</a:t>
            </a:r>
            <a:r>
              <a:rPr sz="1600" spc="35" dirty="0">
                <a:latin typeface="MS UI Gothic"/>
                <a:cs typeface="MS UI Gothic"/>
              </a:rPr>
              <a:t>な</a:t>
            </a:r>
            <a:r>
              <a:rPr sz="1600" spc="114" dirty="0">
                <a:latin typeface="MS UI Gothic"/>
                <a:cs typeface="MS UI Gothic"/>
              </a:rPr>
              <a:t>り</a:t>
            </a:r>
            <a:r>
              <a:rPr sz="1600" spc="145" dirty="0">
                <a:latin typeface="MS UI Gothic"/>
                <a:cs typeface="MS UI Gothic"/>
              </a:rPr>
              <a:t>ま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</a:t>
            </a:r>
            <a:endParaRPr sz="1600" dirty="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5837935"/>
            <a:ext cx="6213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latin typeface="MS UI Gothic"/>
                <a:cs typeface="MS UI Gothic"/>
              </a:rPr>
              <a:t>解約</a:t>
            </a:r>
            <a:r>
              <a:rPr sz="1800" spc="110" dirty="0">
                <a:latin typeface="MS UI Gothic"/>
                <a:cs typeface="MS UI Gothic"/>
              </a:rPr>
              <a:t>に</a:t>
            </a:r>
            <a:r>
              <a:rPr sz="1800" spc="100" dirty="0">
                <a:latin typeface="MS UI Gothic"/>
                <a:cs typeface="MS UI Gothic"/>
              </a:rPr>
              <a:t>つ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125" dirty="0">
                <a:latin typeface="MS UI Gothic"/>
                <a:cs typeface="MS UI Gothic"/>
              </a:rPr>
              <a:t>て</a:t>
            </a:r>
            <a:r>
              <a:rPr sz="1800" spc="145" dirty="0">
                <a:latin typeface="MS UI Gothic"/>
                <a:cs typeface="MS UI Gothic"/>
              </a:rPr>
              <a:t>は</a:t>
            </a:r>
            <a:r>
              <a:rPr sz="1800" dirty="0">
                <a:latin typeface="MS UI Gothic"/>
                <a:cs typeface="MS UI Gothic"/>
              </a:rPr>
              <a:t>「</a:t>
            </a:r>
            <a:r>
              <a:rPr sz="1800" spc="75" dirty="0">
                <a:latin typeface="MS UI Gothic"/>
                <a:cs typeface="MS UI Gothic"/>
              </a:rPr>
              <a:t>BlueBean365</a:t>
            </a:r>
            <a:r>
              <a:rPr sz="1800" spc="55" dirty="0">
                <a:latin typeface="MS UI Gothic"/>
                <a:cs typeface="MS UI Gothic"/>
              </a:rPr>
              <a:t>」</a:t>
            </a:r>
            <a:r>
              <a:rPr sz="1800" spc="95" dirty="0">
                <a:latin typeface="MS UI Gothic"/>
                <a:cs typeface="MS UI Gothic"/>
              </a:rPr>
              <a:t>サ</a:t>
            </a:r>
            <a:r>
              <a:rPr sz="1800" spc="80" dirty="0">
                <a:latin typeface="MS UI Gothic"/>
                <a:cs typeface="MS UI Gothic"/>
              </a:rPr>
              <a:t>イト</a:t>
            </a:r>
            <a:r>
              <a:rPr sz="1800" spc="85" dirty="0">
                <a:latin typeface="MS UI Gothic"/>
                <a:cs typeface="MS UI Gothic"/>
              </a:rPr>
              <a:t>よ</a:t>
            </a:r>
            <a:r>
              <a:rPr sz="1800" spc="70" dirty="0">
                <a:latin typeface="MS UI Gothic"/>
                <a:cs typeface="MS UI Gothic"/>
              </a:rPr>
              <a:t>り</a:t>
            </a:r>
            <a:r>
              <a:rPr sz="1800" spc="85" dirty="0">
                <a:latin typeface="MS UI Gothic"/>
                <a:cs typeface="MS UI Gothic"/>
              </a:rPr>
              <a:t>お</a:t>
            </a:r>
            <a:r>
              <a:rPr sz="1800" spc="114" dirty="0">
                <a:latin typeface="MS UI Gothic"/>
                <a:cs typeface="MS UI Gothic"/>
              </a:rPr>
              <a:t>手続</a:t>
            </a:r>
            <a:r>
              <a:rPr sz="1800" spc="85" dirty="0">
                <a:latin typeface="MS UI Gothic"/>
                <a:cs typeface="MS UI Gothic"/>
              </a:rPr>
              <a:t>き</a:t>
            </a:r>
            <a:r>
              <a:rPr sz="1800" spc="90" dirty="0">
                <a:latin typeface="MS UI Gothic"/>
                <a:cs typeface="MS UI Gothic"/>
              </a:rPr>
              <a:t>い</a:t>
            </a:r>
            <a:r>
              <a:rPr sz="1800" spc="80" dirty="0">
                <a:latin typeface="MS UI Gothic"/>
                <a:cs typeface="MS UI Gothic"/>
              </a:rPr>
              <a:t>た</a:t>
            </a:r>
            <a:r>
              <a:rPr sz="1800" spc="95" dirty="0">
                <a:latin typeface="MS UI Gothic"/>
                <a:cs typeface="MS UI Gothic"/>
              </a:rPr>
              <a:t>だ</a:t>
            </a:r>
            <a:r>
              <a:rPr sz="1800" spc="100" dirty="0">
                <a:latin typeface="MS UI Gothic"/>
                <a:cs typeface="MS UI Gothic"/>
              </a:rPr>
              <a:t>け</a:t>
            </a:r>
            <a:r>
              <a:rPr sz="1800" spc="90" dirty="0">
                <a:latin typeface="MS UI Gothic"/>
                <a:cs typeface="MS UI Gothic"/>
              </a:rPr>
              <a:t>ま</a:t>
            </a:r>
            <a:r>
              <a:rPr sz="1800" spc="105" dirty="0">
                <a:latin typeface="MS UI Gothic"/>
                <a:cs typeface="MS UI Gothic"/>
              </a:rPr>
              <a:t>す</a:t>
            </a:r>
            <a:r>
              <a:rPr sz="1800" spc="8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59" y="3788664"/>
            <a:ext cx="3025140" cy="50482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123189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69"/>
              </a:spcBef>
            </a:pP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ご契約内容の変更に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つ</a:t>
            </a:r>
            <a:r>
              <a:rPr sz="1800" spc="19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459" y="5300471"/>
            <a:ext cx="3025140" cy="50482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124460" rIns="0" bIns="0" rtlCol="0">
            <a:spAutoFit/>
          </a:bodyPr>
          <a:lstStyle/>
          <a:p>
            <a:pPr marL="765810">
              <a:lnSpc>
                <a:spcPct val="100000"/>
              </a:lnSpc>
              <a:spcBef>
                <a:spcPts val="980"/>
              </a:spcBef>
            </a:pPr>
            <a:r>
              <a:rPr sz="1800" spc="140" dirty="0">
                <a:solidFill>
                  <a:srgbClr val="FFFFFF"/>
                </a:solidFill>
                <a:latin typeface="MS UI Gothic"/>
                <a:cs typeface="MS UI Gothic"/>
              </a:rPr>
              <a:t>ご解約に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つ</a:t>
            </a:r>
            <a:r>
              <a:rPr sz="1800" spc="19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459" y="836675"/>
            <a:ext cx="3025140" cy="50482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122555" rIns="0" bIns="0" rtlCol="0">
            <a:spAutoFit/>
          </a:bodyPr>
          <a:lstStyle/>
          <a:p>
            <a:pPr marL="410845">
              <a:lnSpc>
                <a:spcPct val="100000"/>
              </a:lnSpc>
              <a:spcBef>
                <a:spcPts val="965"/>
              </a:spcBef>
            </a:pP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ご利用料金のお支払い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540" y="1381759"/>
            <a:ext cx="74549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763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latin typeface="MS UI Gothic"/>
                <a:cs typeface="MS UI Gothic"/>
              </a:rPr>
              <a:t>BlueBean365</a:t>
            </a:r>
            <a:r>
              <a:rPr sz="1800" spc="195" dirty="0">
                <a:latin typeface="MS UI Gothic"/>
                <a:cs typeface="MS UI Gothic"/>
              </a:rPr>
              <a:t>よ</a:t>
            </a:r>
            <a:r>
              <a:rPr sz="1800" spc="155" dirty="0">
                <a:latin typeface="MS UI Gothic"/>
                <a:cs typeface="MS UI Gothic"/>
              </a:rPr>
              <a:t>り</a:t>
            </a:r>
            <a:r>
              <a:rPr sz="1800" spc="75" dirty="0">
                <a:latin typeface="MS UI Gothic"/>
                <a:cs typeface="MS UI Gothic"/>
              </a:rPr>
              <a:t>お</a:t>
            </a:r>
            <a:r>
              <a:rPr sz="1800" spc="90" dirty="0">
                <a:latin typeface="MS UI Gothic"/>
                <a:cs typeface="MS UI Gothic"/>
              </a:rPr>
              <a:t>申込</a:t>
            </a:r>
            <a:r>
              <a:rPr sz="1800" spc="70" dirty="0">
                <a:latin typeface="MS UI Gothic"/>
                <a:cs typeface="MS UI Gothic"/>
              </a:rPr>
              <a:t>い</a:t>
            </a:r>
            <a:r>
              <a:rPr sz="1800" spc="204" dirty="0">
                <a:latin typeface="MS UI Gothic"/>
                <a:cs typeface="MS UI Gothic"/>
              </a:rPr>
              <a:t>た</a:t>
            </a:r>
            <a:r>
              <a:rPr sz="1800" spc="200" dirty="0">
                <a:latin typeface="MS UI Gothic"/>
                <a:cs typeface="MS UI Gothic"/>
              </a:rPr>
              <a:t>だ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75" dirty="0">
                <a:latin typeface="MS UI Gothic"/>
                <a:cs typeface="MS UI Gothic"/>
              </a:rPr>
              <a:t>たご</a:t>
            </a:r>
            <a:r>
              <a:rPr sz="1800" spc="100" dirty="0">
                <a:latin typeface="MS UI Gothic"/>
                <a:cs typeface="MS UI Gothic"/>
              </a:rPr>
              <a:t>契約</a:t>
            </a:r>
            <a:r>
              <a:rPr sz="1800" spc="80" dirty="0">
                <a:latin typeface="MS UI Gothic"/>
                <a:cs typeface="MS UI Gothic"/>
              </a:rPr>
              <a:t>のお</a:t>
            </a:r>
            <a:r>
              <a:rPr sz="1800" spc="100" dirty="0">
                <a:latin typeface="MS UI Gothic"/>
                <a:cs typeface="MS UI Gothic"/>
              </a:rPr>
              <a:t>支</a:t>
            </a:r>
            <a:r>
              <a:rPr sz="1800" spc="105" dirty="0">
                <a:latin typeface="MS UI Gothic"/>
                <a:cs typeface="MS UI Gothic"/>
              </a:rPr>
              <a:t>払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70" dirty="0">
                <a:latin typeface="MS UI Gothic"/>
                <a:cs typeface="MS UI Gothic"/>
              </a:rPr>
              <a:t>は</a:t>
            </a:r>
            <a:r>
              <a:rPr sz="1800" spc="75" dirty="0">
                <a:latin typeface="MS UI Gothic"/>
                <a:cs typeface="MS UI Gothic"/>
              </a:rPr>
              <a:t>、</a:t>
            </a:r>
            <a:r>
              <a:rPr sz="1800" spc="75" dirty="0">
                <a:solidFill>
                  <a:srgbClr val="00AF50"/>
                </a:solidFill>
                <a:latin typeface="MS UI Gothic"/>
                <a:cs typeface="MS UI Gothic"/>
              </a:rPr>
              <a:t>株式会社</a:t>
            </a:r>
            <a:r>
              <a:rPr sz="1800" spc="60" dirty="0">
                <a:solidFill>
                  <a:srgbClr val="00AF50"/>
                </a:solidFill>
                <a:latin typeface="MS UI Gothic"/>
                <a:cs typeface="MS UI Gothic"/>
              </a:rPr>
              <a:t>ネ</a:t>
            </a:r>
            <a:r>
              <a:rPr sz="1800" spc="45" dirty="0">
                <a:solidFill>
                  <a:srgbClr val="00AF50"/>
                </a:solidFill>
                <a:latin typeface="MS UI Gothic"/>
                <a:cs typeface="MS UI Gothic"/>
              </a:rPr>
              <a:t>ッ</a:t>
            </a:r>
            <a:r>
              <a:rPr sz="1800" spc="55" dirty="0">
                <a:solidFill>
                  <a:srgbClr val="00AF50"/>
                </a:solidFill>
                <a:latin typeface="MS UI Gothic"/>
                <a:cs typeface="MS UI Gothic"/>
              </a:rPr>
              <a:t>トプロ </a:t>
            </a:r>
            <a:r>
              <a:rPr sz="1800" spc="180" dirty="0">
                <a:solidFill>
                  <a:srgbClr val="00AF50"/>
                </a:solidFill>
                <a:latin typeface="MS UI Gothic"/>
                <a:cs typeface="MS UI Gothic"/>
              </a:rPr>
              <a:t>テ</a:t>
            </a:r>
            <a:r>
              <a:rPr sz="1800" spc="160" dirty="0">
                <a:solidFill>
                  <a:srgbClr val="00AF50"/>
                </a:solidFill>
                <a:latin typeface="MS UI Gothic"/>
                <a:cs typeface="MS UI Gothic"/>
              </a:rPr>
              <a:t>ク</a:t>
            </a:r>
            <a:r>
              <a:rPr sz="1800" spc="195" dirty="0">
                <a:solidFill>
                  <a:srgbClr val="00AF50"/>
                </a:solidFill>
                <a:latin typeface="MS UI Gothic"/>
                <a:cs typeface="MS UI Gothic"/>
              </a:rPr>
              <a:t>シ</a:t>
            </a:r>
            <a:r>
              <a:rPr sz="1800" spc="114" dirty="0">
                <a:solidFill>
                  <a:srgbClr val="00AF50"/>
                </a:solidFill>
                <a:latin typeface="MS UI Gothic"/>
                <a:cs typeface="MS UI Gothic"/>
              </a:rPr>
              <a:t>ョ</a:t>
            </a:r>
            <a:r>
              <a:rPr sz="1800" spc="170" dirty="0">
                <a:solidFill>
                  <a:srgbClr val="00AF50"/>
                </a:solidFill>
                <a:latin typeface="MS UI Gothic"/>
                <a:cs typeface="MS UI Gothic"/>
              </a:rPr>
              <a:t>ン</a:t>
            </a:r>
            <a:r>
              <a:rPr sz="1800" spc="75" dirty="0">
                <a:solidFill>
                  <a:srgbClr val="00AF50"/>
                </a:solidFill>
                <a:latin typeface="MS UI Gothic"/>
                <a:cs typeface="MS UI Gothic"/>
              </a:rPr>
              <a:t>ズの</a:t>
            </a:r>
            <a:r>
              <a:rPr sz="1800" spc="95" dirty="0">
                <a:solidFill>
                  <a:srgbClr val="00AF50"/>
                </a:solidFill>
                <a:latin typeface="MS UI Gothic"/>
                <a:cs typeface="MS UI Gothic"/>
              </a:rPr>
              <a:t>提供</a:t>
            </a:r>
            <a:r>
              <a:rPr sz="1800" spc="85" dirty="0">
                <a:solidFill>
                  <a:srgbClr val="00AF50"/>
                </a:solidFill>
                <a:latin typeface="MS UI Gothic"/>
                <a:cs typeface="MS UI Gothic"/>
              </a:rPr>
              <a:t>する</a:t>
            </a:r>
            <a:r>
              <a:rPr sz="1800" spc="60" dirty="0">
                <a:solidFill>
                  <a:srgbClr val="00AF50"/>
                </a:solidFill>
                <a:latin typeface="MS UI Gothic"/>
                <a:cs typeface="MS UI Gothic"/>
              </a:rPr>
              <a:t>「</a:t>
            </a:r>
            <a:r>
              <a:rPr sz="1800" spc="-60" dirty="0">
                <a:solidFill>
                  <a:srgbClr val="00AF50"/>
                </a:solidFill>
                <a:latin typeface="MS UI Gothic"/>
                <a:cs typeface="MS UI Gothic"/>
              </a:rPr>
              <a:t>NP</a:t>
            </a:r>
            <a:r>
              <a:rPr sz="1800" spc="80" dirty="0">
                <a:solidFill>
                  <a:srgbClr val="00AF50"/>
                </a:solidFill>
                <a:latin typeface="MS UI Gothic"/>
                <a:cs typeface="MS UI Gothic"/>
              </a:rPr>
              <a:t>掛</a:t>
            </a:r>
            <a:r>
              <a:rPr sz="1800" spc="65" dirty="0">
                <a:solidFill>
                  <a:srgbClr val="00AF50"/>
                </a:solidFill>
                <a:latin typeface="MS UI Gothic"/>
                <a:cs typeface="MS UI Gothic"/>
              </a:rPr>
              <a:t>け</a:t>
            </a:r>
            <a:r>
              <a:rPr sz="1800" spc="80" dirty="0">
                <a:solidFill>
                  <a:srgbClr val="00AF50"/>
                </a:solidFill>
                <a:latin typeface="MS UI Gothic"/>
                <a:cs typeface="MS UI Gothic"/>
              </a:rPr>
              <a:t>払</a:t>
            </a:r>
            <a:r>
              <a:rPr sz="1800" spc="65" dirty="0">
                <a:solidFill>
                  <a:srgbClr val="00AF50"/>
                </a:solidFill>
                <a:latin typeface="MS UI Gothic"/>
                <a:cs typeface="MS UI Gothic"/>
              </a:rPr>
              <a:t>い</a:t>
            </a:r>
            <a:r>
              <a:rPr sz="1800" spc="35" dirty="0">
                <a:solidFill>
                  <a:srgbClr val="00AF50"/>
                </a:solidFill>
                <a:latin typeface="MS UI Gothic"/>
                <a:cs typeface="MS UI Gothic"/>
              </a:rPr>
              <a:t>」</a:t>
            </a:r>
            <a:r>
              <a:rPr sz="1800" spc="135" dirty="0">
                <a:latin typeface="MS UI Gothic"/>
                <a:cs typeface="MS UI Gothic"/>
              </a:rPr>
              <a:t>でのお</a:t>
            </a:r>
            <a:r>
              <a:rPr sz="1800" spc="165" dirty="0">
                <a:latin typeface="MS UI Gothic"/>
                <a:cs typeface="MS UI Gothic"/>
              </a:rPr>
              <a:t>支払</a:t>
            </a:r>
            <a:r>
              <a:rPr sz="1800" spc="135" dirty="0">
                <a:latin typeface="MS UI Gothic"/>
                <a:cs typeface="MS UI Gothic"/>
              </a:rPr>
              <a:t>い</a:t>
            </a:r>
            <a:r>
              <a:rPr sz="1800" spc="105" dirty="0">
                <a:latin typeface="MS UI Gothic"/>
                <a:cs typeface="MS UI Gothic"/>
              </a:rPr>
              <a:t>とな</a:t>
            </a:r>
            <a:r>
              <a:rPr sz="1800" spc="75" dirty="0">
                <a:latin typeface="MS UI Gothic"/>
                <a:cs typeface="MS UI Gothic"/>
              </a:rPr>
              <a:t>り</a:t>
            </a:r>
            <a:r>
              <a:rPr sz="1800" spc="90" dirty="0">
                <a:latin typeface="MS UI Gothic"/>
                <a:cs typeface="MS UI Gothic"/>
              </a:rPr>
              <a:t>ま</a:t>
            </a:r>
            <a:r>
              <a:rPr sz="1800" spc="110" dirty="0">
                <a:latin typeface="MS UI Gothic"/>
                <a:cs typeface="MS UI Gothic"/>
              </a:rPr>
              <a:t>す</a:t>
            </a:r>
            <a:r>
              <a:rPr sz="1800" dirty="0">
                <a:latin typeface="MS UI Gothic"/>
                <a:cs typeface="MS UI Gothic"/>
              </a:rPr>
              <a:t>。</a:t>
            </a:r>
          </a:p>
          <a:p>
            <a:pPr marL="12700">
              <a:lnSpc>
                <a:spcPct val="100000"/>
              </a:lnSpc>
            </a:pPr>
            <a:r>
              <a:rPr sz="1800" spc="75" dirty="0">
                <a:latin typeface="MS UI Gothic"/>
                <a:cs typeface="MS UI Gothic"/>
              </a:rPr>
              <a:t>BlueBean365</a:t>
            </a:r>
            <a:r>
              <a:rPr sz="1800" spc="70" dirty="0">
                <a:latin typeface="MS UI Gothic"/>
                <a:cs typeface="MS UI Gothic"/>
              </a:rPr>
              <a:t>サ</a:t>
            </a:r>
            <a:r>
              <a:rPr sz="1800" spc="65" dirty="0">
                <a:latin typeface="MS UI Gothic"/>
                <a:cs typeface="MS UI Gothic"/>
              </a:rPr>
              <a:t>ー</a:t>
            </a:r>
            <a:r>
              <a:rPr sz="1800" spc="95" dirty="0">
                <a:latin typeface="MS UI Gothic"/>
                <a:cs typeface="MS UI Gothic"/>
              </a:rPr>
              <a:t>ビ</a:t>
            </a:r>
            <a:r>
              <a:rPr sz="1800" spc="105" dirty="0">
                <a:latin typeface="MS UI Gothic"/>
                <a:cs typeface="MS UI Gothic"/>
              </a:rPr>
              <a:t>ス</a:t>
            </a:r>
            <a:r>
              <a:rPr sz="1800" spc="110" dirty="0">
                <a:latin typeface="MS UI Gothic"/>
                <a:cs typeface="MS UI Gothic"/>
              </a:rPr>
              <a:t>の</a:t>
            </a:r>
            <a:r>
              <a:rPr sz="1800" spc="105" dirty="0">
                <a:latin typeface="MS UI Gothic"/>
                <a:cs typeface="MS UI Gothic"/>
              </a:rPr>
              <a:t>ご</a:t>
            </a:r>
            <a:r>
              <a:rPr sz="1800" spc="140" dirty="0">
                <a:latin typeface="MS UI Gothic"/>
                <a:cs typeface="MS UI Gothic"/>
              </a:rPr>
              <a:t>利用</a:t>
            </a:r>
            <a:r>
              <a:rPr sz="1800" spc="110" dirty="0">
                <a:latin typeface="MS UI Gothic"/>
                <a:cs typeface="MS UI Gothic"/>
              </a:rPr>
              <a:t>な</a:t>
            </a:r>
            <a:r>
              <a:rPr sz="1800" spc="185" dirty="0">
                <a:latin typeface="MS UI Gothic"/>
                <a:cs typeface="MS UI Gothic"/>
              </a:rPr>
              <a:t>ら</a:t>
            </a:r>
            <a:r>
              <a:rPr sz="1800" spc="225" dirty="0">
                <a:latin typeface="MS UI Gothic"/>
                <a:cs typeface="MS UI Gothic"/>
              </a:rPr>
              <a:t>び</a:t>
            </a:r>
            <a:r>
              <a:rPr sz="1800" spc="220" dirty="0">
                <a:latin typeface="MS UI Gothic"/>
                <a:cs typeface="MS UI Gothic"/>
              </a:rPr>
              <a:t>に</a:t>
            </a:r>
            <a:r>
              <a:rPr sz="1800" spc="-65" dirty="0">
                <a:latin typeface="MS UI Gothic"/>
                <a:cs typeface="MS UI Gothic"/>
              </a:rPr>
              <a:t>NP</a:t>
            </a:r>
            <a:r>
              <a:rPr sz="1800" spc="95" dirty="0">
                <a:latin typeface="MS UI Gothic"/>
                <a:cs typeface="MS UI Gothic"/>
              </a:rPr>
              <a:t>掛</a:t>
            </a:r>
            <a:r>
              <a:rPr sz="1800" spc="75" dirty="0">
                <a:latin typeface="MS UI Gothic"/>
                <a:cs typeface="MS UI Gothic"/>
              </a:rPr>
              <a:t>け</a:t>
            </a:r>
            <a:r>
              <a:rPr sz="1800" spc="95" dirty="0">
                <a:latin typeface="MS UI Gothic"/>
                <a:cs typeface="MS UI Gothic"/>
              </a:rPr>
              <a:t>払</a:t>
            </a:r>
            <a:r>
              <a:rPr sz="1800" spc="60" dirty="0">
                <a:latin typeface="MS UI Gothic"/>
                <a:cs typeface="MS UI Gothic"/>
              </a:rPr>
              <a:t>い</a:t>
            </a:r>
            <a:r>
              <a:rPr sz="1800" spc="110" dirty="0">
                <a:latin typeface="MS UI Gothic"/>
                <a:cs typeface="MS UI Gothic"/>
              </a:rPr>
              <a:t>で</a:t>
            </a:r>
            <a:r>
              <a:rPr sz="1800" spc="175" dirty="0">
                <a:latin typeface="MS UI Gothic"/>
                <a:cs typeface="MS UI Gothic"/>
              </a:rPr>
              <a:t>の</a:t>
            </a:r>
            <a:r>
              <a:rPr sz="1800" spc="165" dirty="0">
                <a:latin typeface="MS UI Gothic"/>
                <a:cs typeface="MS UI Gothic"/>
              </a:rPr>
              <a:t>お</a:t>
            </a:r>
            <a:r>
              <a:rPr sz="1800" spc="70" dirty="0">
                <a:latin typeface="MS UI Gothic"/>
                <a:cs typeface="MS UI Gothic"/>
              </a:rPr>
              <a:t>支払</a:t>
            </a:r>
            <a:r>
              <a:rPr sz="1800" spc="45" dirty="0">
                <a:latin typeface="MS UI Gothic"/>
                <a:cs typeface="MS UI Gothic"/>
              </a:rPr>
              <a:t>い</a:t>
            </a:r>
            <a:r>
              <a:rPr sz="1800" spc="235" dirty="0">
                <a:latin typeface="MS UI Gothic"/>
                <a:cs typeface="MS UI Gothic"/>
              </a:rPr>
              <a:t>に</a:t>
            </a:r>
            <a:r>
              <a:rPr sz="1800" spc="250" dirty="0">
                <a:latin typeface="MS UI Gothic"/>
                <a:cs typeface="MS UI Gothic"/>
              </a:rPr>
              <a:t>つ</a:t>
            </a:r>
            <a:r>
              <a:rPr sz="1800" spc="114" dirty="0">
                <a:latin typeface="MS UI Gothic"/>
                <a:cs typeface="MS UI Gothic"/>
              </a:rPr>
              <a:t>きま</a:t>
            </a:r>
            <a:r>
              <a:rPr sz="1800" spc="110" dirty="0">
                <a:latin typeface="MS UI Gothic"/>
                <a:cs typeface="MS UI Gothic"/>
              </a:rPr>
              <a:t>し</a:t>
            </a:r>
            <a:r>
              <a:rPr sz="1800" spc="120" dirty="0">
                <a:latin typeface="MS UI Gothic"/>
                <a:cs typeface="MS UI Gothic"/>
              </a:rPr>
              <a:t>て</a:t>
            </a:r>
            <a:endParaRPr sz="1800" dirty="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60" dirty="0">
                <a:latin typeface="MS UI Gothic"/>
                <a:cs typeface="MS UI Gothic"/>
              </a:rPr>
              <a:t>は、</a:t>
            </a:r>
            <a:r>
              <a:rPr sz="1800" spc="100" dirty="0">
                <a:latin typeface="MS UI Gothic"/>
                <a:cs typeface="MS UI Gothic"/>
              </a:rPr>
              <a:t>所定の審査がございます。</a:t>
            </a:r>
            <a:endParaRPr sz="1800" dirty="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85" dirty="0">
                <a:latin typeface="MS UI Gothic"/>
                <a:cs typeface="MS UI Gothic"/>
              </a:rPr>
              <a:t>お支払</a:t>
            </a:r>
            <a:r>
              <a:rPr sz="1800" spc="70" dirty="0">
                <a:latin typeface="MS UI Gothic"/>
                <a:cs typeface="MS UI Gothic"/>
              </a:rPr>
              <a:t>い</a:t>
            </a:r>
            <a:r>
              <a:rPr sz="1800" spc="190" dirty="0">
                <a:latin typeface="MS UI Gothic"/>
                <a:cs typeface="MS UI Gothic"/>
              </a:rPr>
              <a:t>のス</a:t>
            </a:r>
            <a:r>
              <a:rPr sz="1800" spc="100" dirty="0">
                <a:latin typeface="MS UI Gothic"/>
                <a:cs typeface="MS UI Gothic"/>
              </a:rPr>
              <a:t>ケ</a:t>
            </a:r>
            <a:r>
              <a:rPr sz="1800" spc="120" dirty="0">
                <a:latin typeface="MS UI Gothic"/>
                <a:cs typeface="MS UI Gothic"/>
              </a:rPr>
              <a:t>ジ</a:t>
            </a:r>
            <a:r>
              <a:rPr sz="1800" spc="100" dirty="0">
                <a:latin typeface="MS UI Gothic"/>
                <a:cs typeface="MS UI Gothic"/>
              </a:rPr>
              <a:t>ュールは</a:t>
            </a:r>
            <a:r>
              <a:rPr sz="1800" spc="40" dirty="0">
                <a:latin typeface="MS UI Gothic"/>
                <a:cs typeface="MS UI Gothic"/>
              </a:rPr>
              <a:t>「月末締め、翌月末お支払</a:t>
            </a:r>
            <a:r>
              <a:rPr sz="1800" spc="25" dirty="0">
                <a:latin typeface="MS UI Gothic"/>
                <a:cs typeface="MS UI Gothic"/>
              </a:rPr>
              <a:t>い</a:t>
            </a:r>
            <a:r>
              <a:rPr sz="1800" spc="150" dirty="0">
                <a:latin typeface="MS UI Gothic"/>
                <a:cs typeface="MS UI Gothic"/>
              </a:rPr>
              <a:t>」と</a:t>
            </a:r>
            <a:r>
              <a:rPr sz="1800" spc="35" dirty="0">
                <a:latin typeface="MS UI Gothic"/>
                <a:cs typeface="MS UI Gothic"/>
              </a:rPr>
              <a:t>な</a:t>
            </a:r>
            <a:r>
              <a:rPr sz="1800" spc="80" dirty="0">
                <a:latin typeface="MS UI Gothic"/>
                <a:cs typeface="MS UI Gothic"/>
              </a:rPr>
              <a:t>ります。</a:t>
            </a:r>
            <a:endParaRPr sz="1800" dirty="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36709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40" dirty="0">
                <a:latin typeface="MS UI Gothic"/>
                <a:cs typeface="MS UI Gothic"/>
              </a:rPr>
              <a:t>BlueBean365</a:t>
            </a:r>
            <a:r>
              <a:rPr sz="3200" b="0" spc="-10" dirty="0">
                <a:latin typeface="MS UI Gothic"/>
                <a:cs typeface="MS UI Gothic"/>
              </a:rPr>
              <a:t>価</a:t>
            </a:r>
            <a:r>
              <a:rPr sz="3200" b="0" spc="5" dirty="0">
                <a:latin typeface="MS UI Gothic"/>
                <a:cs typeface="MS UI Gothic"/>
              </a:rPr>
              <a:t>格表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825483" y="6644822"/>
            <a:ext cx="30225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lang="en-US" spc="180" dirty="0"/>
              <a:t>42</a:t>
            </a:r>
            <a:endParaRPr spc="180" dirty="0"/>
          </a:p>
        </p:txBody>
      </p:sp>
      <p:sp>
        <p:nvSpPr>
          <p:cNvPr id="3" name="object 3"/>
          <p:cNvSpPr txBox="1"/>
          <p:nvPr/>
        </p:nvSpPr>
        <p:spPr>
          <a:xfrm>
            <a:off x="329590" y="805688"/>
            <a:ext cx="32721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0"/>
              </a:spcBef>
              <a:buChar char="■"/>
              <a:tabLst>
                <a:tab pos="393065" algn="l"/>
                <a:tab pos="393700" algn="l"/>
              </a:tabLst>
            </a:pPr>
            <a:r>
              <a:rPr sz="1800" spc="75" dirty="0">
                <a:latin typeface="MS UI Gothic"/>
                <a:cs typeface="MS UI Gothic"/>
              </a:rPr>
              <a:t>BlueBean365</a:t>
            </a:r>
            <a:r>
              <a:rPr sz="1800" spc="45" dirty="0">
                <a:latin typeface="MS UI Gothic"/>
                <a:cs typeface="MS UI Gothic"/>
              </a:rPr>
              <a:t> </a:t>
            </a:r>
            <a:r>
              <a:rPr sz="1800" spc="150" dirty="0">
                <a:latin typeface="MS UI Gothic"/>
                <a:cs typeface="MS UI Gothic"/>
              </a:rPr>
              <a:t>基本</a:t>
            </a:r>
            <a:r>
              <a:rPr sz="1800" spc="105" dirty="0">
                <a:latin typeface="MS UI Gothic"/>
                <a:cs typeface="MS UI Gothic"/>
              </a:rPr>
              <a:t>ラ</a:t>
            </a:r>
            <a:r>
              <a:rPr sz="1800" spc="110" dirty="0">
                <a:latin typeface="MS UI Gothic"/>
                <a:cs typeface="MS UI Gothic"/>
              </a:rPr>
              <a:t>イ</a:t>
            </a:r>
            <a:r>
              <a:rPr sz="1800" spc="125" dirty="0">
                <a:latin typeface="MS UI Gothic"/>
                <a:cs typeface="MS UI Gothic"/>
              </a:rPr>
              <a:t>セ</a:t>
            </a:r>
            <a:r>
              <a:rPr sz="1800" spc="114" dirty="0">
                <a:latin typeface="MS UI Gothic"/>
                <a:cs typeface="MS UI Gothic"/>
              </a:rPr>
              <a:t>ンス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36432" y="857757"/>
            <a:ext cx="561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S UI Gothic"/>
                <a:cs typeface="MS UI Gothic"/>
              </a:rPr>
              <a:t>（税別）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124711"/>
            <a:ext cx="1667510" cy="45275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8128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640"/>
              </a:spcBef>
            </a:pP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初期費用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1577339"/>
            <a:ext cx="1667510" cy="42100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80645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635"/>
              </a:spcBef>
            </a:pP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月額費用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90" y="1994128"/>
            <a:ext cx="4116704" cy="9842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283845" algn="l"/>
              </a:tabLst>
            </a:pPr>
            <a:r>
              <a:rPr sz="1100" dirty="0">
                <a:latin typeface="MS UI Gothic"/>
                <a:cs typeface="MS UI Gothic"/>
              </a:rPr>
              <a:t>※	</a:t>
            </a:r>
            <a:r>
              <a:rPr sz="1100" spc="15" dirty="0">
                <a:latin typeface="MS UI Gothic"/>
                <a:cs typeface="MS UI Gothic"/>
              </a:rPr>
              <a:t>最低利用期間等</a:t>
            </a:r>
            <a:r>
              <a:rPr sz="1100" spc="10" dirty="0">
                <a:latin typeface="MS UI Gothic"/>
                <a:cs typeface="MS UI Gothic"/>
              </a:rPr>
              <a:t>の</a:t>
            </a:r>
            <a:r>
              <a:rPr sz="1100" spc="15" dirty="0">
                <a:latin typeface="MS UI Gothic"/>
                <a:cs typeface="MS UI Gothic"/>
              </a:rPr>
              <a:t>設</a:t>
            </a:r>
            <a:r>
              <a:rPr sz="1100" dirty="0">
                <a:latin typeface="MS UI Gothic"/>
                <a:cs typeface="MS UI Gothic"/>
              </a:rPr>
              <a:t>定</a:t>
            </a:r>
            <a:r>
              <a:rPr sz="1100" spc="105" dirty="0">
                <a:latin typeface="MS UI Gothic"/>
                <a:cs typeface="MS UI Gothic"/>
              </a:rPr>
              <a:t>は</a:t>
            </a:r>
            <a:r>
              <a:rPr sz="1100" spc="80" dirty="0">
                <a:latin typeface="MS UI Gothic"/>
                <a:cs typeface="MS UI Gothic"/>
              </a:rPr>
              <a:t>ご</a:t>
            </a:r>
            <a:r>
              <a:rPr sz="1100" spc="155" dirty="0">
                <a:latin typeface="MS UI Gothic"/>
                <a:cs typeface="MS UI Gothic"/>
              </a:rPr>
              <a:t>ざ</a:t>
            </a:r>
            <a:r>
              <a:rPr sz="1100" spc="125" dirty="0">
                <a:latin typeface="MS UI Gothic"/>
                <a:cs typeface="MS UI Gothic"/>
              </a:rPr>
              <a:t>い</a:t>
            </a:r>
            <a:r>
              <a:rPr sz="1100" spc="65" dirty="0">
                <a:latin typeface="MS UI Gothic"/>
                <a:cs typeface="MS UI Gothic"/>
              </a:rPr>
              <a:t>ま</a:t>
            </a:r>
            <a:r>
              <a:rPr sz="1100" spc="75" dirty="0">
                <a:latin typeface="MS UI Gothic"/>
                <a:cs typeface="MS UI Gothic"/>
              </a:rPr>
              <a:t>せ</a:t>
            </a:r>
            <a:r>
              <a:rPr sz="1100" spc="40" dirty="0">
                <a:latin typeface="MS UI Gothic"/>
                <a:cs typeface="MS UI Gothic"/>
              </a:rPr>
              <a:t>ん</a:t>
            </a:r>
            <a:r>
              <a:rPr sz="1100" spc="35" dirty="0">
                <a:latin typeface="MS UI Gothic"/>
                <a:cs typeface="MS UI Gothic"/>
              </a:rPr>
              <a:t>。</a:t>
            </a:r>
            <a:endParaRPr sz="11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283845" algn="l"/>
              </a:tabLst>
            </a:pPr>
            <a:r>
              <a:rPr sz="1100" dirty="0">
                <a:latin typeface="MS UI Gothic"/>
                <a:cs typeface="MS UI Gothic"/>
              </a:rPr>
              <a:t>※	</a:t>
            </a:r>
            <a:r>
              <a:rPr sz="1100" spc="140" dirty="0">
                <a:latin typeface="MS UI Gothic"/>
                <a:cs typeface="MS UI Gothic"/>
              </a:rPr>
              <a:t>5</a:t>
            </a:r>
            <a:r>
              <a:rPr sz="1100" spc="155" dirty="0">
                <a:latin typeface="MS UI Gothic"/>
                <a:cs typeface="MS UI Gothic"/>
              </a:rPr>
              <a:t>ラ</a:t>
            </a:r>
            <a:r>
              <a:rPr sz="1100" spc="60" dirty="0">
                <a:latin typeface="MS UI Gothic"/>
                <a:cs typeface="MS UI Gothic"/>
              </a:rPr>
              <a:t>イ</a:t>
            </a:r>
            <a:r>
              <a:rPr sz="1100" spc="65" dirty="0">
                <a:latin typeface="MS UI Gothic"/>
                <a:cs typeface="MS UI Gothic"/>
              </a:rPr>
              <a:t>セ</a:t>
            </a:r>
            <a:r>
              <a:rPr sz="1100" spc="125" dirty="0">
                <a:latin typeface="MS UI Gothic"/>
                <a:cs typeface="MS UI Gothic"/>
              </a:rPr>
              <a:t>ン</a:t>
            </a:r>
            <a:r>
              <a:rPr sz="1100" spc="135" dirty="0">
                <a:latin typeface="MS UI Gothic"/>
                <a:cs typeface="MS UI Gothic"/>
              </a:rPr>
              <a:t>ス</a:t>
            </a:r>
            <a:r>
              <a:rPr sz="1100" spc="145" dirty="0">
                <a:latin typeface="MS UI Gothic"/>
                <a:cs typeface="MS UI Gothic"/>
              </a:rPr>
              <a:t>か</a:t>
            </a:r>
            <a:r>
              <a:rPr sz="1100" spc="125" dirty="0">
                <a:latin typeface="MS UI Gothic"/>
                <a:cs typeface="MS UI Gothic"/>
              </a:rPr>
              <a:t>らの</a:t>
            </a:r>
            <a:r>
              <a:rPr sz="1100" spc="105" dirty="0">
                <a:latin typeface="MS UI Gothic"/>
                <a:cs typeface="MS UI Gothic"/>
              </a:rPr>
              <a:t>ご</a:t>
            </a:r>
            <a:r>
              <a:rPr sz="1100" dirty="0">
                <a:latin typeface="MS UI Gothic"/>
                <a:cs typeface="MS UI Gothic"/>
              </a:rPr>
              <a:t>提</a:t>
            </a:r>
            <a:r>
              <a:rPr sz="1100" spc="-15" dirty="0">
                <a:latin typeface="MS UI Gothic"/>
                <a:cs typeface="MS UI Gothic"/>
              </a:rPr>
              <a:t>供</a:t>
            </a:r>
            <a:r>
              <a:rPr sz="1100" spc="180" dirty="0">
                <a:latin typeface="MS UI Gothic"/>
                <a:cs typeface="MS UI Gothic"/>
              </a:rPr>
              <a:t>と</a:t>
            </a:r>
            <a:r>
              <a:rPr sz="1100" spc="80" dirty="0">
                <a:latin typeface="MS UI Gothic"/>
                <a:cs typeface="MS UI Gothic"/>
              </a:rPr>
              <a:t>な</a:t>
            </a:r>
            <a:r>
              <a:rPr sz="1100" spc="60" dirty="0">
                <a:latin typeface="MS UI Gothic"/>
                <a:cs typeface="MS UI Gothic"/>
              </a:rPr>
              <a:t>りま</a:t>
            </a:r>
            <a:r>
              <a:rPr sz="1100" spc="10" dirty="0">
                <a:latin typeface="MS UI Gothic"/>
                <a:cs typeface="MS UI Gothic"/>
              </a:rPr>
              <a:t>す</a:t>
            </a:r>
            <a:r>
              <a:rPr sz="1100" spc="5" dirty="0">
                <a:latin typeface="MS UI Gothic"/>
                <a:cs typeface="MS UI Gothic"/>
              </a:rPr>
              <a:t>。</a:t>
            </a:r>
            <a:endParaRPr sz="11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83845" algn="l"/>
              </a:tabLst>
            </a:pPr>
            <a:r>
              <a:rPr sz="1100" dirty="0">
                <a:solidFill>
                  <a:srgbClr val="212121"/>
                </a:solidFill>
                <a:latin typeface="MS UI Gothic"/>
                <a:cs typeface="MS UI Gothic"/>
              </a:rPr>
              <a:t>※	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1</a:t>
            </a:r>
            <a:r>
              <a:rPr sz="1100" spc="35" dirty="0">
                <a:solidFill>
                  <a:srgbClr val="212121"/>
                </a:solidFill>
                <a:latin typeface="MS UI Gothic"/>
                <a:cs typeface="MS UI Gothic"/>
              </a:rPr>
              <a:t>サーバー</a:t>
            </a:r>
            <a:r>
              <a:rPr sz="1100" spc="45" dirty="0">
                <a:solidFill>
                  <a:srgbClr val="212121"/>
                </a:solidFill>
                <a:latin typeface="MS UI Gothic"/>
                <a:cs typeface="MS UI Gothic"/>
              </a:rPr>
              <a:t>最大</a:t>
            </a:r>
            <a:r>
              <a:rPr sz="1100" spc="40" dirty="0">
                <a:solidFill>
                  <a:srgbClr val="212121"/>
                </a:solidFill>
                <a:latin typeface="MS UI Gothic"/>
                <a:cs typeface="MS UI Gothic"/>
              </a:rPr>
              <a:t>で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100ch</a:t>
            </a:r>
            <a:r>
              <a:rPr sz="1100" spc="65" dirty="0">
                <a:solidFill>
                  <a:srgbClr val="212121"/>
                </a:solidFill>
                <a:latin typeface="MS UI Gothic"/>
                <a:cs typeface="MS UI Gothic"/>
              </a:rPr>
              <a:t>ま</a:t>
            </a:r>
            <a:r>
              <a:rPr sz="1100" spc="100" dirty="0">
                <a:solidFill>
                  <a:srgbClr val="212121"/>
                </a:solidFill>
                <a:latin typeface="MS UI Gothic"/>
                <a:cs typeface="MS UI Gothic"/>
              </a:rPr>
              <a:t>で</a:t>
            </a:r>
            <a:r>
              <a:rPr sz="1100" spc="90" dirty="0">
                <a:solidFill>
                  <a:srgbClr val="212121"/>
                </a:solidFill>
                <a:latin typeface="MS UI Gothic"/>
                <a:cs typeface="MS UI Gothic"/>
              </a:rPr>
              <a:t>の</a:t>
            </a:r>
            <a:r>
              <a:rPr sz="1100" spc="60" dirty="0">
                <a:solidFill>
                  <a:srgbClr val="212121"/>
                </a:solidFill>
                <a:latin typeface="MS UI Gothic"/>
                <a:cs typeface="MS UI Gothic"/>
              </a:rPr>
              <a:t>ご</a:t>
            </a:r>
            <a:r>
              <a:rPr sz="1100" spc="80" dirty="0">
                <a:solidFill>
                  <a:srgbClr val="212121"/>
                </a:solidFill>
                <a:latin typeface="MS UI Gothic"/>
                <a:cs typeface="MS UI Gothic"/>
              </a:rPr>
              <a:t>利用</a:t>
            </a:r>
            <a:r>
              <a:rPr sz="1100" spc="50" dirty="0">
                <a:solidFill>
                  <a:srgbClr val="212121"/>
                </a:solidFill>
                <a:latin typeface="MS UI Gothic"/>
                <a:cs typeface="MS UI Gothic"/>
              </a:rPr>
              <a:t>と</a:t>
            </a:r>
            <a:r>
              <a:rPr sz="1100" spc="60" dirty="0">
                <a:solidFill>
                  <a:srgbClr val="212121"/>
                </a:solidFill>
                <a:latin typeface="MS UI Gothic"/>
                <a:cs typeface="MS UI Gothic"/>
              </a:rPr>
              <a:t>な</a:t>
            </a:r>
            <a:r>
              <a:rPr sz="1100" spc="80" dirty="0">
                <a:solidFill>
                  <a:srgbClr val="212121"/>
                </a:solidFill>
                <a:latin typeface="MS UI Gothic"/>
                <a:cs typeface="MS UI Gothic"/>
              </a:rPr>
              <a:t>り</a:t>
            </a:r>
            <a:r>
              <a:rPr sz="1100" spc="95" dirty="0">
                <a:solidFill>
                  <a:srgbClr val="212121"/>
                </a:solidFill>
                <a:latin typeface="MS UI Gothic"/>
                <a:cs typeface="MS UI Gothic"/>
              </a:rPr>
              <a:t>ま</a:t>
            </a:r>
            <a:r>
              <a:rPr sz="1100" spc="10" dirty="0">
                <a:solidFill>
                  <a:srgbClr val="212121"/>
                </a:solidFill>
                <a:latin typeface="MS UI Gothic"/>
                <a:cs typeface="MS UI Gothic"/>
              </a:rPr>
              <a:t>す</a:t>
            </a:r>
            <a:r>
              <a:rPr sz="1100" spc="5" dirty="0">
                <a:solidFill>
                  <a:srgbClr val="212121"/>
                </a:solidFill>
                <a:latin typeface="MS UI Gothic"/>
                <a:cs typeface="MS UI Gothic"/>
              </a:rPr>
              <a:t>。</a:t>
            </a:r>
            <a:endParaRPr sz="1100">
              <a:latin typeface="MS UI Gothic"/>
              <a:cs typeface="MS UI Gothic"/>
            </a:endParaRPr>
          </a:p>
          <a:p>
            <a:pPr marL="393700" indent="-381000">
              <a:lnSpc>
                <a:spcPct val="100000"/>
              </a:lnSpc>
              <a:spcBef>
                <a:spcPts val="695"/>
              </a:spcBef>
              <a:buChar char="■"/>
              <a:tabLst>
                <a:tab pos="393065" algn="l"/>
                <a:tab pos="393700" algn="l"/>
              </a:tabLst>
            </a:pPr>
            <a:r>
              <a:rPr sz="1800" spc="125" dirty="0">
                <a:latin typeface="MS UI Gothic"/>
                <a:cs typeface="MS UI Gothic"/>
              </a:rPr>
              <a:t>基本ライセンス</a:t>
            </a:r>
            <a:r>
              <a:rPr sz="1800" spc="114" dirty="0">
                <a:latin typeface="MS UI Gothic"/>
                <a:cs typeface="MS UI Gothic"/>
              </a:rPr>
              <a:t>で</a:t>
            </a:r>
            <a:r>
              <a:rPr sz="1800" spc="125" dirty="0">
                <a:latin typeface="MS UI Gothic"/>
                <a:cs typeface="MS UI Gothic"/>
              </a:rPr>
              <a:t>ご利用い</a:t>
            </a:r>
            <a:r>
              <a:rPr sz="1800" spc="95" dirty="0">
                <a:latin typeface="MS UI Gothic"/>
                <a:cs typeface="MS UI Gothic"/>
              </a:rPr>
              <a:t>た</a:t>
            </a:r>
            <a:r>
              <a:rPr sz="1800" spc="160" dirty="0">
                <a:latin typeface="MS UI Gothic"/>
                <a:cs typeface="MS UI Gothic"/>
              </a:rPr>
              <a:t>だけるもの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8969" y="1165605"/>
            <a:ext cx="2132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latin typeface="MS UI Gothic"/>
                <a:cs typeface="MS UI Gothic"/>
              </a:rPr>
              <a:t>5,000</a:t>
            </a:r>
            <a:r>
              <a:rPr sz="1800" dirty="0">
                <a:latin typeface="MS UI Gothic"/>
                <a:cs typeface="MS UI Gothic"/>
              </a:rPr>
              <a:t>円</a:t>
            </a:r>
            <a:r>
              <a:rPr sz="1800" spc="225" dirty="0">
                <a:latin typeface="MS UI Gothic"/>
                <a:cs typeface="MS UI Gothic"/>
              </a:rPr>
              <a:t>/1</a:t>
            </a:r>
            <a:r>
              <a:rPr sz="1800" spc="155" dirty="0">
                <a:latin typeface="MS UI Gothic"/>
                <a:cs typeface="MS UI Gothic"/>
              </a:rPr>
              <a:t>ラ</a:t>
            </a:r>
            <a:r>
              <a:rPr sz="1800" spc="165" dirty="0">
                <a:latin typeface="MS UI Gothic"/>
                <a:cs typeface="MS UI Gothic"/>
              </a:rPr>
              <a:t>イ</a:t>
            </a:r>
            <a:r>
              <a:rPr sz="1800" spc="185" dirty="0">
                <a:latin typeface="MS UI Gothic"/>
                <a:cs typeface="MS UI Gothic"/>
              </a:rPr>
              <a:t>セ</a:t>
            </a:r>
            <a:r>
              <a:rPr sz="1800" spc="170" dirty="0">
                <a:latin typeface="MS UI Gothic"/>
                <a:cs typeface="MS UI Gothic"/>
              </a:rPr>
              <a:t>ン</a:t>
            </a:r>
            <a:r>
              <a:rPr sz="1800" spc="175" dirty="0">
                <a:latin typeface="MS UI Gothic"/>
                <a:cs typeface="MS UI Gothic"/>
              </a:rPr>
              <a:t>ス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8969" y="1649095"/>
            <a:ext cx="2132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latin typeface="MS UI Gothic"/>
                <a:cs typeface="MS UI Gothic"/>
              </a:rPr>
              <a:t>5,000</a:t>
            </a:r>
            <a:r>
              <a:rPr sz="1800" dirty="0">
                <a:latin typeface="MS UI Gothic"/>
                <a:cs typeface="MS UI Gothic"/>
              </a:rPr>
              <a:t>円</a:t>
            </a:r>
            <a:r>
              <a:rPr sz="1800" spc="225" dirty="0">
                <a:latin typeface="MS UI Gothic"/>
                <a:cs typeface="MS UI Gothic"/>
              </a:rPr>
              <a:t>/1</a:t>
            </a:r>
            <a:r>
              <a:rPr sz="1800" spc="155" dirty="0">
                <a:latin typeface="MS UI Gothic"/>
                <a:cs typeface="MS UI Gothic"/>
              </a:rPr>
              <a:t>ラ</a:t>
            </a:r>
            <a:r>
              <a:rPr sz="1800" spc="165" dirty="0">
                <a:latin typeface="MS UI Gothic"/>
                <a:cs typeface="MS UI Gothic"/>
              </a:rPr>
              <a:t>イ</a:t>
            </a:r>
            <a:r>
              <a:rPr sz="1800" spc="185" dirty="0">
                <a:latin typeface="MS UI Gothic"/>
                <a:cs typeface="MS UI Gothic"/>
              </a:rPr>
              <a:t>セ</a:t>
            </a:r>
            <a:r>
              <a:rPr sz="1800" spc="170" dirty="0">
                <a:latin typeface="MS UI Gothic"/>
                <a:cs typeface="MS UI Gothic"/>
              </a:rPr>
              <a:t>ン</a:t>
            </a:r>
            <a:r>
              <a:rPr sz="1800" spc="175" dirty="0">
                <a:latin typeface="MS UI Gothic"/>
                <a:cs typeface="MS UI Gothic"/>
              </a:rPr>
              <a:t>ス</a:t>
            </a:r>
            <a:endParaRPr sz="1800">
              <a:latin typeface="MS UI Gothic"/>
              <a:cs typeface="MS UI Gothic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50735" y="3004439"/>
          <a:ext cx="8002904" cy="2225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10" dirty="0">
                          <a:latin typeface="Yu Gothic UI"/>
                          <a:cs typeface="Yu Gothic UI"/>
                        </a:rPr>
                        <a:t>外線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仕様</a:t>
                      </a:r>
                      <a:r>
                        <a:rPr sz="1400" b="1" spc="-10" dirty="0">
                          <a:latin typeface="Yu Gothic UI"/>
                          <a:cs typeface="Yu Gothic UI"/>
                        </a:rPr>
                        <a:t>（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同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時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発着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信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数）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185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1400" spc="120" dirty="0">
                          <a:latin typeface="MS UI Gothic"/>
                          <a:cs typeface="MS UI Gothic"/>
                        </a:rPr>
                        <a:t>ラ</a:t>
                      </a:r>
                      <a:r>
                        <a:rPr sz="1400" spc="125" dirty="0">
                          <a:latin typeface="MS UI Gothic"/>
                          <a:cs typeface="MS UI Gothic"/>
                        </a:rPr>
                        <a:t>イ</a:t>
                      </a:r>
                      <a:r>
                        <a:rPr sz="1400" spc="130" dirty="0">
                          <a:latin typeface="MS UI Gothic"/>
                          <a:cs typeface="MS UI Gothic"/>
                        </a:rPr>
                        <a:t>セ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ン</a:t>
                      </a:r>
                      <a:r>
                        <a:rPr sz="1400" spc="140" dirty="0">
                          <a:latin typeface="MS UI Gothic"/>
                          <a:cs typeface="MS UI Gothic"/>
                        </a:rPr>
                        <a:t>ス</a:t>
                      </a:r>
                      <a:r>
                        <a:rPr sz="1400" spc="150" dirty="0">
                          <a:latin typeface="MS UI Gothic"/>
                          <a:cs typeface="MS UI Gothic"/>
                        </a:rPr>
                        <a:t>あた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1400" spc="65" dirty="0">
                          <a:latin typeface="MS UI Gothic"/>
                          <a:cs typeface="MS UI Gothic"/>
                        </a:rPr>
                        <a:t>1ch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10" dirty="0">
                          <a:latin typeface="Yu Gothic UI"/>
                          <a:cs typeface="Yu Gothic UI"/>
                        </a:rPr>
                        <a:t>内線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払い出し可能数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185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1400" spc="105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1400" spc="100" dirty="0">
                          <a:latin typeface="MS UI Gothic"/>
                          <a:cs typeface="MS UI Gothic"/>
                        </a:rPr>
                        <a:t>ステ</a:t>
                      </a:r>
                      <a:r>
                        <a:rPr sz="1400" spc="105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1400" spc="140" dirty="0">
                          <a:latin typeface="MS UI Gothic"/>
                          <a:cs typeface="MS UI Gothic"/>
                        </a:rPr>
                        <a:t>あた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1400" spc="145" dirty="0">
                          <a:latin typeface="MS UI Gothic"/>
                          <a:cs typeface="MS UI Gothic"/>
                        </a:rPr>
                        <a:t>4,000</a:t>
                      </a:r>
                      <a:r>
                        <a:rPr sz="1400" spc="-15" dirty="0">
                          <a:latin typeface="MS UI Gothic"/>
                          <a:cs typeface="MS UI Gothic"/>
                        </a:rPr>
                        <a:t>番号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-75" dirty="0">
                          <a:latin typeface="Yu Gothic UI"/>
                          <a:cs typeface="Yu Gothic UI"/>
                        </a:rPr>
                        <a:t>ACD</a:t>
                      </a:r>
                      <a:r>
                        <a:rPr sz="1400" b="1" spc="10" dirty="0">
                          <a:latin typeface="Yu Gothic UI"/>
                          <a:cs typeface="Yu Gothic UI"/>
                        </a:rPr>
                        <a:t>作成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可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能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数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185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1400" spc="105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1400" spc="100" dirty="0">
                          <a:latin typeface="MS UI Gothic"/>
                          <a:cs typeface="MS UI Gothic"/>
                        </a:rPr>
                        <a:t>ステ</a:t>
                      </a:r>
                      <a:r>
                        <a:rPr sz="1400" spc="105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1400" spc="140" dirty="0">
                          <a:latin typeface="MS UI Gothic"/>
                          <a:cs typeface="MS UI Gothic"/>
                        </a:rPr>
                        <a:t>あた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1400" spc="60" dirty="0">
                          <a:latin typeface="MS UI Gothic"/>
                          <a:cs typeface="MS UI Gothic"/>
                        </a:rPr>
                        <a:t>100ACD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60" dirty="0">
                          <a:latin typeface="Yu Gothic UI"/>
                          <a:cs typeface="Yu Gothic UI"/>
                        </a:rPr>
                        <a:t>オ</a:t>
                      </a:r>
                      <a:r>
                        <a:rPr sz="1400" b="1" spc="130" dirty="0">
                          <a:latin typeface="Yu Gothic UI"/>
                          <a:cs typeface="Yu Gothic UI"/>
                        </a:rPr>
                        <a:t>ペ</a:t>
                      </a:r>
                      <a:r>
                        <a:rPr sz="1400" b="1" spc="105" dirty="0">
                          <a:latin typeface="Yu Gothic UI"/>
                          <a:cs typeface="Yu Gothic UI"/>
                        </a:rPr>
                        <a:t>レ</a:t>
                      </a:r>
                      <a:r>
                        <a:rPr sz="1400" b="1" spc="270" dirty="0">
                          <a:latin typeface="Yu Gothic UI"/>
                          <a:cs typeface="Yu Gothic UI"/>
                        </a:rPr>
                        <a:t>ー</a:t>
                      </a:r>
                      <a:r>
                        <a:rPr sz="1400" b="1" spc="65" dirty="0">
                          <a:latin typeface="Yu Gothic UI"/>
                          <a:cs typeface="Yu Gothic UI"/>
                        </a:rPr>
                        <a:t>タ</a:t>
                      </a:r>
                      <a:r>
                        <a:rPr sz="1400" b="1" spc="-125" dirty="0">
                          <a:latin typeface="Yu Gothic UI"/>
                          <a:cs typeface="Yu Gothic UI"/>
                        </a:rPr>
                        <a:t>ID</a:t>
                      </a:r>
                      <a:r>
                        <a:rPr sz="1400" b="1" spc="65" dirty="0">
                          <a:latin typeface="Yu Gothic UI"/>
                          <a:cs typeface="Yu Gothic UI"/>
                        </a:rPr>
                        <a:t>払</a:t>
                      </a:r>
                      <a:r>
                        <a:rPr sz="1400" b="1" spc="55" dirty="0">
                          <a:latin typeface="Yu Gothic UI"/>
                          <a:cs typeface="Yu Gothic UI"/>
                        </a:rPr>
                        <a:t>い</a:t>
                      </a:r>
                      <a:r>
                        <a:rPr sz="1400" b="1" spc="65" dirty="0">
                          <a:latin typeface="Yu Gothic UI"/>
                          <a:cs typeface="Yu Gothic UI"/>
                        </a:rPr>
                        <a:t>出</a:t>
                      </a:r>
                      <a:r>
                        <a:rPr sz="1400" b="1" spc="50" dirty="0">
                          <a:latin typeface="Yu Gothic UI"/>
                          <a:cs typeface="Yu Gothic UI"/>
                        </a:rPr>
                        <a:t>し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可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能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数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-50" dirty="0">
                          <a:latin typeface="MS UI Gothic"/>
                          <a:cs typeface="MS UI Gothic"/>
                        </a:rPr>
                        <a:t>ID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発行数無制限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60" dirty="0">
                          <a:latin typeface="Yu Gothic UI"/>
                          <a:cs typeface="Yu Gothic UI"/>
                        </a:rPr>
                        <a:t>オ</a:t>
                      </a:r>
                      <a:r>
                        <a:rPr sz="1400" b="1" spc="130" dirty="0">
                          <a:latin typeface="Yu Gothic UI"/>
                          <a:cs typeface="Yu Gothic UI"/>
                        </a:rPr>
                        <a:t>ペ</a:t>
                      </a:r>
                      <a:r>
                        <a:rPr sz="1400" b="1" spc="105" dirty="0">
                          <a:latin typeface="Yu Gothic UI"/>
                          <a:cs typeface="Yu Gothic UI"/>
                        </a:rPr>
                        <a:t>レ</a:t>
                      </a:r>
                      <a:r>
                        <a:rPr sz="1400" b="1" spc="270" dirty="0">
                          <a:latin typeface="Yu Gothic UI"/>
                          <a:cs typeface="Yu Gothic UI"/>
                        </a:rPr>
                        <a:t>ー</a:t>
                      </a:r>
                      <a:r>
                        <a:rPr sz="1400" b="1" spc="25" dirty="0">
                          <a:latin typeface="Yu Gothic UI"/>
                          <a:cs typeface="Yu Gothic UI"/>
                        </a:rPr>
                        <a:t>タ同</a:t>
                      </a:r>
                      <a:r>
                        <a:rPr sz="1400" b="1" spc="55" dirty="0">
                          <a:latin typeface="Yu Gothic UI"/>
                          <a:cs typeface="Yu Gothic UI"/>
                        </a:rPr>
                        <a:t>時</a:t>
                      </a:r>
                      <a:r>
                        <a:rPr sz="1400" b="1" spc="45" dirty="0">
                          <a:latin typeface="Yu Gothic UI"/>
                          <a:cs typeface="Yu Gothic UI"/>
                        </a:rPr>
                        <a:t>ロ</a:t>
                      </a:r>
                      <a:r>
                        <a:rPr sz="1400" b="1" spc="65" dirty="0">
                          <a:latin typeface="Yu Gothic UI"/>
                          <a:cs typeface="Yu Gothic UI"/>
                        </a:rPr>
                        <a:t>グ</a:t>
                      </a:r>
                      <a:r>
                        <a:rPr sz="1400" b="1" spc="40" dirty="0">
                          <a:latin typeface="Yu Gothic UI"/>
                          <a:cs typeface="Yu Gothic UI"/>
                        </a:rPr>
                        <a:t>イ</a:t>
                      </a:r>
                      <a:r>
                        <a:rPr sz="1400" b="1" spc="55" dirty="0">
                          <a:latin typeface="Yu Gothic UI"/>
                          <a:cs typeface="Yu Gothic UI"/>
                        </a:rPr>
                        <a:t>ン</a:t>
                      </a:r>
                      <a:r>
                        <a:rPr sz="1400" b="1" spc="75" dirty="0">
                          <a:latin typeface="Yu Gothic UI"/>
                          <a:cs typeface="Yu Gothic UI"/>
                        </a:rPr>
                        <a:t>数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185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1400" spc="120" dirty="0">
                          <a:latin typeface="MS UI Gothic"/>
                          <a:cs typeface="MS UI Gothic"/>
                        </a:rPr>
                        <a:t>ラ</a:t>
                      </a:r>
                      <a:r>
                        <a:rPr sz="1400" spc="125" dirty="0">
                          <a:latin typeface="MS UI Gothic"/>
                          <a:cs typeface="MS UI Gothic"/>
                        </a:rPr>
                        <a:t>イ</a:t>
                      </a:r>
                      <a:r>
                        <a:rPr sz="1400" spc="130" dirty="0">
                          <a:latin typeface="MS UI Gothic"/>
                          <a:cs typeface="MS UI Gothic"/>
                        </a:rPr>
                        <a:t>セ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ン</a:t>
                      </a:r>
                      <a:r>
                        <a:rPr sz="1400" spc="140" dirty="0">
                          <a:latin typeface="MS UI Gothic"/>
                          <a:cs typeface="MS UI Gothic"/>
                        </a:rPr>
                        <a:t>ス</a:t>
                      </a:r>
                      <a:r>
                        <a:rPr sz="1400" spc="150" dirty="0">
                          <a:latin typeface="MS UI Gothic"/>
                          <a:cs typeface="MS UI Gothic"/>
                        </a:rPr>
                        <a:t>あた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1400" spc="170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名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150" dirty="0">
                          <a:latin typeface="Yu Gothic UI"/>
                          <a:cs typeface="Yu Gothic UI"/>
                        </a:rPr>
                        <a:t>デ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ィ</a:t>
                      </a:r>
                      <a:r>
                        <a:rPr sz="1400" b="1" spc="140" dirty="0">
                          <a:latin typeface="Yu Gothic UI"/>
                          <a:cs typeface="Yu Gothic UI"/>
                        </a:rPr>
                        <a:t>ス</a:t>
                      </a:r>
                      <a:r>
                        <a:rPr sz="1400" b="1" spc="95" dirty="0">
                          <a:latin typeface="Yu Gothic UI"/>
                          <a:cs typeface="Yu Gothic UI"/>
                        </a:rPr>
                        <a:t>ク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容量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60" dirty="0">
                          <a:latin typeface="MS UI Gothic"/>
                          <a:cs typeface="MS UI Gothic"/>
                        </a:rPr>
                        <a:t>40GB（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実</a:t>
                      </a:r>
                      <a:r>
                        <a:rPr sz="1400" spc="-15" dirty="0">
                          <a:latin typeface="MS UI Gothic"/>
                          <a:cs typeface="MS UI Gothic"/>
                        </a:rPr>
                        <a:t>容</a:t>
                      </a:r>
                      <a:r>
                        <a:rPr sz="1400" spc="100" dirty="0">
                          <a:latin typeface="MS UI Gothic"/>
                          <a:cs typeface="MS UI Gothic"/>
                        </a:rPr>
                        <a:t>量</a:t>
                      </a:r>
                      <a:r>
                        <a:rPr sz="1400" spc="8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1400" spc="80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1400" spc="75" dirty="0">
                          <a:latin typeface="MS UI Gothic"/>
                          <a:cs typeface="MS UI Gothic"/>
                        </a:rPr>
                        <a:t>ス</a:t>
                      </a:r>
                      <a:r>
                        <a:rPr sz="1400" spc="65" dirty="0">
                          <a:latin typeface="MS UI Gothic"/>
                          <a:cs typeface="MS UI Gothic"/>
                        </a:rPr>
                        <a:t>テ</a:t>
                      </a:r>
                      <a:r>
                        <a:rPr sz="1400" spc="45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1400" spc="55" dirty="0">
                          <a:latin typeface="MS UI Gothic"/>
                          <a:cs typeface="MS UI Gothic"/>
                        </a:rPr>
                        <a:t>領域</a:t>
                      </a:r>
                      <a:r>
                        <a:rPr sz="1400" spc="3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1400" spc="-15" dirty="0">
                          <a:latin typeface="MS UI Gothic"/>
                          <a:cs typeface="MS UI Gothic"/>
                        </a:rPr>
                        <a:t>含</a:t>
                      </a:r>
                      <a:r>
                        <a:rPr sz="1400" spc="40" dirty="0">
                          <a:latin typeface="MS UI Gothic"/>
                          <a:cs typeface="MS UI Gothic"/>
                        </a:rPr>
                        <a:t>む</a:t>
                      </a:r>
                      <a:r>
                        <a:rPr sz="1400" spc="70" dirty="0">
                          <a:latin typeface="MS UI Gothic"/>
                          <a:cs typeface="MS UI Gothic"/>
                        </a:rPr>
                        <a:t>30GB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程度）</a:t>
                      </a: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30200" y="5271008"/>
            <a:ext cx="5505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100"/>
              </a:spcBef>
              <a:buChar char="■"/>
              <a:tabLst>
                <a:tab pos="393700" algn="l"/>
                <a:tab pos="394335" algn="l"/>
              </a:tabLst>
            </a:pPr>
            <a:r>
              <a:rPr sz="1800" spc="30" dirty="0">
                <a:latin typeface="MS UI Gothic"/>
                <a:cs typeface="MS UI Gothic"/>
              </a:rPr>
              <a:t>外部連携機能（基本ライ</a:t>
            </a:r>
            <a:r>
              <a:rPr sz="1800" spc="105" dirty="0">
                <a:latin typeface="MS UI Gothic"/>
                <a:cs typeface="MS UI Gothic"/>
              </a:rPr>
              <a:t>セ</a:t>
            </a:r>
            <a:r>
              <a:rPr sz="1800" spc="160" dirty="0">
                <a:latin typeface="MS UI Gothic"/>
                <a:cs typeface="MS UI Gothic"/>
              </a:rPr>
              <a:t>ンス</a:t>
            </a:r>
            <a:r>
              <a:rPr sz="1800" spc="170" dirty="0">
                <a:latin typeface="MS UI Gothic"/>
                <a:cs typeface="MS UI Gothic"/>
              </a:rPr>
              <a:t>で</a:t>
            </a:r>
            <a:r>
              <a:rPr sz="1800" spc="125" dirty="0">
                <a:latin typeface="MS UI Gothic"/>
                <a:cs typeface="MS UI Gothic"/>
              </a:rPr>
              <a:t>ご利用い</a:t>
            </a:r>
            <a:r>
              <a:rPr sz="1800" spc="95" dirty="0">
                <a:latin typeface="MS UI Gothic"/>
                <a:cs typeface="MS UI Gothic"/>
              </a:rPr>
              <a:t>ただけます）</a:t>
            </a:r>
            <a:endParaRPr sz="1800">
              <a:latin typeface="MS UI Gothic"/>
              <a:cs typeface="MS UI Gothic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61187" y="5654903"/>
          <a:ext cx="8003540" cy="1112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9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5" dirty="0">
                          <a:latin typeface="Yu Gothic UI"/>
                          <a:cs typeface="Yu Gothic UI"/>
                        </a:rPr>
                        <a:t>Salesforce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連携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35" dirty="0">
                          <a:latin typeface="MS UI Gothic"/>
                          <a:cs typeface="MS UI Gothic"/>
                        </a:rPr>
                        <a:t>CTI</a:t>
                      </a:r>
                      <a:r>
                        <a:rPr sz="1400" spc="100" dirty="0">
                          <a:latin typeface="MS UI Gothic"/>
                          <a:cs typeface="MS UI Gothic"/>
                        </a:rPr>
                        <a:t>標準連携</a:t>
                      </a:r>
                      <a:r>
                        <a:rPr sz="1400" spc="20" dirty="0">
                          <a:latin typeface="MS UI Gothic"/>
                          <a:cs typeface="MS UI Gothic"/>
                        </a:rPr>
                        <a:t>•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発着信</a:t>
                      </a:r>
                      <a:r>
                        <a:rPr sz="1400" spc="-15" dirty="0">
                          <a:latin typeface="MS UI Gothic"/>
                          <a:cs typeface="MS UI Gothic"/>
                        </a:rPr>
                        <a:t>履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歴登</a:t>
                      </a:r>
                      <a:r>
                        <a:rPr sz="1400" spc="-15" dirty="0">
                          <a:latin typeface="MS UI Gothic"/>
                          <a:cs typeface="MS UI Gothic"/>
                        </a:rPr>
                        <a:t>録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連携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10" dirty="0">
                          <a:latin typeface="Yu Gothic UI"/>
                          <a:cs typeface="Yu Gothic UI"/>
                        </a:rPr>
                        <a:t>外部CR</a:t>
                      </a:r>
                      <a:r>
                        <a:rPr sz="1400" b="1" spc="-5" dirty="0">
                          <a:latin typeface="Yu Gothic UI"/>
                          <a:cs typeface="Yu Gothic UI"/>
                        </a:rPr>
                        <a:t>M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•</a:t>
                      </a:r>
                      <a:r>
                        <a:rPr sz="1400" b="1" spc="-5" dirty="0">
                          <a:latin typeface="Yu Gothic UI"/>
                          <a:cs typeface="Yu Gothic UI"/>
                        </a:rPr>
                        <a:t>シス</a:t>
                      </a:r>
                      <a:r>
                        <a:rPr sz="1400" b="1" spc="5" dirty="0">
                          <a:latin typeface="Yu Gothic UI"/>
                          <a:cs typeface="Yu Gothic UI"/>
                        </a:rPr>
                        <a:t>テ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ム連携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dirty="0">
                          <a:latin typeface="MS UI Gothic"/>
                          <a:cs typeface="MS UI Gothic"/>
                        </a:rPr>
                        <a:t>連携ソ</a:t>
                      </a:r>
                      <a:r>
                        <a:rPr sz="1400" spc="-10" dirty="0">
                          <a:latin typeface="MS UI Gothic"/>
                          <a:cs typeface="MS UI Gothic"/>
                        </a:rPr>
                        <a:t>フ</a:t>
                      </a:r>
                      <a:r>
                        <a:rPr sz="1400" spc="-5" dirty="0">
                          <a:latin typeface="MS UI Gothic"/>
                          <a:cs typeface="MS UI Gothic"/>
                        </a:rPr>
                        <a:t>トフォン利用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10" dirty="0">
                          <a:latin typeface="Yu Gothic UI"/>
                          <a:cs typeface="Yu Gothic UI"/>
                        </a:rPr>
                        <a:t>顧客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情報</a:t>
                      </a:r>
                      <a:r>
                        <a:rPr sz="1400" b="1" spc="-10" dirty="0">
                          <a:latin typeface="Yu Gothic UI"/>
                          <a:cs typeface="Yu Gothic UI"/>
                        </a:rPr>
                        <a:t>イ</a:t>
                      </a:r>
                      <a:r>
                        <a:rPr sz="1400" b="1" spc="-5" dirty="0">
                          <a:latin typeface="Yu Gothic UI"/>
                          <a:cs typeface="Yu Gothic UI"/>
                        </a:rPr>
                        <a:t>ン</a:t>
                      </a:r>
                      <a:r>
                        <a:rPr sz="1400" b="1" spc="10" dirty="0">
                          <a:latin typeface="Yu Gothic UI"/>
                          <a:cs typeface="Yu Gothic UI"/>
                        </a:rPr>
                        <a:t>ポ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ー</a:t>
                      </a:r>
                      <a:r>
                        <a:rPr sz="1400" b="1" spc="-10" dirty="0">
                          <a:latin typeface="Yu Gothic UI"/>
                          <a:cs typeface="Yu Gothic UI"/>
                        </a:rPr>
                        <a:t>ト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•発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着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信履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歴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出力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dirty="0">
                          <a:latin typeface="MS UI Gothic"/>
                          <a:cs typeface="MS UI Gothic"/>
                        </a:rPr>
                        <a:t>専用</a:t>
                      </a:r>
                      <a:r>
                        <a:rPr sz="1400" spc="-10" dirty="0">
                          <a:latin typeface="MS UI Gothic"/>
                          <a:cs typeface="MS UI Gothic"/>
                        </a:rPr>
                        <a:t>A</a:t>
                      </a:r>
                      <a:r>
                        <a:rPr sz="1400" spc="-5" dirty="0">
                          <a:latin typeface="MS UI Gothic"/>
                          <a:cs typeface="MS UI Gothic"/>
                        </a:rPr>
                        <a:t>PI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ご提供</a:t>
                      </a: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3532378"/>
            <a:ext cx="8500872" cy="10424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102" y="1190860"/>
            <a:ext cx="8500872" cy="126187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35026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95" dirty="0">
                <a:latin typeface="MS UI Gothic"/>
                <a:cs typeface="MS UI Gothic"/>
              </a:rPr>
              <a:t>オプシ</a:t>
            </a:r>
            <a:r>
              <a:rPr sz="3200" b="0" spc="200" dirty="0">
                <a:latin typeface="MS UI Gothic"/>
                <a:cs typeface="MS UI Gothic"/>
              </a:rPr>
              <a:t>ョ</a:t>
            </a:r>
            <a:r>
              <a:rPr sz="3200" b="0" spc="90" dirty="0">
                <a:latin typeface="MS UI Gothic"/>
                <a:cs typeface="MS UI Gothic"/>
              </a:rPr>
              <a:t>ン価格表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5634" y="874521"/>
            <a:ext cx="561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S UI Gothic"/>
                <a:cs typeface="MS UI Gothic"/>
              </a:rPr>
              <a:t>（税別）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3181934"/>
            <a:ext cx="28708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indent="-203835">
              <a:lnSpc>
                <a:spcPct val="100000"/>
              </a:lnSpc>
              <a:spcBef>
                <a:spcPts val="95"/>
              </a:spcBef>
              <a:buSzPct val="93750"/>
              <a:buChar char="■"/>
              <a:tabLst>
                <a:tab pos="216535" algn="l"/>
              </a:tabLst>
            </a:pPr>
            <a:r>
              <a:rPr sz="1600" spc="-5" dirty="0">
                <a:latin typeface="MS UI Gothic"/>
                <a:cs typeface="MS UI Gothic"/>
              </a:rPr>
              <a:t>電</a:t>
            </a:r>
            <a:r>
              <a:rPr sz="1600" spc="-10" dirty="0">
                <a:latin typeface="MS UI Gothic"/>
                <a:cs typeface="MS UI Gothic"/>
              </a:rPr>
              <a:t>話</a:t>
            </a:r>
            <a:r>
              <a:rPr sz="1600" spc="365" dirty="0">
                <a:latin typeface="MS UI Gothic"/>
                <a:cs typeface="MS UI Gothic"/>
              </a:rPr>
              <a:t>機</a:t>
            </a:r>
            <a:r>
              <a:rPr sz="1600" spc="70" dirty="0">
                <a:latin typeface="MS UI Gothic"/>
                <a:cs typeface="MS UI Gothic"/>
              </a:rPr>
              <a:t>•</a:t>
            </a:r>
            <a:r>
              <a:rPr sz="1600" spc="295" dirty="0">
                <a:latin typeface="MS UI Gothic"/>
                <a:cs typeface="MS UI Gothic"/>
              </a:rPr>
              <a:t>ヘ</a:t>
            </a:r>
            <a:r>
              <a:rPr sz="1600" spc="200" dirty="0">
                <a:latin typeface="MS UI Gothic"/>
                <a:cs typeface="MS UI Gothic"/>
              </a:rPr>
              <a:t>ッ</a:t>
            </a:r>
            <a:r>
              <a:rPr sz="1600" spc="-10" dirty="0">
                <a:latin typeface="MS UI Gothic"/>
                <a:cs typeface="MS UI Gothic"/>
              </a:rPr>
              <a:t>ド</a:t>
            </a:r>
            <a:r>
              <a:rPr sz="1600" spc="-20" dirty="0">
                <a:latin typeface="MS UI Gothic"/>
                <a:cs typeface="MS UI Gothic"/>
              </a:rPr>
              <a:t>セ</a:t>
            </a:r>
            <a:r>
              <a:rPr sz="1600" spc="295" dirty="0">
                <a:latin typeface="MS UI Gothic"/>
                <a:cs typeface="MS UI Gothic"/>
              </a:rPr>
              <a:t>ッ</a:t>
            </a:r>
            <a:r>
              <a:rPr sz="1600" spc="-65" dirty="0">
                <a:latin typeface="MS UI Gothic"/>
                <a:cs typeface="MS UI Gothic"/>
              </a:rPr>
              <a:t>ト</a:t>
            </a:r>
            <a:r>
              <a:rPr sz="1600" spc="-90" dirty="0">
                <a:latin typeface="MS UI Gothic"/>
                <a:cs typeface="MS UI Gothic"/>
              </a:rPr>
              <a:t>等</a:t>
            </a:r>
            <a:endParaRPr sz="1600" dirty="0">
              <a:latin typeface="MS UI Gothic"/>
              <a:cs typeface="MS UI Gothic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9087" y="3527615"/>
          <a:ext cx="8501380" cy="1042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3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pPr marL="3662679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6940550" algn="l"/>
                        </a:tabLst>
                      </a:pPr>
                      <a:r>
                        <a:rPr sz="1200" b="1" spc="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料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金	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仕様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spc="-40" dirty="0">
                          <a:latin typeface="Yu Gothic UI"/>
                          <a:cs typeface="Yu Gothic UI"/>
                        </a:rPr>
                        <a:t>IP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電話機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（買取</a:t>
                      </a:r>
                      <a:r>
                        <a:rPr sz="1200" spc="110" dirty="0">
                          <a:latin typeface="MS UI Gothic"/>
                          <a:cs typeface="MS UI Gothic"/>
                        </a:rPr>
                        <a:t>）13,000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  <a:r>
                        <a:rPr sz="1200" spc="150" dirty="0">
                          <a:latin typeface="MS UI Gothic"/>
                          <a:cs typeface="MS UI Gothic"/>
                        </a:rPr>
                        <a:t>/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台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50800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>
                  <a:txBody>
                    <a:bodyPr/>
                    <a:lstStyle/>
                    <a:p>
                      <a:pPr marL="9277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海外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メ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ーカー製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5080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65" dirty="0">
                          <a:latin typeface="Yu Gothic UI"/>
                          <a:cs typeface="Yu Gothic UI"/>
                        </a:rPr>
                        <a:t>シ</a:t>
                      </a:r>
                      <a:r>
                        <a:rPr sz="1200" b="1" spc="120" dirty="0">
                          <a:latin typeface="Yu Gothic UI"/>
                          <a:cs typeface="Yu Gothic UI"/>
                        </a:rPr>
                        <a:t>ン</a:t>
                      </a:r>
                      <a:r>
                        <a:rPr sz="1200" b="1" spc="125" dirty="0">
                          <a:latin typeface="Yu Gothic UI"/>
                          <a:cs typeface="Yu Gothic UI"/>
                        </a:rPr>
                        <a:t>プ</a:t>
                      </a:r>
                      <a:r>
                        <a:rPr sz="1200" b="1" spc="90" dirty="0">
                          <a:latin typeface="Yu Gothic UI"/>
                          <a:cs typeface="Yu Gothic UI"/>
                        </a:rPr>
                        <a:t>ル</a:t>
                      </a:r>
                      <a:r>
                        <a:rPr sz="1200" b="1" spc="120" dirty="0">
                          <a:latin typeface="Yu Gothic UI"/>
                          <a:cs typeface="Yu Gothic UI"/>
                        </a:rPr>
                        <a:t>ヘ</a:t>
                      </a:r>
                      <a:r>
                        <a:rPr sz="1200" b="1" spc="75" dirty="0">
                          <a:latin typeface="Yu Gothic UI"/>
                          <a:cs typeface="Yu Gothic UI"/>
                        </a:rPr>
                        <a:t>ッ</a:t>
                      </a:r>
                      <a:r>
                        <a:rPr sz="1200" b="1" spc="-85" dirty="0">
                          <a:latin typeface="Yu Gothic UI"/>
                          <a:cs typeface="Yu Gothic UI"/>
                        </a:rPr>
                        <a:t>ド</a:t>
                      </a:r>
                      <a:r>
                        <a:rPr sz="1200" b="1" spc="50" dirty="0">
                          <a:latin typeface="Yu Gothic UI"/>
                          <a:cs typeface="Yu Gothic UI"/>
                        </a:rPr>
                        <a:t>セ</a:t>
                      </a:r>
                      <a:r>
                        <a:rPr sz="1200" b="1" spc="75" dirty="0">
                          <a:latin typeface="Yu Gothic UI"/>
                          <a:cs typeface="Yu Gothic UI"/>
                        </a:rPr>
                        <a:t>ッ</a:t>
                      </a:r>
                      <a:r>
                        <a:rPr sz="1200" b="1" spc="-105" dirty="0">
                          <a:latin typeface="Yu Gothic UI"/>
                          <a:cs typeface="Yu Gothic UI"/>
                        </a:rPr>
                        <a:t>ト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（買取</a:t>
                      </a:r>
                      <a:r>
                        <a:rPr sz="1200" spc="105" dirty="0">
                          <a:latin typeface="MS UI Gothic"/>
                          <a:cs typeface="MS UI Gothic"/>
                        </a:rPr>
                        <a:t>）6,200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  <a:r>
                        <a:rPr sz="1200" spc="150" dirty="0">
                          <a:latin typeface="MS UI Gothic"/>
                          <a:cs typeface="MS UI Gothic"/>
                        </a:rPr>
                        <a:t>/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台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0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735" marR="625475" indent="-294640">
                        <a:lnSpc>
                          <a:spcPct val="120000"/>
                        </a:lnSpc>
                        <a:spcBef>
                          <a:spcPts val="115"/>
                        </a:spcBef>
                      </a:pPr>
                      <a:r>
                        <a:rPr sz="1200" spc="-5" dirty="0">
                          <a:latin typeface="MS UI Gothic"/>
                          <a:cs typeface="MS UI Gothic"/>
                        </a:rPr>
                        <a:t>I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P電話機用（R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J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-9端子） </a:t>
                      </a:r>
                      <a:r>
                        <a:rPr sz="1200" spc="35" dirty="0">
                          <a:latin typeface="MS UI Gothic"/>
                          <a:cs typeface="MS UI Gothic"/>
                        </a:rPr>
                        <a:t>海外</a:t>
                      </a:r>
                      <a:r>
                        <a:rPr sz="1200" spc="20" dirty="0">
                          <a:latin typeface="MS UI Gothic"/>
                          <a:cs typeface="MS UI Gothic"/>
                        </a:rPr>
                        <a:t>メ</a:t>
                      </a:r>
                      <a:r>
                        <a:rPr sz="1200" spc="70" dirty="0">
                          <a:latin typeface="MS UI Gothic"/>
                          <a:cs typeface="MS UI Gothic"/>
                        </a:rPr>
                        <a:t>ー</a:t>
                      </a:r>
                      <a:r>
                        <a:rPr sz="1200" spc="60" dirty="0">
                          <a:latin typeface="MS UI Gothic"/>
                          <a:cs typeface="MS UI Gothic"/>
                        </a:rPr>
                        <a:t>カ</a:t>
                      </a:r>
                      <a:r>
                        <a:rPr sz="1200" spc="70" dirty="0">
                          <a:latin typeface="MS UI Gothic"/>
                          <a:cs typeface="MS UI Gothic"/>
                        </a:rPr>
                        <a:t>ー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製</a:t>
                      </a:r>
                    </a:p>
                  </a:txBody>
                  <a:tcPr marL="0" marR="0" marT="14605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18770" y="1138745"/>
          <a:ext cx="8501380" cy="1261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19">
                <a:tc gridSpan="3">
                  <a:txBody>
                    <a:bodyPr/>
                    <a:lstStyle/>
                    <a:p>
                      <a:pPr marL="3662679">
                        <a:lnSpc>
                          <a:spcPct val="100000"/>
                        </a:lnSpc>
                        <a:spcBef>
                          <a:spcPts val="395"/>
                        </a:spcBef>
                        <a:tabLst>
                          <a:tab pos="6941184" algn="l"/>
                        </a:tabLst>
                      </a:pPr>
                      <a:r>
                        <a:rPr sz="1200" b="1" spc="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料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金	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仕様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50165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75">
                <a:tc>
                  <a:txBody>
                    <a:bodyPr/>
                    <a:lstStyle/>
                    <a:p>
                      <a:pPr marL="91440" marR="740410">
                        <a:lnSpc>
                          <a:spcPct val="120000"/>
                        </a:lnSpc>
                        <a:spcBef>
                          <a:spcPts val="110"/>
                        </a:spcBef>
                      </a:pPr>
                      <a:r>
                        <a:rPr sz="1200" b="1" spc="5" dirty="0">
                          <a:latin typeface="Yu Gothic UI"/>
                          <a:cs typeface="Yu Gothic UI"/>
                        </a:rPr>
                        <a:t>ディス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ク容</a:t>
                      </a:r>
                      <a:r>
                        <a:rPr sz="1200" b="1" dirty="0">
                          <a:latin typeface="Yu Gothic UI"/>
                          <a:cs typeface="Yu Gothic UI"/>
                        </a:rPr>
                        <a:t>量変更 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合計</a:t>
                      </a:r>
                      <a:r>
                        <a:rPr sz="1200" b="1" spc="85" dirty="0">
                          <a:latin typeface="Yu Gothic UI"/>
                          <a:cs typeface="Yu Gothic UI"/>
                        </a:rPr>
                        <a:t>100GB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（初期</a:t>
                      </a:r>
                      <a:r>
                        <a:rPr sz="1200" spc="110" dirty="0">
                          <a:latin typeface="MS UI Gothic"/>
                          <a:cs typeface="MS UI Gothic"/>
                        </a:rPr>
                        <a:t>）10,000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  <a:r>
                        <a:rPr sz="1200" spc="360" dirty="0">
                          <a:latin typeface="MS UI Gothic"/>
                          <a:cs typeface="MS UI Gothic"/>
                        </a:rPr>
                        <a:t> 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（月額</a:t>
                      </a:r>
                      <a:r>
                        <a:rPr sz="1200" spc="110" dirty="0">
                          <a:latin typeface="MS UI Gothic"/>
                          <a:cs typeface="MS UI Gothic"/>
                        </a:rPr>
                        <a:t>）10,000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6985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実容量</a:t>
                      </a:r>
                      <a:r>
                        <a:rPr sz="1200" spc="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システ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ム領域</a:t>
                      </a:r>
                      <a:r>
                        <a:rPr sz="1200" spc="5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含</a:t>
                      </a:r>
                      <a:r>
                        <a:rPr sz="1200" spc="-20" dirty="0">
                          <a:latin typeface="MS UI Gothic"/>
                          <a:cs typeface="MS UI Gothic"/>
                        </a:rPr>
                        <a:t>む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80GB程度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6985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5">
                <a:tc>
                  <a:txBody>
                    <a:bodyPr/>
                    <a:lstStyle/>
                    <a:p>
                      <a:pPr marL="91440" marR="740410">
                        <a:lnSpc>
                          <a:spcPct val="120000"/>
                        </a:lnSpc>
                        <a:spcBef>
                          <a:spcPts val="110"/>
                        </a:spcBef>
                      </a:pPr>
                      <a:r>
                        <a:rPr sz="1200" b="1" spc="5" dirty="0">
                          <a:latin typeface="Yu Gothic UI"/>
                          <a:cs typeface="Yu Gothic UI"/>
                        </a:rPr>
                        <a:t>ディス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ク容</a:t>
                      </a:r>
                      <a:r>
                        <a:rPr sz="1200" b="1" dirty="0">
                          <a:latin typeface="Yu Gothic UI"/>
                          <a:cs typeface="Yu Gothic UI"/>
                        </a:rPr>
                        <a:t>量変更 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合計</a:t>
                      </a:r>
                      <a:r>
                        <a:rPr sz="1200" b="1" spc="50" dirty="0">
                          <a:latin typeface="Yu Gothic UI"/>
                          <a:cs typeface="Yu Gothic UI"/>
                        </a:rPr>
                        <a:t>250GB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（初期</a:t>
                      </a:r>
                      <a:r>
                        <a:rPr sz="1200" spc="110" dirty="0">
                          <a:latin typeface="MS UI Gothic"/>
                          <a:cs typeface="MS UI Gothic"/>
                        </a:rPr>
                        <a:t>）10,000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  <a:r>
                        <a:rPr sz="1200" spc="360" dirty="0">
                          <a:latin typeface="MS UI Gothic"/>
                          <a:cs typeface="MS UI Gothic"/>
                        </a:rPr>
                        <a:t> 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（月額</a:t>
                      </a:r>
                      <a:r>
                        <a:rPr sz="1200" spc="110" dirty="0">
                          <a:latin typeface="MS UI Gothic"/>
                          <a:cs typeface="MS UI Gothic"/>
                        </a:rPr>
                        <a:t>）20,000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</a:p>
                  </a:txBody>
                  <a:tcPr marL="0" marR="0" marT="6985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実容量</a:t>
                      </a:r>
                      <a:r>
                        <a:rPr sz="1200" spc="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システ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ム領域</a:t>
                      </a:r>
                      <a:r>
                        <a:rPr sz="1200" spc="5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含</a:t>
                      </a:r>
                      <a:r>
                        <a:rPr sz="1200" spc="-20" dirty="0">
                          <a:latin typeface="MS UI Gothic"/>
                          <a:cs typeface="MS UI Gothic"/>
                        </a:rPr>
                        <a:t>む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200GB程度</a:t>
                      </a:r>
                    </a:p>
                  </a:txBody>
                  <a:tcPr marL="0" marR="0" marT="6985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255634" y="3286505"/>
            <a:ext cx="561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S UI Gothic"/>
                <a:cs typeface="MS UI Gothic"/>
              </a:rPr>
              <a:t>（税別）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258" y="2485389"/>
            <a:ext cx="752220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3845" algn="l"/>
              </a:tabLst>
            </a:pPr>
            <a:r>
              <a:rPr sz="1100" dirty="0">
                <a:latin typeface="MS UI Gothic"/>
                <a:cs typeface="MS UI Gothic"/>
              </a:rPr>
              <a:t>※	</a:t>
            </a:r>
            <a:r>
              <a:rPr sz="1100" spc="75" dirty="0">
                <a:latin typeface="MS UI Gothic"/>
                <a:cs typeface="MS UI Gothic"/>
              </a:rPr>
              <a:t>デ</a:t>
            </a:r>
            <a:r>
              <a:rPr sz="1100" spc="50" dirty="0">
                <a:latin typeface="MS UI Gothic"/>
                <a:cs typeface="MS UI Gothic"/>
              </a:rPr>
              <a:t>ィ</a:t>
            </a:r>
            <a:r>
              <a:rPr sz="1100" spc="135" dirty="0">
                <a:latin typeface="MS UI Gothic"/>
                <a:cs typeface="MS UI Gothic"/>
              </a:rPr>
              <a:t>ス</a:t>
            </a:r>
            <a:r>
              <a:rPr sz="1100" spc="120" dirty="0">
                <a:latin typeface="MS UI Gothic"/>
                <a:cs typeface="MS UI Gothic"/>
              </a:rPr>
              <a:t>ク</a:t>
            </a:r>
            <a:r>
              <a:rPr sz="1100" spc="40" dirty="0">
                <a:latin typeface="MS UI Gothic"/>
                <a:cs typeface="MS UI Gothic"/>
              </a:rPr>
              <a:t>ご</a:t>
            </a:r>
            <a:r>
              <a:rPr sz="1100" spc="50" dirty="0">
                <a:latin typeface="MS UI Gothic"/>
                <a:cs typeface="MS UI Gothic"/>
              </a:rPr>
              <a:t>利用状況</a:t>
            </a:r>
            <a:r>
              <a:rPr sz="1100" spc="40" dirty="0">
                <a:latin typeface="MS UI Gothic"/>
                <a:cs typeface="MS UI Gothic"/>
              </a:rPr>
              <a:t>に</a:t>
            </a:r>
            <a:r>
              <a:rPr sz="1100" spc="114" dirty="0">
                <a:latin typeface="MS UI Gothic"/>
                <a:cs typeface="MS UI Gothic"/>
              </a:rPr>
              <a:t>よ</a:t>
            </a:r>
            <a:r>
              <a:rPr sz="1100" spc="90" dirty="0">
                <a:latin typeface="MS UI Gothic"/>
                <a:cs typeface="MS UI Gothic"/>
              </a:rPr>
              <a:t>っ</a:t>
            </a:r>
            <a:r>
              <a:rPr sz="1100" spc="110" dirty="0">
                <a:latin typeface="MS UI Gothic"/>
                <a:cs typeface="MS UI Gothic"/>
              </a:rPr>
              <a:t>ては</a:t>
            </a:r>
            <a:r>
              <a:rPr sz="1100" spc="-15" dirty="0">
                <a:latin typeface="MS UI Gothic"/>
                <a:cs typeface="MS UI Gothic"/>
              </a:rPr>
              <a:t>、</a:t>
            </a:r>
            <a:r>
              <a:rPr sz="1100" dirty="0">
                <a:latin typeface="MS UI Gothic"/>
                <a:cs typeface="MS UI Gothic"/>
              </a:rPr>
              <a:t>容</a:t>
            </a:r>
            <a:r>
              <a:rPr sz="1100" spc="-15" dirty="0">
                <a:latin typeface="MS UI Gothic"/>
                <a:cs typeface="MS UI Gothic"/>
              </a:rPr>
              <a:t>量</a:t>
            </a:r>
            <a:r>
              <a:rPr sz="1100" spc="60" dirty="0">
                <a:latin typeface="MS UI Gothic"/>
                <a:cs typeface="MS UI Gothic"/>
              </a:rPr>
              <a:t>変更</a:t>
            </a:r>
            <a:r>
              <a:rPr sz="1100" spc="45" dirty="0">
                <a:latin typeface="MS UI Gothic"/>
                <a:cs typeface="MS UI Gothic"/>
              </a:rPr>
              <a:t>オ</a:t>
            </a:r>
            <a:r>
              <a:rPr sz="1100" spc="40" dirty="0">
                <a:latin typeface="MS UI Gothic"/>
                <a:cs typeface="MS UI Gothic"/>
              </a:rPr>
              <a:t>プ</a:t>
            </a:r>
            <a:r>
              <a:rPr sz="1100" spc="114" dirty="0">
                <a:latin typeface="MS UI Gothic"/>
                <a:cs typeface="MS UI Gothic"/>
              </a:rPr>
              <a:t>シ</a:t>
            </a:r>
            <a:r>
              <a:rPr sz="1100" spc="70" dirty="0">
                <a:latin typeface="MS UI Gothic"/>
                <a:cs typeface="MS UI Gothic"/>
              </a:rPr>
              <a:t>ョ</a:t>
            </a:r>
            <a:r>
              <a:rPr sz="1100" spc="100" dirty="0">
                <a:latin typeface="MS UI Gothic"/>
                <a:cs typeface="MS UI Gothic"/>
              </a:rPr>
              <a:t>ン</a:t>
            </a:r>
            <a:r>
              <a:rPr sz="1100" spc="35" dirty="0">
                <a:latin typeface="MS UI Gothic"/>
                <a:cs typeface="MS UI Gothic"/>
              </a:rPr>
              <a:t>の</a:t>
            </a:r>
            <a:r>
              <a:rPr sz="1100" spc="45" dirty="0">
                <a:latin typeface="MS UI Gothic"/>
                <a:cs typeface="MS UI Gothic"/>
              </a:rPr>
              <a:t>解</a:t>
            </a:r>
            <a:r>
              <a:rPr sz="1100" spc="30" dirty="0">
                <a:latin typeface="MS UI Gothic"/>
                <a:cs typeface="MS UI Gothic"/>
              </a:rPr>
              <a:t>除</a:t>
            </a:r>
            <a:r>
              <a:rPr sz="1100" spc="45" dirty="0">
                <a:latin typeface="MS UI Gothic"/>
                <a:cs typeface="MS UI Gothic"/>
              </a:rPr>
              <a:t>を</a:t>
            </a:r>
            <a:r>
              <a:rPr sz="1100" spc="50" dirty="0">
                <a:latin typeface="MS UI Gothic"/>
                <a:cs typeface="MS UI Gothic"/>
              </a:rPr>
              <a:t>お受</a:t>
            </a:r>
            <a:r>
              <a:rPr sz="1100" spc="70" dirty="0">
                <a:latin typeface="MS UI Gothic"/>
                <a:cs typeface="MS UI Gothic"/>
              </a:rPr>
              <a:t>けで</a:t>
            </a:r>
            <a:r>
              <a:rPr sz="1100" spc="60" dirty="0">
                <a:latin typeface="MS UI Gothic"/>
                <a:cs typeface="MS UI Gothic"/>
              </a:rPr>
              <a:t>き</a:t>
            </a:r>
            <a:r>
              <a:rPr sz="1100" spc="45" dirty="0">
                <a:latin typeface="MS UI Gothic"/>
                <a:cs typeface="MS UI Gothic"/>
              </a:rPr>
              <a:t>な</a:t>
            </a:r>
            <a:r>
              <a:rPr sz="1100" spc="40" dirty="0">
                <a:latin typeface="MS UI Gothic"/>
                <a:cs typeface="MS UI Gothic"/>
              </a:rPr>
              <a:t>い</a:t>
            </a:r>
            <a:r>
              <a:rPr sz="1100" spc="50" dirty="0">
                <a:latin typeface="MS UI Gothic"/>
                <a:cs typeface="MS UI Gothic"/>
              </a:rPr>
              <a:t>場合</a:t>
            </a:r>
            <a:r>
              <a:rPr sz="1100" spc="30" dirty="0">
                <a:latin typeface="MS UI Gothic"/>
                <a:cs typeface="MS UI Gothic"/>
              </a:rPr>
              <a:t>や</a:t>
            </a:r>
            <a:r>
              <a:rPr sz="1100" dirty="0">
                <a:latin typeface="MS UI Gothic"/>
                <a:cs typeface="MS UI Gothic"/>
              </a:rPr>
              <a:t>個</a:t>
            </a:r>
            <a:r>
              <a:rPr sz="1100" spc="-15" dirty="0">
                <a:latin typeface="MS UI Gothic"/>
                <a:cs typeface="MS UI Gothic"/>
              </a:rPr>
              <a:t>別</a:t>
            </a:r>
            <a:r>
              <a:rPr sz="1100" spc="65" dirty="0">
                <a:latin typeface="MS UI Gothic"/>
                <a:cs typeface="MS UI Gothic"/>
              </a:rPr>
              <a:t>に</a:t>
            </a:r>
            <a:r>
              <a:rPr sz="1100" spc="75" dirty="0">
                <a:latin typeface="MS UI Gothic"/>
                <a:cs typeface="MS UI Gothic"/>
              </a:rPr>
              <a:t>費</a:t>
            </a:r>
            <a:r>
              <a:rPr sz="1100" spc="65" dirty="0">
                <a:latin typeface="MS UI Gothic"/>
                <a:cs typeface="MS UI Gothic"/>
              </a:rPr>
              <a:t>用</a:t>
            </a:r>
            <a:r>
              <a:rPr sz="1100" spc="45" dirty="0">
                <a:latin typeface="MS UI Gothic"/>
                <a:cs typeface="MS UI Gothic"/>
              </a:rPr>
              <a:t>が</a:t>
            </a:r>
            <a:r>
              <a:rPr sz="1100" spc="35" dirty="0">
                <a:latin typeface="MS UI Gothic"/>
                <a:cs typeface="MS UI Gothic"/>
              </a:rPr>
              <a:t>発生</a:t>
            </a:r>
            <a:r>
              <a:rPr sz="1100" spc="30" dirty="0">
                <a:latin typeface="MS UI Gothic"/>
                <a:cs typeface="MS UI Gothic"/>
              </a:rPr>
              <a:t>す</a:t>
            </a:r>
            <a:r>
              <a:rPr sz="1100" spc="15" dirty="0">
                <a:latin typeface="MS UI Gothic"/>
                <a:cs typeface="MS UI Gothic"/>
              </a:rPr>
              <a:t>る</a:t>
            </a:r>
            <a:r>
              <a:rPr sz="1100" dirty="0">
                <a:latin typeface="MS UI Gothic"/>
                <a:cs typeface="MS UI Gothic"/>
              </a:rPr>
              <a:t>場</a:t>
            </a:r>
            <a:r>
              <a:rPr sz="1100" spc="-15" dirty="0">
                <a:latin typeface="MS UI Gothic"/>
                <a:cs typeface="MS UI Gothic"/>
              </a:rPr>
              <a:t>合</a:t>
            </a:r>
            <a:r>
              <a:rPr sz="1100" spc="120" dirty="0">
                <a:latin typeface="MS UI Gothic"/>
                <a:cs typeface="MS UI Gothic"/>
              </a:rPr>
              <a:t>が</a:t>
            </a:r>
            <a:r>
              <a:rPr sz="1100" spc="110" dirty="0">
                <a:latin typeface="MS UI Gothic"/>
                <a:cs typeface="MS UI Gothic"/>
              </a:rPr>
              <a:t>ご</a:t>
            </a:r>
            <a:r>
              <a:rPr sz="1100" spc="155" dirty="0">
                <a:latin typeface="MS UI Gothic"/>
                <a:cs typeface="MS UI Gothic"/>
              </a:rPr>
              <a:t>ざ</a:t>
            </a:r>
            <a:r>
              <a:rPr sz="1100" spc="125" dirty="0">
                <a:latin typeface="MS UI Gothic"/>
                <a:cs typeface="MS UI Gothic"/>
              </a:rPr>
              <a:t>い</a:t>
            </a:r>
            <a:r>
              <a:rPr sz="1100" spc="65" dirty="0">
                <a:latin typeface="MS UI Gothic"/>
                <a:cs typeface="MS UI Gothic"/>
              </a:rPr>
              <a:t>ま</a:t>
            </a:r>
            <a:r>
              <a:rPr sz="1100" spc="10" dirty="0">
                <a:latin typeface="MS UI Gothic"/>
                <a:cs typeface="MS UI Gothic"/>
              </a:rPr>
              <a:t>す</a:t>
            </a:r>
            <a:r>
              <a:rPr sz="1100" spc="5" dirty="0">
                <a:latin typeface="MS UI Gothic"/>
                <a:cs typeface="MS UI Gothic"/>
              </a:rPr>
              <a:t>。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9590" y="805687"/>
            <a:ext cx="2483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indent="-203835">
              <a:lnSpc>
                <a:spcPct val="100000"/>
              </a:lnSpc>
              <a:spcBef>
                <a:spcPts val="95"/>
              </a:spcBef>
              <a:buSzPct val="93750"/>
              <a:buChar char="■"/>
              <a:tabLst>
                <a:tab pos="216535" algn="l"/>
              </a:tabLst>
            </a:pPr>
            <a:r>
              <a:rPr sz="1600" spc="45" dirty="0">
                <a:latin typeface="MS UI Gothic"/>
                <a:cs typeface="MS UI Gothic"/>
              </a:rPr>
              <a:t>ディスク容量の追加（変更）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590" y="5137861"/>
            <a:ext cx="1256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indent="-203835">
              <a:lnSpc>
                <a:spcPct val="100000"/>
              </a:lnSpc>
              <a:spcBef>
                <a:spcPts val="95"/>
              </a:spcBef>
              <a:buSzPct val="93750"/>
              <a:buChar char="■"/>
              <a:tabLst>
                <a:tab pos="216535" algn="l"/>
              </a:tabLst>
            </a:pPr>
            <a:r>
              <a:rPr sz="1600" spc="165" dirty="0">
                <a:latin typeface="MS UI Gothic"/>
                <a:cs typeface="MS UI Gothic"/>
              </a:rPr>
              <a:t>カスタマ</a:t>
            </a:r>
            <a:r>
              <a:rPr sz="1600" spc="85" dirty="0">
                <a:latin typeface="MS UI Gothic"/>
                <a:cs typeface="MS UI Gothic"/>
              </a:rPr>
              <a:t>イ</a:t>
            </a:r>
            <a:r>
              <a:rPr sz="1600" spc="170" dirty="0">
                <a:latin typeface="MS UI Gothic"/>
                <a:cs typeface="MS UI Gothic"/>
              </a:rPr>
              <a:t>ズ</a:t>
            </a:r>
            <a:endParaRPr sz="1600">
              <a:latin typeface="MS UI Gothic"/>
              <a:cs typeface="MS UI Gothic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850" y="5528259"/>
            <a:ext cx="8500872" cy="565404"/>
          </a:xfrm>
          <a:prstGeom prst="rect">
            <a:avLst/>
          </a:prstGeom>
        </p:spPr>
      </p:pic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19087" y="5523547"/>
          <a:ext cx="8501380" cy="564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135" dirty="0">
                          <a:latin typeface="Yu Gothic UI"/>
                          <a:cs typeface="Yu Gothic UI"/>
                        </a:rPr>
                        <a:t>バ</a:t>
                      </a:r>
                      <a:r>
                        <a:rPr sz="1200" b="1" spc="235" dirty="0">
                          <a:latin typeface="Yu Gothic UI"/>
                          <a:cs typeface="Yu Gothic UI"/>
                        </a:rPr>
                        <a:t>ー</a:t>
                      </a:r>
                      <a:r>
                        <a:rPr sz="1200" b="1" spc="50" dirty="0">
                          <a:latin typeface="Yu Gothic UI"/>
                          <a:cs typeface="Yu Gothic UI"/>
                        </a:rPr>
                        <a:t>ジ</a:t>
                      </a:r>
                      <a:r>
                        <a:rPr sz="1200" b="1" spc="-20" dirty="0">
                          <a:latin typeface="Yu Gothic UI"/>
                          <a:cs typeface="Yu Gothic UI"/>
                        </a:rPr>
                        <a:t>ョ</a:t>
                      </a:r>
                      <a:r>
                        <a:rPr sz="1200" b="1" spc="120" dirty="0">
                          <a:latin typeface="Yu Gothic UI"/>
                          <a:cs typeface="Yu Gothic UI"/>
                        </a:rPr>
                        <a:t>ン</a:t>
                      </a:r>
                      <a:r>
                        <a:rPr sz="1200" b="1" spc="100" dirty="0">
                          <a:latin typeface="Yu Gothic UI"/>
                          <a:cs typeface="Yu Gothic UI"/>
                        </a:rPr>
                        <a:t>ア</a:t>
                      </a:r>
                      <a:r>
                        <a:rPr sz="1200" b="1" spc="75" dirty="0">
                          <a:latin typeface="Yu Gothic UI"/>
                          <a:cs typeface="Yu Gothic UI"/>
                        </a:rPr>
                        <a:t>ッ</a:t>
                      </a:r>
                      <a:r>
                        <a:rPr sz="1200" b="1" spc="110" dirty="0">
                          <a:latin typeface="Yu Gothic UI"/>
                          <a:cs typeface="Yu Gothic UI"/>
                        </a:rPr>
                        <a:t>プ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費用•所要時間などを個別にお見積もりの上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ご対応いたしま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。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b="1" spc="130" dirty="0">
                          <a:latin typeface="Yu Gothic UI"/>
                          <a:cs typeface="Yu Gothic UI"/>
                        </a:rPr>
                        <a:t>そ</a:t>
                      </a:r>
                      <a:r>
                        <a:rPr sz="1200" b="1" spc="120" dirty="0">
                          <a:latin typeface="Yu Gothic UI"/>
                          <a:cs typeface="Yu Gothic UI"/>
                        </a:rPr>
                        <a:t>の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他</a:t>
                      </a:r>
                      <a:r>
                        <a:rPr sz="1200" b="1" spc="105" dirty="0">
                          <a:latin typeface="Yu Gothic UI"/>
                          <a:cs typeface="Yu Gothic UI"/>
                        </a:rPr>
                        <a:t>の</a:t>
                      </a:r>
                      <a:r>
                        <a:rPr sz="1200" b="1" spc="85" dirty="0">
                          <a:latin typeface="Yu Gothic UI"/>
                          <a:cs typeface="Yu Gothic UI"/>
                        </a:rPr>
                        <a:t>カ</a:t>
                      </a:r>
                      <a:r>
                        <a:rPr sz="1200" b="1" spc="100" dirty="0">
                          <a:latin typeface="Yu Gothic UI"/>
                          <a:cs typeface="Yu Gothic UI"/>
                        </a:rPr>
                        <a:t>ス</a:t>
                      </a:r>
                      <a:r>
                        <a:rPr sz="1200" b="1" spc="70" dirty="0">
                          <a:latin typeface="Yu Gothic UI"/>
                          <a:cs typeface="Yu Gothic UI"/>
                        </a:rPr>
                        <a:t>タマ</a:t>
                      </a:r>
                      <a:r>
                        <a:rPr sz="1200" b="1" spc="75" dirty="0">
                          <a:latin typeface="Yu Gothic UI"/>
                          <a:cs typeface="Yu Gothic UI"/>
                        </a:rPr>
                        <a:t>イ</a:t>
                      </a:r>
                      <a:r>
                        <a:rPr sz="1200" b="1" spc="120" dirty="0">
                          <a:latin typeface="Yu Gothic UI"/>
                          <a:cs typeface="Yu Gothic UI"/>
                        </a:rPr>
                        <a:t>ズ</a:t>
                      </a:r>
                      <a:r>
                        <a:rPr sz="1200" b="1" spc="170" dirty="0">
                          <a:latin typeface="Yu Gothic UI"/>
                          <a:cs typeface="Yu Gothic UI"/>
                        </a:rPr>
                        <a:t>ご</a:t>
                      </a:r>
                      <a:r>
                        <a:rPr sz="1200" b="1" dirty="0">
                          <a:latin typeface="Yu Gothic UI"/>
                          <a:cs typeface="Yu Gothic UI"/>
                        </a:rPr>
                        <a:t>要望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5" dirty="0">
                          <a:latin typeface="MS UI Gothic"/>
                          <a:cs typeface="MS UI Gothic"/>
                        </a:rPr>
                        <a:t>お問い合</a:t>
                      </a:r>
                      <a:r>
                        <a:rPr sz="1200" spc="-10" dirty="0">
                          <a:latin typeface="MS UI Gothic"/>
                          <a:cs typeface="MS UI Gothic"/>
                        </a:rPr>
                        <a:t>せ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ください</a:t>
                      </a:r>
                    </a:p>
                  </a:txBody>
                  <a:tcPr marL="0" marR="0" marT="59690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4</a:t>
            </a:r>
            <a:r>
              <a:rPr lang="en-US" spc="180" dirty="0"/>
              <a:t>3</a:t>
            </a:r>
            <a:endParaRPr spc="180" dirty="0"/>
          </a:p>
        </p:txBody>
      </p:sp>
      <p:sp>
        <p:nvSpPr>
          <p:cNvPr id="15" name="object 15"/>
          <p:cNvSpPr txBox="1"/>
          <p:nvPr/>
        </p:nvSpPr>
        <p:spPr>
          <a:xfrm>
            <a:off x="8255634" y="5278882"/>
            <a:ext cx="5613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（税別）</a:t>
            </a:r>
            <a:endParaRPr sz="14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31489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35" dirty="0">
                <a:latin typeface="MS UI Gothic"/>
                <a:cs typeface="MS UI Gothic"/>
              </a:rPr>
              <a:t>その他ご注意事項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4</a:t>
            </a:r>
            <a:r>
              <a:rPr lang="en-US" spc="180" dirty="0"/>
              <a:t>4</a:t>
            </a:r>
            <a:endParaRPr spc="18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9354" y="1334079"/>
          <a:ext cx="7196455" cy="3735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1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446">
                <a:tc>
                  <a:txBody>
                    <a:bodyPr/>
                    <a:lstStyle/>
                    <a:p>
                      <a:pPr marL="31750">
                        <a:lnSpc>
                          <a:spcPts val="955"/>
                        </a:lnSpc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955"/>
                        </a:lnSpc>
                      </a:pPr>
                      <a:r>
                        <a:rPr sz="900" spc="5" dirty="0">
                          <a:latin typeface="MS UI Gothic"/>
                          <a:cs typeface="MS UI Gothic"/>
                        </a:rPr>
                        <a:t>（</a:t>
                      </a:r>
                      <a:r>
                        <a:rPr sz="900" spc="120" dirty="0">
                          <a:latin typeface="MS UI Gothic"/>
                          <a:cs typeface="MS UI Gothic"/>
                        </a:rPr>
                        <a:t>料金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プ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ラ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ン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につ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）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プラン内容につ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は予告なく変更する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こ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が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ざい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ます。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85" dirty="0">
                          <a:latin typeface="MS UI Gothic"/>
                          <a:cs typeface="MS UI Gothic"/>
                        </a:rPr>
                        <a:t>料金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につい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、弊社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が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消費税非課税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・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免税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・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対象外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判断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る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も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除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き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原則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税別料金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-40" dirty="0">
                          <a:latin typeface="MS UI Gothic"/>
                          <a:cs typeface="MS UI Gothic"/>
                        </a:rPr>
                        <a:t>IP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電話機及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び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ヘ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ッ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ド</a:t>
                      </a:r>
                      <a:r>
                        <a:rPr sz="900" spc="170" dirty="0">
                          <a:latin typeface="MS UI Gothic"/>
                          <a:cs typeface="MS UI Gothic"/>
                        </a:rPr>
                        <a:t>セ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ッ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共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保証期間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はご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購入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6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ヶ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月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35" dirty="0">
                          <a:latin typeface="MS UI Gothic"/>
                          <a:cs typeface="MS UI Gothic"/>
                        </a:rPr>
                        <a:t>利用料金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入金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が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支払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期限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15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日間確認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で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き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場合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利用停止致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。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そ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際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生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じ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た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問題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対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一切責任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負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せ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ん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8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35" dirty="0">
                          <a:latin typeface="MS UI Gothic"/>
                          <a:cs typeface="MS UI Gothic"/>
                        </a:rPr>
                        <a:t>利用料金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入金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が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支払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期限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900" spc="150" dirty="0">
                          <a:latin typeface="MS UI Gothic"/>
                          <a:cs typeface="MS UI Gothic"/>
                        </a:rPr>
                        <a:t>か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月間確認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で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き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場合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契約解除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。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そ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際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生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じ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た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問題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対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一切責任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負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せ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ん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spc="5" dirty="0">
                          <a:latin typeface="MS UI Gothic"/>
                          <a:cs typeface="MS UI Gothic"/>
                        </a:rPr>
                        <a:t>（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サポー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につ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）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71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55" dirty="0">
                          <a:latin typeface="MS UI Gothic"/>
                          <a:cs typeface="MS UI Gothic"/>
                        </a:rPr>
                        <a:t>弊社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サポー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時間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土日祝日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夏季休暇及び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年末年始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除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く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平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日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10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時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か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ら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18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時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で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60" dirty="0">
                          <a:latin typeface="MS UI Gothic"/>
                          <a:cs typeface="MS UI Gothic"/>
                        </a:rPr>
                        <a:t>サポー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窓口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で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ステ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900" spc="14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操作案内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設定内容の</a:t>
                      </a:r>
                      <a:r>
                        <a:rPr sz="900" spc="-20" dirty="0">
                          <a:latin typeface="MS UI Gothic"/>
                          <a:cs typeface="MS UI Gothic"/>
                        </a:rPr>
                        <a:t>確認</a:t>
                      </a:r>
                      <a:r>
                        <a:rPr sz="900" spc="-15" dirty="0">
                          <a:latin typeface="MS UI Gothic"/>
                          <a:cs typeface="MS UI Gothic"/>
                        </a:rPr>
                        <a:t>、ト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ラブ</a:t>
                      </a:r>
                      <a:r>
                        <a:rPr sz="900" spc="150" dirty="0">
                          <a:latin typeface="MS UI Gothic"/>
                          <a:cs typeface="MS UI Gothic"/>
                        </a:rPr>
                        <a:t>ル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切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分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け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対応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さ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せ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ただ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き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105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提供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る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ステ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起因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-60" dirty="0">
                          <a:latin typeface="MS UI Gothic"/>
                          <a:cs typeface="MS UI Gothic"/>
                        </a:rPr>
                        <a:t>PC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・</a:t>
                      </a:r>
                      <a:r>
                        <a:rPr sz="900" spc="160" dirty="0">
                          <a:latin typeface="MS UI Gothic"/>
                          <a:cs typeface="MS UI Gothic"/>
                        </a:rPr>
                        <a:t>ネ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ッ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トワー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ク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等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ラブ</a:t>
                      </a:r>
                      <a:r>
                        <a:rPr sz="900" spc="150" dirty="0">
                          <a:latin typeface="MS UI Gothic"/>
                          <a:cs typeface="MS UI Gothic"/>
                        </a:rPr>
                        <a:t>ル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につい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対応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た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50" dirty="0">
                          <a:latin typeface="MS UI Gothic"/>
                          <a:cs typeface="MS UI Gothic"/>
                        </a:rPr>
                        <a:t>か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ね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8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spc="5" dirty="0">
                          <a:latin typeface="MS UI Gothic"/>
                          <a:cs typeface="MS UI Gothic"/>
                        </a:rPr>
                        <a:t>（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契約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につい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）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30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申込後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当社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145" dirty="0">
                          <a:latin typeface="MS UI Gothic"/>
                          <a:cs typeface="MS UI Gothic"/>
                        </a:rPr>
                        <a:t>びネ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ッ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プロ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テ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ク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ョ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ン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ズ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社所定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審査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行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。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結果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160" dirty="0">
                          <a:latin typeface="MS UI Gothic"/>
                          <a:cs typeface="MS UI Gothic"/>
                        </a:rPr>
                        <a:t>っ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契約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ただ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け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場合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も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ざ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75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spc="5" dirty="0">
                          <a:latin typeface="MS UI Gothic"/>
                          <a:cs typeface="MS UI Gothic"/>
                        </a:rPr>
                        <a:t>（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反社会勢力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排除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につ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）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87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反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社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会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的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勢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力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120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150" dirty="0">
                          <a:latin typeface="MS UI Gothic"/>
                          <a:cs typeface="MS UI Gothic"/>
                        </a:rPr>
                        <a:t>び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そ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れ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ら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へ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利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用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さ</a:t>
                      </a:r>
                      <a:r>
                        <a:rPr sz="900" spc="120" dirty="0">
                          <a:latin typeface="MS UI Gothic"/>
                          <a:cs typeface="MS UI Gothic"/>
                        </a:rPr>
                        <a:t>せ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る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こ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意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図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たお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申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込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は一切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断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た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45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99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契約後に反社会的勢力の関与が判明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た場合、直ちにご提供を中止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させ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ただきます。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spc="5" dirty="0">
                          <a:latin typeface="MS UI Gothic"/>
                          <a:cs typeface="MS UI Gothic"/>
                        </a:rPr>
                        <a:t>（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そ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他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）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55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客様側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イ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ン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タ</a:t>
                      </a:r>
                      <a:r>
                        <a:rPr sz="900" spc="145" dirty="0">
                          <a:latin typeface="MS UI Gothic"/>
                          <a:cs typeface="MS UI Gothic"/>
                        </a:rPr>
                        <a:t>ーネ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ッ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回線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やル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ー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タ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ー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-60" dirty="0">
                          <a:latin typeface="MS UI Gothic"/>
                          <a:cs typeface="MS UI Gothic"/>
                        </a:rPr>
                        <a:t>PC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-40" dirty="0">
                          <a:latin typeface="MS UI Gothic"/>
                          <a:cs typeface="MS UI Gothic"/>
                        </a:rPr>
                        <a:t>IP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電話回線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や</a:t>
                      </a:r>
                      <a:r>
                        <a:rPr sz="900" spc="-40" dirty="0">
                          <a:latin typeface="MS UI Gothic"/>
                          <a:cs typeface="MS UI Gothic"/>
                        </a:rPr>
                        <a:t>IP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電話機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につ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はお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客様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負担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100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ステ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障害時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賠償対応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につ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当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サー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ビ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ス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約款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第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20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条、第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21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条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従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っ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対応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た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9446">
                <a:tc>
                  <a:txBody>
                    <a:bodyPr/>
                    <a:lstStyle/>
                    <a:p>
                      <a:pPr marL="31750">
                        <a:lnSpc>
                          <a:spcPts val="925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925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上記事項と当サービスの約款をご理解のうえご利用くださ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30200" y="877569"/>
            <a:ext cx="17830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indent="-203835">
              <a:lnSpc>
                <a:spcPct val="100000"/>
              </a:lnSpc>
              <a:spcBef>
                <a:spcPts val="95"/>
              </a:spcBef>
              <a:buSzPct val="93750"/>
              <a:buChar char="■"/>
              <a:tabLst>
                <a:tab pos="216535" algn="l"/>
              </a:tabLst>
            </a:pPr>
            <a:r>
              <a:rPr sz="1600" spc="165" dirty="0">
                <a:latin typeface="MS UI Gothic"/>
                <a:cs typeface="MS UI Gothic"/>
              </a:rPr>
              <a:t>そ</a:t>
            </a:r>
            <a:r>
              <a:rPr sz="1600" spc="175" dirty="0">
                <a:latin typeface="MS UI Gothic"/>
                <a:cs typeface="MS UI Gothic"/>
              </a:rPr>
              <a:t>の</a:t>
            </a:r>
            <a:r>
              <a:rPr sz="1600" spc="25" dirty="0">
                <a:latin typeface="MS UI Gothic"/>
                <a:cs typeface="MS UI Gothic"/>
              </a:rPr>
              <a:t>他ご注意事項</a:t>
            </a:r>
            <a:endParaRPr sz="16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8D67764C-C1D3-C8F2-9FCA-D65A1DE1F83C}"/>
              </a:ext>
            </a:extLst>
          </p:cNvPr>
          <p:cNvSpPr/>
          <p:nvPr/>
        </p:nvSpPr>
        <p:spPr>
          <a:xfrm>
            <a:off x="355599" y="1828800"/>
            <a:ext cx="8432799" cy="4572000"/>
          </a:xfrm>
          <a:prstGeom prst="roundRect">
            <a:avLst>
              <a:gd name="adj" fmla="val 1966"/>
            </a:avLst>
          </a:prstGeom>
          <a:solidFill>
            <a:srgbClr val="F1F8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26936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54" dirty="0">
                <a:latin typeface="MS UI Gothic"/>
                <a:cs typeface="MS UI Gothic"/>
              </a:rPr>
              <a:t>お申込について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725779"/>
            <a:ext cx="7594600" cy="864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25" dirty="0">
                <a:latin typeface="MS UI Gothic"/>
                <a:cs typeface="MS UI Gothic"/>
              </a:rPr>
              <a:t>BlueBean</a:t>
            </a:r>
            <a:r>
              <a:rPr sz="2000" spc="180" dirty="0">
                <a:latin typeface="MS UI Gothic"/>
                <a:cs typeface="MS UI Gothic"/>
              </a:rPr>
              <a:t>は</a:t>
            </a:r>
            <a:r>
              <a:rPr sz="2000" spc="170" dirty="0">
                <a:latin typeface="MS UI Gothic"/>
                <a:cs typeface="MS UI Gothic"/>
              </a:rPr>
              <a:t>ポー</a:t>
            </a:r>
            <a:r>
              <a:rPr sz="2000" spc="145" dirty="0">
                <a:latin typeface="MS UI Gothic"/>
                <a:cs typeface="MS UI Gothic"/>
              </a:rPr>
              <a:t>タ</a:t>
            </a:r>
            <a:r>
              <a:rPr sz="2000" spc="175" dirty="0">
                <a:latin typeface="MS UI Gothic"/>
                <a:cs typeface="MS UI Gothic"/>
              </a:rPr>
              <a:t>ル</a:t>
            </a:r>
            <a:r>
              <a:rPr sz="2000" spc="90" dirty="0">
                <a:latin typeface="MS UI Gothic"/>
                <a:cs typeface="MS UI Gothic"/>
              </a:rPr>
              <a:t>サ</a:t>
            </a:r>
            <a:r>
              <a:rPr sz="2000" spc="-20" dirty="0">
                <a:latin typeface="MS UI Gothic"/>
                <a:cs typeface="MS UI Gothic"/>
              </a:rPr>
              <a:t>イト</a:t>
            </a:r>
            <a:r>
              <a:rPr sz="2000" spc="-15" dirty="0">
                <a:latin typeface="MS UI Gothic"/>
                <a:cs typeface="MS UI Gothic"/>
              </a:rPr>
              <a:t>「</a:t>
            </a:r>
            <a:r>
              <a:rPr sz="2000" spc="85" dirty="0">
                <a:latin typeface="MS UI Gothic"/>
                <a:cs typeface="MS UI Gothic"/>
              </a:rPr>
              <a:t>BlueBean365</a:t>
            </a:r>
            <a:r>
              <a:rPr sz="2000" spc="80" dirty="0">
                <a:latin typeface="MS UI Gothic"/>
                <a:cs typeface="MS UI Gothic"/>
              </a:rPr>
              <a:t>」</a:t>
            </a:r>
            <a:r>
              <a:rPr sz="2000" spc="125" dirty="0">
                <a:latin typeface="MS UI Gothic"/>
                <a:cs typeface="MS UI Gothic"/>
              </a:rPr>
              <a:t>よ</a:t>
            </a:r>
            <a:r>
              <a:rPr sz="2000" spc="105" dirty="0">
                <a:latin typeface="MS UI Gothic"/>
                <a:cs typeface="MS UI Gothic"/>
              </a:rPr>
              <a:t>り</a:t>
            </a:r>
            <a:r>
              <a:rPr sz="2000" spc="100" dirty="0">
                <a:latin typeface="MS UI Gothic"/>
                <a:cs typeface="MS UI Gothic"/>
              </a:rPr>
              <a:t>、</a:t>
            </a:r>
            <a:r>
              <a:rPr sz="2000" spc="165" dirty="0">
                <a:latin typeface="MS UI Gothic"/>
                <a:cs typeface="MS UI Gothic"/>
              </a:rPr>
              <a:t>お</a:t>
            </a:r>
            <a:r>
              <a:rPr sz="2000" dirty="0">
                <a:latin typeface="MS UI Gothic"/>
                <a:cs typeface="MS UI Gothic"/>
              </a:rPr>
              <a:t>手</a:t>
            </a:r>
            <a:r>
              <a:rPr sz="2000" spc="-15" dirty="0">
                <a:latin typeface="MS UI Gothic"/>
                <a:cs typeface="MS UI Gothic"/>
              </a:rPr>
              <a:t>続</a:t>
            </a:r>
            <a:r>
              <a:rPr sz="2000" spc="155" dirty="0">
                <a:latin typeface="MS UI Gothic"/>
                <a:cs typeface="MS UI Gothic"/>
              </a:rPr>
              <a:t>き</a:t>
            </a:r>
            <a:r>
              <a:rPr sz="2000" spc="160" dirty="0">
                <a:latin typeface="MS UI Gothic"/>
                <a:cs typeface="MS UI Gothic"/>
              </a:rPr>
              <a:t>が</a:t>
            </a:r>
            <a:r>
              <a:rPr sz="2000" spc="50" dirty="0">
                <a:latin typeface="MS UI Gothic"/>
                <a:cs typeface="MS UI Gothic"/>
              </a:rPr>
              <a:t>可能</a:t>
            </a:r>
            <a:r>
              <a:rPr sz="2000" spc="40" dirty="0">
                <a:latin typeface="MS UI Gothic"/>
                <a:cs typeface="MS UI Gothic"/>
              </a:rPr>
              <a:t>で</a:t>
            </a:r>
            <a:r>
              <a:rPr sz="2000" spc="35" dirty="0">
                <a:latin typeface="MS UI Gothic"/>
                <a:cs typeface="MS UI Gothic"/>
              </a:rPr>
              <a:t>す</a:t>
            </a:r>
            <a:r>
              <a:rPr sz="2000" dirty="0">
                <a:latin typeface="MS UI Gothic"/>
                <a:cs typeface="MS UI Gothic"/>
              </a:rPr>
              <a:t>。 </a:t>
            </a:r>
            <a:r>
              <a:rPr sz="2000" spc="85" dirty="0">
                <a:latin typeface="MS UI Gothic"/>
                <a:cs typeface="MS UI Gothic"/>
              </a:rPr>
              <a:t>BlueBean365</a:t>
            </a:r>
            <a:r>
              <a:rPr sz="2000" spc="10" dirty="0">
                <a:latin typeface="MS UI Gothic"/>
                <a:cs typeface="MS UI Gothic"/>
              </a:rPr>
              <a:t>サイト</a:t>
            </a:r>
            <a:r>
              <a:rPr sz="2000" spc="95" dirty="0">
                <a:latin typeface="MS UI Gothic"/>
                <a:cs typeface="MS UI Gothic"/>
              </a:rPr>
              <a:t>：</a:t>
            </a:r>
            <a:r>
              <a:rPr sz="2000" u="sng" spc="9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MS UI Gothic"/>
                <a:cs typeface="MS UI Gothic"/>
                <a:hlinkClick r:id="rId3"/>
              </a:rPr>
              <a:t>https://www.bluebean365.jp/</a:t>
            </a:r>
            <a:endParaRPr sz="2000" dirty="0">
              <a:latin typeface="MS UI Gothic"/>
              <a:cs typeface="MS UI Gothic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4</a:t>
            </a:r>
            <a:r>
              <a:rPr lang="en-US" spc="180" dirty="0"/>
              <a:t>5</a:t>
            </a:r>
            <a:endParaRPr spc="180" dirty="0"/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42243399-9AC8-63E0-7A51-6F7A6E89912B}"/>
              </a:ext>
            </a:extLst>
          </p:cNvPr>
          <p:cNvSpPr txBox="1"/>
          <p:nvPr/>
        </p:nvSpPr>
        <p:spPr>
          <a:xfrm>
            <a:off x="355600" y="2955254"/>
            <a:ext cx="8432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n" sz="1900" spc="25" dirty="0">
                <a:latin typeface="MS UI Gothic"/>
                <a:cs typeface="MS UI Gothic"/>
              </a:rPr>
              <a:t>お見積もり</a:t>
            </a:r>
            <a:r>
              <a:rPr lang="en" sz="1400" spc="25" dirty="0">
                <a:latin typeface="MS UI Gothic"/>
                <a:cs typeface="MS UI Gothic"/>
              </a:rPr>
              <a:t>から</a:t>
            </a:r>
            <a:r>
              <a:rPr lang="en" sz="1900" spc="25" dirty="0">
                <a:latin typeface="MS UI Gothic"/>
                <a:cs typeface="MS UI Gothic"/>
              </a:rPr>
              <a:t>お申し込み</a:t>
            </a:r>
            <a:r>
              <a:rPr lang="en" sz="1400" spc="25" dirty="0">
                <a:latin typeface="MS UI Gothic"/>
                <a:cs typeface="MS UI Gothic"/>
              </a:rPr>
              <a:t>まで、</a:t>
            </a:r>
            <a:r>
              <a:rPr lang="en" sz="2000" spc="25" dirty="0">
                <a:latin typeface="MS UI Gothic"/>
                <a:cs typeface="MS UI Gothic"/>
              </a:rPr>
              <a:t>WEB</a:t>
            </a:r>
            <a:r>
              <a:rPr lang="en" sz="1400" spc="25" dirty="0">
                <a:latin typeface="MS UI Gothic"/>
                <a:cs typeface="MS UI Gothic"/>
              </a:rPr>
              <a:t>で</a:t>
            </a:r>
            <a:r>
              <a:rPr lang="en" sz="1900" spc="25" dirty="0">
                <a:latin typeface="MS UI Gothic"/>
                <a:cs typeface="MS UI Gothic"/>
              </a:rPr>
              <a:t>カンタンお手続き</a:t>
            </a:r>
            <a:r>
              <a:rPr lang="en" sz="1600" spc="25" dirty="0">
                <a:latin typeface="MS UI Gothic"/>
                <a:cs typeface="MS UI Gothic"/>
              </a:rPr>
              <a:t>。</a:t>
            </a:r>
            <a:endParaRPr lang="en" sz="1600" dirty="0">
              <a:latin typeface="MS UI Gothic"/>
              <a:cs typeface="MS UI Gothic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738F47AC-DDBA-E5D7-EE66-81C3F4DCC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815" y="3514857"/>
            <a:ext cx="5924371" cy="2885906"/>
          </a:xfrm>
          <a:prstGeom prst="rect">
            <a:avLst/>
          </a:prstGeom>
        </p:spPr>
      </p:pic>
      <p:pic>
        <p:nvPicPr>
          <p:cNvPr id="46" name="図 45" descr="ロゴ&#10;&#10;自動的に生成された説明">
            <a:extLst>
              <a:ext uri="{FF2B5EF4-FFF2-40B4-BE49-F238E27FC236}">
                <a16:creationId xmlns:a16="http://schemas.microsoft.com/office/drawing/2014/main" id="{F20344A5-6549-8CD4-3D29-33746557D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09216"/>
            <a:ext cx="2620655" cy="7696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38782" y="4390615"/>
            <a:ext cx="3216275" cy="1781810"/>
            <a:chOff x="5638782" y="4390615"/>
            <a:chExt cx="3216275" cy="1781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782" y="4390615"/>
              <a:ext cx="3215674" cy="17815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6044" y="4437887"/>
              <a:ext cx="3125724" cy="16824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29176" y="4576494"/>
            <a:ext cx="3775075" cy="1819910"/>
            <a:chOff x="329176" y="4576494"/>
            <a:chExt cx="3775075" cy="18199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176" y="4576494"/>
              <a:ext cx="3774962" cy="18197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427" y="4623816"/>
              <a:ext cx="3685032" cy="172059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23430" y="833575"/>
            <a:ext cx="4985385" cy="2626360"/>
            <a:chOff x="123430" y="833575"/>
            <a:chExt cx="4985385" cy="26263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430" y="833575"/>
              <a:ext cx="4985031" cy="26259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832" y="880872"/>
              <a:ext cx="4876800" cy="252679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358284" y="1323911"/>
            <a:ext cx="3658870" cy="2011680"/>
            <a:chOff x="5358284" y="1323911"/>
            <a:chExt cx="3658870" cy="201168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63412" y="1333500"/>
              <a:ext cx="2723388" cy="13670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958586" y="1328674"/>
              <a:ext cx="2733040" cy="1376680"/>
            </a:xfrm>
            <a:custGeom>
              <a:avLst/>
              <a:gdLst/>
              <a:ahLst/>
              <a:cxnLst/>
              <a:rect l="l" t="t" r="r" b="b"/>
              <a:pathLst>
                <a:path w="2733040" h="1376680">
                  <a:moveTo>
                    <a:pt x="0" y="1376552"/>
                  </a:moveTo>
                  <a:lnTo>
                    <a:pt x="2732913" y="1376552"/>
                  </a:lnTo>
                  <a:lnTo>
                    <a:pt x="2732913" y="0"/>
                  </a:lnTo>
                  <a:lnTo>
                    <a:pt x="0" y="0"/>
                  </a:lnTo>
                  <a:lnTo>
                    <a:pt x="0" y="1376552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8284" y="2006976"/>
              <a:ext cx="485639" cy="6136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15584" y="2610675"/>
              <a:ext cx="3201162" cy="6712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00344" y="2599956"/>
              <a:ext cx="3192018" cy="7353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865876" y="2660904"/>
              <a:ext cx="3053080" cy="523240"/>
            </a:xfrm>
            <a:custGeom>
              <a:avLst/>
              <a:gdLst/>
              <a:ahLst/>
              <a:cxnLst/>
              <a:rect l="l" t="t" r="r" b="b"/>
              <a:pathLst>
                <a:path w="3053079" h="523239">
                  <a:moveTo>
                    <a:pt x="305257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3052572" y="522732"/>
                  </a:lnTo>
                  <a:lnTo>
                    <a:pt x="3052572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73126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01775" algn="l"/>
              </a:tabLst>
            </a:pPr>
            <a:r>
              <a:rPr sz="3200" b="0" spc="5" dirty="0">
                <a:latin typeface="MS UI Gothic"/>
                <a:cs typeface="MS UI Gothic"/>
              </a:rPr>
              <a:t>特徴①	</a:t>
            </a:r>
            <a:r>
              <a:rPr sz="3200" b="0" spc="110" dirty="0">
                <a:latin typeface="MS UI Gothic"/>
                <a:cs typeface="MS UI Gothic"/>
              </a:rPr>
              <a:t>顧客情報</a:t>
            </a:r>
            <a:r>
              <a:rPr sz="3200" b="0" spc="60" dirty="0">
                <a:latin typeface="MS UI Gothic"/>
                <a:cs typeface="MS UI Gothic"/>
              </a:rPr>
              <a:t>フ</a:t>
            </a:r>
            <a:r>
              <a:rPr sz="3200" b="0" spc="20" dirty="0">
                <a:latin typeface="MS UI Gothic"/>
                <a:cs typeface="MS UI Gothic"/>
              </a:rPr>
              <a:t>ォ</a:t>
            </a:r>
            <a:r>
              <a:rPr sz="3200" b="0" spc="15" dirty="0">
                <a:latin typeface="MS UI Gothic"/>
                <a:cs typeface="MS UI Gothic"/>
              </a:rPr>
              <a:t>ー</a:t>
            </a:r>
            <a:r>
              <a:rPr sz="3200" b="0" spc="520" dirty="0">
                <a:latin typeface="MS UI Gothic"/>
                <a:cs typeface="MS UI Gothic"/>
              </a:rPr>
              <a:t>マ</a:t>
            </a:r>
            <a:r>
              <a:rPr sz="3200" b="0" spc="390" dirty="0">
                <a:latin typeface="MS UI Gothic"/>
                <a:cs typeface="MS UI Gothic"/>
              </a:rPr>
              <a:t>ッ</a:t>
            </a:r>
            <a:r>
              <a:rPr sz="3200" b="0" spc="-55" dirty="0">
                <a:latin typeface="MS UI Gothic"/>
                <a:cs typeface="MS UI Gothic"/>
              </a:rPr>
              <a:t>ト作成機能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66182" y="3826002"/>
            <a:ext cx="1816735" cy="386080"/>
          </a:xfrm>
          <a:prstGeom prst="rect">
            <a:avLst/>
          </a:prstGeom>
          <a:ln w="38100">
            <a:solidFill>
              <a:srgbClr val="3366FF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20"/>
              </a:spcBef>
            </a:pPr>
            <a:r>
              <a:rPr sz="1800" spc="105" dirty="0">
                <a:latin typeface="MS UI Gothic"/>
                <a:cs typeface="MS UI Gothic"/>
              </a:rPr>
              <a:t>オペレ</a:t>
            </a:r>
            <a:r>
              <a:rPr sz="1800" spc="110" dirty="0">
                <a:latin typeface="MS UI Gothic"/>
                <a:cs typeface="MS UI Gothic"/>
              </a:rPr>
              <a:t>ー</a:t>
            </a:r>
            <a:r>
              <a:rPr sz="1800" spc="204" dirty="0">
                <a:latin typeface="MS UI Gothic"/>
                <a:cs typeface="MS UI Gothic"/>
              </a:rPr>
              <a:t>タ</a:t>
            </a:r>
            <a:r>
              <a:rPr sz="1800" spc="25" dirty="0">
                <a:latin typeface="MS UI Gothic"/>
                <a:cs typeface="MS UI Gothic"/>
              </a:rPr>
              <a:t>ー</a:t>
            </a:r>
            <a:r>
              <a:rPr sz="1800" spc="20" dirty="0">
                <a:latin typeface="MS UI Gothic"/>
                <a:cs typeface="MS UI Gothic"/>
              </a:rPr>
              <a:t>画</a:t>
            </a:r>
            <a:r>
              <a:rPr sz="1800" dirty="0">
                <a:latin typeface="MS UI Gothic"/>
                <a:cs typeface="MS UI Gothic"/>
              </a:rPr>
              <a:t>面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044440" y="6295644"/>
            <a:ext cx="3239770" cy="522605"/>
            <a:chOff x="5044440" y="6295644"/>
            <a:chExt cx="3239770" cy="522605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73386" y="6318218"/>
              <a:ext cx="3207277" cy="4296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44440" y="6295644"/>
              <a:ext cx="3239262" cy="52204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109971" y="6355079"/>
            <a:ext cx="3086100" cy="30797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9"/>
              </a:spcBef>
            </a:pP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作成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165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400" spc="75" dirty="0">
                <a:solidFill>
                  <a:srgbClr val="FFFFFF"/>
                </a:solidFill>
                <a:latin typeface="MS UI Gothic"/>
                <a:cs typeface="MS UI Gothic"/>
              </a:rPr>
              <a:t>ペレータ画面を</a:t>
            </a:r>
            <a:r>
              <a:rPr sz="1400" spc="160" dirty="0">
                <a:solidFill>
                  <a:srgbClr val="FFFFFF"/>
                </a:solidFill>
                <a:latin typeface="MS UI Gothic"/>
                <a:cs typeface="MS UI Gothic"/>
              </a:rPr>
              <a:t>そ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のまま表示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12776" y="3064725"/>
            <a:ext cx="5042535" cy="949325"/>
            <a:chOff x="112776" y="3064725"/>
            <a:chExt cx="5042535" cy="94932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540" y="3073933"/>
              <a:ext cx="5025390" cy="8877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2776" y="3064725"/>
              <a:ext cx="5013198" cy="94872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79831" y="3124200"/>
            <a:ext cx="4876800" cy="73914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9"/>
              </a:spcBef>
            </a:pPr>
            <a:r>
              <a:rPr sz="1400" spc="35" dirty="0">
                <a:solidFill>
                  <a:srgbClr val="FFFFFF"/>
                </a:solidFill>
                <a:latin typeface="MS UI Gothic"/>
                <a:cs typeface="MS UI Gothic"/>
              </a:rPr>
              <a:t>顧客情報フォ</a:t>
            </a:r>
            <a:r>
              <a:rPr sz="1400" spc="2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400" spc="150" dirty="0">
                <a:solidFill>
                  <a:srgbClr val="FFFFFF"/>
                </a:solidFill>
                <a:latin typeface="MS UI Gothic"/>
                <a:cs typeface="MS UI Gothic"/>
              </a:rPr>
              <a:t>マ</a:t>
            </a:r>
            <a:r>
              <a:rPr sz="1400" spc="50" dirty="0">
                <a:solidFill>
                  <a:srgbClr val="FFFFFF"/>
                </a:solidFill>
                <a:latin typeface="MS UI Gothic"/>
                <a:cs typeface="MS UI Gothic"/>
              </a:rPr>
              <a:t>ットの作成</a:t>
            </a:r>
            <a:r>
              <a:rPr sz="1400" spc="45" dirty="0">
                <a:solidFill>
                  <a:srgbClr val="FFFFFF"/>
                </a:solidFill>
                <a:latin typeface="MS UI Gothic"/>
                <a:cs typeface="MS UI Gothic"/>
              </a:rPr>
              <a:t>画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面。</a:t>
            </a:r>
            <a:endParaRPr sz="1400">
              <a:latin typeface="MS UI Gothic"/>
              <a:cs typeface="MS UI Gothic"/>
            </a:endParaRPr>
          </a:p>
          <a:p>
            <a:pPr marL="90805" marR="125730">
              <a:lnSpc>
                <a:spcPct val="100000"/>
              </a:lnSpc>
            </a:pPr>
            <a:r>
              <a:rPr sz="1400" spc="35" dirty="0">
                <a:solidFill>
                  <a:srgbClr val="FFFFFF"/>
                </a:solidFill>
                <a:latin typeface="MS UI Gothic"/>
                <a:cs typeface="MS UI Gothic"/>
              </a:rPr>
              <a:t>顧客情報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ど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400" spc="35" dirty="0">
                <a:solidFill>
                  <a:srgbClr val="FFFFFF"/>
                </a:solidFill>
                <a:latin typeface="MS UI Gothic"/>
                <a:cs typeface="MS UI Gothic"/>
              </a:rPr>
              <a:t>必要項目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作成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業</a:t>
            </a:r>
            <a:r>
              <a:rPr sz="1400" spc="90" dirty="0">
                <a:solidFill>
                  <a:srgbClr val="FFFFFF"/>
                </a:solidFill>
                <a:latin typeface="MS UI Gothic"/>
                <a:cs typeface="MS UI Gothic"/>
              </a:rPr>
              <a:t>務</a:t>
            </a:r>
            <a:r>
              <a:rPr sz="1400" spc="55" dirty="0">
                <a:solidFill>
                  <a:srgbClr val="FFFFFF"/>
                </a:solidFill>
                <a:latin typeface="MS UI Gothic"/>
                <a:cs typeface="MS UI Gothic"/>
              </a:rPr>
              <a:t>ご</a:t>
            </a:r>
            <a:r>
              <a:rPr sz="1400" spc="19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400" spc="225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作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成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-5" dirty="0">
                <a:solidFill>
                  <a:srgbClr val="FFFFFF"/>
                </a:solidFill>
                <a:latin typeface="MS UI Gothic"/>
                <a:cs typeface="MS UI Gothic"/>
              </a:rPr>
              <a:t>、設定</a:t>
            </a:r>
            <a:r>
              <a:rPr sz="1400" spc="-10" dirty="0">
                <a:solidFill>
                  <a:srgbClr val="FFFFFF"/>
                </a:solidFill>
                <a:latin typeface="MS UI Gothic"/>
                <a:cs typeface="MS UI Gothic"/>
              </a:rPr>
              <a:t>可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能。 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検索項目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や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必須項目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400" spc="20" dirty="0">
                <a:solidFill>
                  <a:srgbClr val="FFFFFF"/>
                </a:solidFill>
                <a:latin typeface="MS UI Gothic"/>
                <a:cs typeface="MS UI Gothic"/>
              </a:rPr>
              <a:t>ど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条</a:t>
            </a:r>
            <a:r>
              <a:rPr sz="1400" spc="10" dirty="0">
                <a:solidFill>
                  <a:srgbClr val="FFFFFF"/>
                </a:solidFill>
                <a:latin typeface="MS UI Gothic"/>
                <a:cs typeface="MS UI Gothic"/>
              </a:rPr>
              <a:t>件</a:t>
            </a:r>
            <a:r>
              <a:rPr sz="1400" spc="114" dirty="0">
                <a:solidFill>
                  <a:srgbClr val="FFFFFF"/>
                </a:solidFill>
                <a:latin typeface="MS UI Gothic"/>
                <a:cs typeface="MS UI Gothic"/>
              </a:rPr>
              <a:t>付</a:t>
            </a:r>
            <a:r>
              <a:rPr sz="1400" spc="95" dirty="0">
                <a:solidFill>
                  <a:srgbClr val="FFFFFF"/>
                </a:solidFill>
                <a:latin typeface="MS UI Gothic"/>
                <a:cs typeface="MS UI Gothic"/>
              </a:rPr>
              <a:t>け</a:t>
            </a:r>
            <a:r>
              <a:rPr sz="1400" spc="75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も</a:t>
            </a:r>
            <a:r>
              <a:rPr sz="1400" spc="35" dirty="0">
                <a:solidFill>
                  <a:srgbClr val="FFFFFF"/>
                </a:solidFill>
                <a:latin typeface="MS UI Gothic"/>
                <a:cs typeface="MS UI Gothic"/>
              </a:rPr>
              <a:t>対応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88976" y="6318503"/>
            <a:ext cx="4481830" cy="522605"/>
            <a:chOff x="188976" y="6318503"/>
            <a:chExt cx="4481830" cy="522605"/>
          </a:xfrm>
        </p:grpSpPr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8976" y="6327652"/>
              <a:ext cx="4481322" cy="45647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9936" y="6318503"/>
              <a:ext cx="4357878" cy="52204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39268" y="6377940"/>
            <a:ext cx="4333240" cy="30797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409"/>
              </a:spcBef>
            </a:pP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オペ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400" spc="65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400" spc="95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400" spc="7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400" spc="75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400" spc="180" dirty="0">
                <a:solidFill>
                  <a:srgbClr val="FFFFFF"/>
                </a:solidFill>
                <a:latin typeface="MS UI Gothic"/>
                <a:cs typeface="MS UI Gothic"/>
              </a:rPr>
              <a:t>ア</a:t>
            </a:r>
            <a:r>
              <a:rPr sz="1400" spc="165" dirty="0">
                <a:solidFill>
                  <a:srgbClr val="FFFFFF"/>
                </a:solidFill>
                <a:latin typeface="MS UI Gothic"/>
                <a:cs typeface="MS UI Gothic"/>
              </a:rPr>
              <a:t>ウ</a:t>
            </a:r>
            <a:r>
              <a:rPr sz="1400" spc="-3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400" spc="-40" dirty="0">
                <a:solidFill>
                  <a:srgbClr val="FFFFFF"/>
                </a:solidFill>
                <a:latin typeface="MS UI Gothic"/>
                <a:cs typeface="MS UI Gothic"/>
              </a:rPr>
              <a:t>作成</a:t>
            </a:r>
            <a:r>
              <a:rPr sz="1400" spc="-2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r>
              <a:rPr sz="1400" spc="10" dirty="0">
                <a:solidFill>
                  <a:srgbClr val="FFFFFF"/>
                </a:solidFill>
                <a:latin typeface="MS UI Gothic"/>
                <a:cs typeface="MS UI Gothic"/>
              </a:rPr>
              <a:t>自由な</a:t>
            </a:r>
            <a:r>
              <a:rPr sz="1400" spc="-10" dirty="0">
                <a:solidFill>
                  <a:srgbClr val="FFFFFF"/>
                </a:solidFill>
                <a:latin typeface="MS UI Gothic"/>
                <a:cs typeface="MS UI Gothic"/>
              </a:rPr>
              <a:t>配</a:t>
            </a:r>
            <a:r>
              <a:rPr sz="1400" spc="85" dirty="0">
                <a:solidFill>
                  <a:srgbClr val="FFFFFF"/>
                </a:solidFill>
                <a:latin typeface="MS UI Gothic"/>
                <a:cs typeface="MS UI Gothic"/>
              </a:rPr>
              <a:t>置</a:t>
            </a:r>
            <a:r>
              <a:rPr sz="1400" spc="55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endParaRPr sz="1400">
              <a:latin typeface="MS UI Gothic"/>
              <a:cs typeface="MS UI Gothic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951732" y="4924031"/>
            <a:ext cx="1814322" cy="657618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3801617" y="765809"/>
            <a:ext cx="2263140" cy="368935"/>
          </a:xfrm>
          <a:custGeom>
            <a:avLst/>
            <a:gdLst/>
            <a:ahLst/>
            <a:cxnLst/>
            <a:rect l="l" t="t" r="r" b="b"/>
            <a:pathLst>
              <a:path w="2263140" h="368934">
                <a:moveTo>
                  <a:pt x="2263140" y="0"/>
                </a:moveTo>
                <a:lnTo>
                  <a:pt x="0" y="0"/>
                </a:lnTo>
                <a:lnTo>
                  <a:pt x="0" y="368808"/>
                </a:lnTo>
                <a:lnTo>
                  <a:pt x="2263140" y="368808"/>
                </a:lnTo>
                <a:lnTo>
                  <a:pt x="22631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801617" y="765809"/>
            <a:ext cx="2263140" cy="368935"/>
          </a:xfrm>
          <a:prstGeom prst="rect">
            <a:avLst/>
          </a:prstGeom>
          <a:ln w="38100">
            <a:solidFill>
              <a:srgbClr val="3366FF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14"/>
              </a:spcBef>
            </a:pPr>
            <a:r>
              <a:rPr sz="1800" dirty="0">
                <a:latin typeface="MS UI Gothic"/>
                <a:cs typeface="MS UI Gothic"/>
              </a:rPr>
              <a:t>設定画面（管理画面）</a:t>
            </a:r>
            <a:endParaRPr sz="1800">
              <a:latin typeface="MS UI Gothic"/>
              <a:cs typeface="MS UI Gothic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94916" y="3989819"/>
            <a:ext cx="657618" cy="493026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5865876" y="2660904"/>
            <a:ext cx="3053080" cy="5232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92710" marR="120650">
              <a:lnSpc>
                <a:spcPct val="100000"/>
              </a:lnSpc>
              <a:spcBef>
                <a:spcPts val="400"/>
              </a:spcBef>
            </a:pPr>
            <a:r>
              <a:rPr sz="1400" spc="20" dirty="0">
                <a:solidFill>
                  <a:srgbClr val="FFFFFF"/>
                </a:solidFill>
                <a:latin typeface="MS UI Gothic"/>
                <a:cs typeface="MS UI Gothic"/>
              </a:rPr>
              <a:t>作成内容を</a:t>
            </a:r>
            <a:r>
              <a:rPr sz="1400" spc="65" dirty="0">
                <a:solidFill>
                  <a:srgbClr val="FFFFFF"/>
                </a:solidFill>
                <a:latin typeface="MS UI Gothic"/>
                <a:cs typeface="MS UI Gothic"/>
              </a:rPr>
              <a:t>顧客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リ</a:t>
            </a:r>
            <a:r>
              <a:rPr sz="1400" spc="1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400" spc="114" dirty="0">
                <a:solidFill>
                  <a:srgbClr val="FFFFFF"/>
                </a:solidFill>
                <a:latin typeface="MS UI Gothic"/>
                <a:cs typeface="MS UI Gothic"/>
              </a:rPr>
              <a:t>のインポー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ト時に </a:t>
            </a:r>
            <a:r>
              <a:rPr sz="1400" spc="145" dirty="0">
                <a:solidFill>
                  <a:srgbClr val="FFFFFF"/>
                </a:solidFill>
                <a:latin typeface="MS UI Gothic"/>
                <a:cs typeface="MS UI Gothic"/>
              </a:rPr>
              <a:t>テ</a:t>
            </a:r>
            <a:r>
              <a:rPr sz="1400" spc="14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400" spc="135" dirty="0">
                <a:solidFill>
                  <a:srgbClr val="FFFFFF"/>
                </a:solidFill>
                <a:latin typeface="MS UI Gothic"/>
                <a:cs typeface="MS UI Gothic"/>
              </a:rPr>
              <a:t>プ</a:t>
            </a:r>
            <a:r>
              <a:rPr sz="1400" spc="-5" dirty="0">
                <a:solidFill>
                  <a:srgbClr val="FFFFFF"/>
                </a:solidFill>
                <a:latin typeface="MS UI Gothic"/>
                <a:cs typeface="MS UI Gothic"/>
              </a:rPr>
              <a:t>レート</a:t>
            </a:r>
            <a:r>
              <a:rPr sz="1400" spc="15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400" spc="16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400" spc="20" dirty="0">
                <a:solidFill>
                  <a:srgbClr val="FFFFFF"/>
                </a:solidFill>
                <a:latin typeface="MS UI Gothic"/>
                <a:cs typeface="MS UI Gothic"/>
              </a:rPr>
              <a:t>出力可能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8289543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01775" algn="l"/>
              </a:tabLst>
            </a:pPr>
            <a:r>
              <a:rPr sz="3200" b="0" spc="5" dirty="0">
                <a:latin typeface="MS UI Gothic"/>
                <a:cs typeface="MS UI Gothic"/>
              </a:rPr>
              <a:t>特徴②	</a:t>
            </a:r>
            <a:r>
              <a:rPr sz="3200" b="0" spc="250" dirty="0">
                <a:latin typeface="MS UI Gothic"/>
                <a:cs typeface="MS UI Gothic"/>
              </a:rPr>
              <a:t>インアウト両対応</a:t>
            </a:r>
            <a:r>
              <a:rPr sz="3200" b="0" spc="50" dirty="0">
                <a:latin typeface="MS UI Gothic"/>
                <a:cs typeface="MS UI Gothic"/>
              </a:rPr>
              <a:t>•</a:t>
            </a:r>
            <a:r>
              <a:rPr sz="3200" b="0" spc="40" dirty="0">
                <a:latin typeface="MS UI Gothic"/>
                <a:cs typeface="MS UI Gothic"/>
              </a:rPr>
              <a:t>c</a:t>
            </a:r>
            <a:r>
              <a:rPr sz="3200" b="0" spc="30" dirty="0">
                <a:latin typeface="MS UI Gothic"/>
                <a:cs typeface="MS UI Gothic"/>
              </a:rPr>
              <a:t>h</a:t>
            </a:r>
            <a:r>
              <a:rPr sz="3200" b="0" spc="240" dirty="0">
                <a:latin typeface="MS UI Gothic"/>
                <a:cs typeface="MS UI Gothic"/>
              </a:rPr>
              <a:t>ベ</a:t>
            </a:r>
            <a:r>
              <a:rPr sz="3200" b="0" spc="225" dirty="0">
                <a:latin typeface="MS UI Gothic"/>
                <a:cs typeface="MS UI Gothic"/>
              </a:rPr>
              <a:t>ー</a:t>
            </a:r>
            <a:r>
              <a:rPr sz="3200" b="0" spc="409" dirty="0">
                <a:latin typeface="MS UI Gothic"/>
                <a:cs typeface="MS UI Gothic"/>
              </a:rPr>
              <a:t>ス</a:t>
            </a:r>
            <a:r>
              <a:rPr sz="3200" b="0" spc="360" dirty="0">
                <a:latin typeface="MS UI Gothic"/>
                <a:cs typeface="MS UI Gothic"/>
              </a:rPr>
              <a:t>ラ</a:t>
            </a:r>
            <a:r>
              <a:rPr sz="3200" b="0" spc="265" dirty="0">
                <a:latin typeface="MS UI Gothic"/>
                <a:cs typeface="MS UI Gothic"/>
              </a:rPr>
              <a:t>イセ</a:t>
            </a:r>
            <a:r>
              <a:rPr sz="3200" b="0" spc="240" dirty="0">
                <a:latin typeface="MS UI Gothic"/>
                <a:cs typeface="MS UI Gothic"/>
              </a:rPr>
              <a:t>ン</a:t>
            </a:r>
            <a:r>
              <a:rPr sz="3200" b="0" spc="340" dirty="0">
                <a:latin typeface="MS UI Gothic"/>
                <a:cs typeface="MS UI Gothic"/>
              </a:rPr>
              <a:t>ス</a:t>
            </a:r>
            <a:endParaRPr sz="3200" dirty="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3768" y="2435351"/>
            <a:ext cx="6116955" cy="2466340"/>
            <a:chOff x="493768" y="2435351"/>
            <a:chExt cx="6116955" cy="24663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68" y="3043366"/>
              <a:ext cx="6116589" cy="14974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01624" y="2452115"/>
              <a:ext cx="3183890" cy="2443480"/>
            </a:xfrm>
            <a:custGeom>
              <a:avLst/>
              <a:gdLst/>
              <a:ahLst/>
              <a:cxnLst/>
              <a:rect l="l" t="t" r="r" b="b"/>
              <a:pathLst>
                <a:path w="3183890" h="2443479">
                  <a:moveTo>
                    <a:pt x="1181100" y="590550"/>
                  </a:moveTo>
                  <a:lnTo>
                    <a:pt x="590550" y="0"/>
                  </a:lnTo>
                  <a:lnTo>
                    <a:pt x="0" y="590550"/>
                  </a:lnTo>
                  <a:lnTo>
                    <a:pt x="165417" y="590550"/>
                  </a:lnTo>
                  <a:lnTo>
                    <a:pt x="165417" y="2442972"/>
                  </a:lnTo>
                  <a:lnTo>
                    <a:pt x="1015619" y="2442972"/>
                  </a:lnTo>
                  <a:lnTo>
                    <a:pt x="1015619" y="590550"/>
                  </a:lnTo>
                  <a:lnTo>
                    <a:pt x="1181100" y="590550"/>
                  </a:lnTo>
                  <a:close/>
                </a:path>
                <a:path w="3183890" h="2443479">
                  <a:moveTo>
                    <a:pt x="3183636" y="590550"/>
                  </a:moveTo>
                  <a:lnTo>
                    <a:pt x="2593086" y="0"/>
                  </a:lnTo>
                  <a:lnTo>
                    <a:pt x="2002536" y="590550"/>
                  </a:lnTo>
                  <a:lnTo>
                    <a:pt x="2168017" y="590550"/>
                  </a:lnTo>
                  <a:lnTo>
                    <a:pt x="2168017" y="2442972"/>
                  </a:lnTo>
                  <a:lnTo>
                    <a:pt x="3018155" y="2442972"/>
                  </a:lnTo>
                  <a:lnTo>
                    <a:pt x="3018155" y="590550"/>
                  </a:lnTo>
                  <a:lnTo>
                    <a:pt x="3183636" y="590550"/>
                  </a:lnTo>
                  <a:close/>
                </a:path>
              </a:pathLst>
            </a:custGeom>
            <a:solidFill>
              <a:srgbClr val="FFC000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75758" y="2435351"/>
              <a:ext cx="1181100" cy="2466340"/>
            </a:xfrm>
            <a:custGeom>
              <a:avLst/>
              <a:gdLst/>
              <a:ahLst/>
              <a:cxnLst/>
              <a:rect l="l" t="t" r="r" b="b"/>
              <a:pathLst>
                <a:path w="1181100" h="2466340">
                  <a:moveTo>
                    <a:pt x="1015618" y="0"/>
                  </a:moveTo>
                  <a:lnTo>
                    <a:pt x="165353" y="0"/>
                  </a:lnTo>
                  <a:lnTo>
                    <a:pt x="165353" y="1875282"/>
                  </a:lnTo>
                  <a:lnTo>
                    <a:pt x="0" y="1875282"/>
                  </a:lnTo>
                  <a:lnTo>
                    <a:pt x="590423" y="2465832"/>
                  </a:lnTo>
                  <a:lnTo>
                    <a:pt x="1180973" y="1875282"/>
                  </a:lnTo>
                  <a:lnTo>
                    <a:pt x="1015618" y="1875282"/>
                  </a:lnTo>
                  <a:lnTo>
                    <a:pt x="1015618" y="0"/>
                  </a:lnTo>
                  <a:close/>
                </a:path>
              </a:pathLst>
            </a:custGeom>
            <a:solidFill>
              <a:srgbClr val="0000EF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6572" y="3765803"/>
            <a:ext cx="1346200" cy="462280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05"/>
              </a:spcBef>
            </a:pPr>
            <a:r>
              <a:rPr sz="1200" dirty="0">
                <a:latin typeface="MS UI Gothic"/>
                <a:cs typeface="MS UI Gothic"/>
              </a:rPr>
              <a:t>業務①</a:t>
            </a:r>
            <a:endParaRPr sz="1200">
              <a:latin typeface="MS UI Gothic"/>
              <a:cs typeface="MS UI Gothic"/>
            </a:endParaRPr>
          </a:p>
          <a:p>
            <a:pPr marL="635" algn="ctr">
              <a:lnSpc>
                <a:spcPct val="100000"/>
              </a:lnSpc>
            </a:pPr>
            <a:r>
              <a:rPr sz="1200" spc="145" dirty="0">
                <a:latin typeface="MS UI Gothic"/>
                <a:cs typeface="MS UI Gothic"/>
              </a:rPr>
              <a:t>ア</a:t>
            </a:r>
            <a:r>
              <a:rPr sz="1200" spc="45" dirty="0">
                <a:latin typeface="MS UI Gothic"/>
                <a:cs typeface="MS UI Gothic"/>
              </a:rPr>
              <a:t>ウ</a:t>
            </a:r>
            <a:r>
              <a:rPr sz="1200" spc="40" dirty="0">
                <a:latin typeface="MS UI Gothic"/>
                <a:cs typeface="MS UI Gothic"/>
              </a:rPr>
              <a:t>ト</a:t>
            </a:r>
            <a:r>
              <a:rPr sz="1200" spc="55" dirty="0">
                <a:latin typeface="MS UI Gothic"/>
                <a:cs typeface="MS UI Gothic"/>
              </a:rPr>
              <a:t>バ</a:t>
            </a:r>
            <a:r>
              <a:rPr sz="1200" spc="65" dirty="0">
                <a:latin typeface="MS UI Gothic"/>
                <a:cs typeface="MS UI Gothic"/>
              </a:rPr>
              <a:t>ウン</a:t>
            </a:r>
            <a:r>
              <a:rPr sz="1200" spc="70" dirty="0">
                <a:latin typeface="MS UI Gothic"/>
                <a:cs typeface="MS UI Gothic"/>
              </a:rPr>
              <a:t>ド</a:t>
            </a:r>
            <a:r>
              <a:rPr sz="1200" spc="-50" dirty="0">
                <a:latin typeface="MS UI Gothic"/>
                <a:cs typeface="MS UI Gothic"/>
              </a:rPr>
              <a:t>ACD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7083" y="3765803"/>
            <a:ext cx="1351915" cy="462280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05"/>
              </a:spcBef>
            </a:pPr>
            <a:r>
              <a:rPr sz="1200" dirty="0">
                <a:latin typeface="MS UI Gothic"/>
                <a:cs typeface="MS UI Gothic"/>
              </a:rPr>
              <a:t>業務②</a:t>
            </a:r>
            <a:endParaRPr sz="1200">
              <a:latin typeface="MS UI Gothic"/>
              <a:cs typeface="MS UI Gothic"/>
            </a:endParaRPr>
          </a:p>
          <a:p>
            <a:pPr marL="3175" algn="ctr">
              <a:lnSpc>
                <a:spcPct val="100000"/>
              </a:lnSpc>
            </a:pPr>
            <a:r>
              <a:rPr sz="1200" spc="145" dirty="0">
                <a:latin typeface="MS UI Gothic"/>
                <a:cs typeface="MS UI Gothic"/>
              </a:rPr>
              <a:t>ア</a:t>
            </a:r>
            <a:r>
              <a:rPr sz="1200" spc="45" dirty="0">
                <a:latin typeface="MS UI Gothic"/>
                <a:cs typeface="MS UI Gothic"/>
              </a:rPr>
              <a:t>ウ</a:t>
            </a:r>
            <a:r>
              <a:rPr sz="1200" spc="40" dirty="0">
                <a:latin typeface="MS UI Gothic"/>
                <a:cs typeface="MS UI Gothic"/>
              </a:rPr>
              <a:t>ト</a:t>
            </a:r>
            <a:r>
              <a:rPr sz="1200" spc="55" dirty="0">
                <a:latin typeface="MS UI Gothic"/>
                <a:cs typeface="MS UI Gothic"/>
              </a:rPr>
              <a:t>バ</a:t>
            </a:r>
            <a:r>
              <a:rPr sz="1200" spc="65" dirty="0">
                <a:latin typeface="MS UI Gothic"/>
                <a:cs typeface="MS UI Gothic"/>
              </a:rPr>
              <a:t>ウン</a:t>
            </a:r>
            <a:r>
              <a:rPr sz="1200" spc="70" dirty="0">
                <a:latin typeface="MS UI Gothic"/>
                <a:cs typeface="MS UI Gothic"/>
              </a:rPr>
              <a:t>ド</a:t>
            </a:r>
            <a:r>
              <a:rPr sz="1200" spc="-50" dirty="0">
                <a:latin typeface="MS UI Gothic"/>
                <a:cs typeface="MS UI Gothic"/>
              </a:rPr>
              <a:t>ACD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5259" y="3771900"/>
            <a:ext cx="1225550" cy="462280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200" dirty="0">
                <a:latin typeface="MS UI Gothic"/>
                <a:cs typeface="MS UI Gothic"/>
              </a:rPr>
              <a:t>業務①</a:t>
            </a:r>
            <a:endParaRPr sz="1200">
              <a:latin typeface="MS UI Gothic"/>
              <a:cs typeface="MS UI Gothic"/>
            </a:endParaRPr>
          </a:p>
          <a:p>
            <a:pPr marL="1905" algn="ctr">
              <a:lnSpc>
                <a:spcPct val="100000"/>
              </a:lnSpc>
            </a:pPr>
            <a:r>
              <a:rPr sz="1200" spc="75" dirty="0">
                <a:latin typeface="MS UI Gothic"/>
                <a:cs typeface="MS UI Gothic"/>
              </a:rPr>
              <a:t>イ</a:t>
            </a:r>
            <a:r>
              <a:rPr sz="1200" spc="135" dirty="0">
                <a:latin typeface="MS UI Gothic"/>
                <a:cs typeface="MS UI Gothic"/>
              </a:rPr>
              <a:t>ンバ</a:t>
            </a:r>
            <a:r>
              <a:rPr sz="1200" spc="125" dirty="0">
                <a:latin typeface="MS UI Gothic"/>
                <a:cs typeface="MS UI Gothic"/>
              </a:rPr>
              <a:t>ウ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-75" dirty="0">
                <a:latin typeface="MS UI Gothic"/>
                <a:cs typeface="MS UI Gothic"/>
              </a:rPr>
              <a:t>ド</a:t>
            </a:r>
            <a:r>
              <a:rPr sz="1200" spc="-50" dirty="0">
                <a:latin typeface="MS UI Gothic"/>
                <a:cs typeface="MS UI Gothic"/>
              </a:rPr>
              <a:t>ACD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3593" y="2131056"/>
            <a:ext cx="6031230" cy="3490595"/>
            <a:chOff x="553593" y="2131056"/>
            <a:chExt cx="6031230" cy="349059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" y="3157727"/>
              <a:ext cx="2569464" cy="428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97217" y="3152902"/>
              <a:ext cx="2579370" cy="438150"/>
            </a:xfrm>
            <a:custGeom>
              <a:avLst/>
              <a:gdLst/>
              <a:ahLst/>
              <a:cxnLst/>
              <a:rect l="l" t="t" r="r" b="b"/>
              <a:pathLst>
                <a:path w="2579370" h="438150">
                  <a:moveTo>
                    <a:pt x="0" y="437769"/>
                  </a:moveTo>
                  <a:lnTo>
                    <a:pt x="2578989" y="437769"/>
                  </a:lnTo>
                  <a:lnTo>
                    <a:pt x="2578989" y="0"/>
                  </a:lnTo>
                  <a:lnTo>
                    <a:pt x="0" y="0"/>
                  </a:lnTo>
                  <a:lnTo>
                    <a:pt x="0" y="437769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8349" y="2495640"/>
              <a:ext cx="344170" cy="213360"/>
            </a:xfrm>
            <a:custGeom>
              <a:avLst/>
              <a:gdLst/>
              <a:ahLst/>
              <a:cxnLst/>
              <a:rect l="l" t="t" r="r" b="b"/>
              <a:pathLst>
                <a:path w="344169" h="213360">
                  <a:moveTo>
                    <a:pt x="307916" y="0"/>
                  </a:moveTo>
                  <a:lnTo>
                    <a:pt x="303504" y="395"/>
                  </a:lnTo>
                  <a:lnTo>
                    <a:pt x="0" y="212848"/>
                  </a:lnTo>
                  <a:lnTo>
                    <a:pt x="137707" y="212848"/>
                  </a:lnTo>
                  <a:lnTo>
                    <a:pt x="186053" y="208622"/>
                  </a:lnTo>
                  <a:lnTo>
                    <a:pt x="230783" y="193438"/>
                  </a:lnTo>
                  <a:lnTo>
                    <a:pt x="270362" y="168529"/>
                  </a:lnTo>
                  <a:lnTo>
                    <a:pt x="303257" y="135131"/>
                  </a:lnTo>
                  <a:lnTo>
                    <a:pt x="327934" y="94478"/>
                  </a:lnTo>
                  <a:lnTo>
                    <a:pt x="342858" y="47803"/>
                  </a:lnTo>
                  <a:lnTo>
                    <a:pt x="343851" y="32877"/>
                  </a:lnTo>
                  <a:lnTo>
                    <a:pt x="339242" y="19205"/>
                  </a:lnTo>
                  <a:lnTo>
                    <a:pt x="329877" y="8271"/>
                  </a:lnTo>
                  <a:lnTo>
                    <a:pt x="316602" y="1560"/>
                  </a:lnTo>
                  <a:lnTo>
                    <a:pt x="312346" y="395"/>
                  </a:lnTo>
                  <a:lnTo>
                    <a:pt x="3079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692" y="2213338"/>
              <a:ext cx="457177" cy="32019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04692" y="2213338"/>
              <a:ext cx="457200" cy="320675"/>
            </a:xfrm>
            <a:custGeom>
              <a:avLst/>
              <a:gdLst/>
              <a:ahLst/>
              <a:cxnLst/>
              <a:rect l="l" t="t" r="r" b="b"/>
              <a:pathLst>
                <a:path w="457200" h="320675">
                  <a:moveTo>
                    <a:pt x="457131" y="250417"/>
                  </a:moveTo>
                  <a:lnTo>
                    <a:pt x="446947" y="298238"/>
                  </a:lnTo>
                  <a:lnTo>
                    <a:pt x="398155" y="320194"/>
                  </a:lnTo>
                  <a:lnTo>
                    <a:pt x="398155" y="287192"/>
                  </a:lnTo>
                  <a:lnTo>
                    <a:pt x="392403" y="264434"/>
                  </a:lnTo>
                  <a:lnTo>
                    <a:pt x="382822" y="243223"/>
                  </a:lnTo>
                  <a:lnTo>
                    <a:pt x="369683" y="224043"/>
                  </a:lnTo>
                  <a:lnTo>
                    <a:pt x="353255" y="207376"/>
                  </a:lnTo>
                  <a:lnTo>
                    <a:pt x="75387" y="44892"/>
                  </a:lnTo>
                  <a:lnTo>
                    <a:pt x="54235" y="47496"/>
                  </a:lnTo>
                  <a:lnTo>
                    <a:pt x="34226" y="54240"/>
                  </a:lnTo>
                  <a:lnTo>
                    <a:pt x="15952" y="64857"/>
                  </a:lnTo>
                  <a:lnTo>
                    <a:pt x="0" y="79082"/>
                  </a:lnTo>
                  <a:lnTo>
                    <a:pt x="7859" y="58810"/>
                  </a:lnTo>
                  <a:lnTo>
                    <a:pt x="19951" y="41104"/>
                  </a:lnTo>
                  <a:lnTo>
                    <a:pt x="35713" y="26616"/>
                  </a:lnTo>
                  <a:lnTo>
                    <a:pt x="54583" y="16000"/>
                  </a:lnTo>
                  <a:lnTo>
                    <a:pt x="103088" y="0"/>
                  </a:lnTo>
                  <a:lnTo>
                    <a:pt x="410056" y="177786"/>
                  </a:lnTo>
                  <a:lnTo>
                    <a:pt x="438469" y="210896"/>
                  </a:lnTo>
                  <a:lnTo>
                    <a:pt x="449099" y="229980"/>
                  </a:lnTo>
                  <a:lnTo>
                    <a:pt x="457131" y="250417"/>
                  </a:lnTo>
                  <a:close/>
                </a:path>
              </a:pathLst>
            </a:custGeom>
            <a:ln w="83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6961" y="2427900"/>
              <a:ext cx="245886" cy="28069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56961" y="2427900"/>
              <a:ext cx="246379" cy="281305"/>
            </a:xfrm>
            <a:custGeom>
              <a:avLst/>
              <a:gdLst/>
              <a:ahLst/>
              <a:cxnLst/>
              <a:rect l="l" t="t" r="r" b="b"/>
              <a:pathLst>
                <a:path w="246380" h="281305">
                  <a:moveTo>
                    <a:pt x="245886" y="141942"/>
                  </a:moveTo>
                  <a:lnTo>
                    <a:pt x="16389" y="274095"/>
                  </a:lnTo>
                  <a:lnTo>
                    <a:pt x="11473" y="277477"/>
                  </a:lnTo>
                  <a:lnTo>
                    <a:pt x="5875" y="279730"/>
                  </a:lnTo>
                  <a:lnTo>
                    <a:pt x="0" y="280696"/>
                  </a:lnTo>
                  <a:lnTo>
                    <a:pt x="0" y="207967"/>
                  </a:lnTo>
                  <a:lnTo>
                    <a:pt x="113175" y="19866"/>
                  </a:lnTo>
                  <a:lnTo>
                    <a:pt x="147527" y="0"/>
                  </a:lnTo>
                  <a:lnTo>
                    <a:pt x="245886" y="105633"/>
                  </a:lnTo>
                  <a:lnTo>
                    <a:pt x="245886" y="141942"/>
                  </a:lnTo>
                  <a:close/>
                </a:path>
              </a:pathLst>
            </a:custGeom>
            <a:ln w="83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1445" y="2315676"/>
              <a:ext cx="223043" cy="13209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7260" y="2311491"/>
              <a:ext cx="231413" cy="1404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4622" y="2258230"/>
              <a:ext cx="398225" cy="27651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04622" y="2258230"/>
              <a:ext cx="398780" cy="276860"/>
            </a:xfrm>
            <a:custGeom>
              <a:avLst/>
              <a:gdLst/>
              <a:ahLst/>
              <a:cxnLst/>
              <a:rect l="l" t="t" r="r" b="b"/>
              <a:pathLst>
                <a:path w="398780" h="276860">
                  <a:moveTo>
                    <a:pt x="299866" y="169669"/>
                  </a:moveTo>
                  <a:lnTo>
                    <a:pt x="311652" y="211254"/>
                  </a:lnTo>
                  <a:lnTo>
                    <a:pt x="312277" y="247552"/>
                  </a:lnTo>
                  <a:lnTo>
                    <a:pt x="330766" y="262328"/>
                  </a:lnTo>
                  <a:lnTo>
                    <a:pt x="351898" y="272087"/>
                  </a:lnTo>
                  <a:lnTo>
                    <a:pt x="374707" y="276516"/>
                  </a:lnTo>
                  <a:lnTo>
                    <a:pt x="398225" y="275302"/>
                  </a:lnTo>
                  <a:lnTo>
                    <a:pt x="398225" y="242300"/>
                  </a:lnTo>
                  <a:lnTo>
                    <a:pt x="392399" y="219574"/>
                  </a:lnTo>
                  <a:lnTo>
                    <a:pt x="382797" y="198383"/>
                  </a:lnTo>
                  <a:lnTo>
                    <a:pt x="369685" y="179197"/>
                  </a:lnTo>
                  <a:lnTo>
                    <a:pt x="353325" y="162484"/>
                  </a:lnTo>
                  <a:lnTo>
                    <a:pt x="75458" y="0"/>
                  </a:lnTo>
                  <a:lnTo>
                    <a:pt x="54305" y="2604"/>
                  </a:lnTo>
                  <a:lnTo>
                    <a:pt x="34297" y="9348"/>
                  </a:lnTo>
                  <a:lnTo>
                    <a:pt x="16022" y="19965"/>
                  </a:lnTo>
                  <a:lnTo>
                    <a:pt x="70" y="34190"/>
                  </a:lnTo>
                  <a:lnTo>
                    <a:pt x="11555" y="84628"/>
                  </a:lnTo>
                  <a:lnTo>
                    <a:pt x="60826" y="107484"/>
                  </a:lnTo>
                  <a:lnTo>
                    <a:pt x="76823" y="79070"/>
                  </a:lnTo>
                  <a:lnTo>
                    <a:pt x="112990" y="57445"/>
                  </a:lnTo>
                  <a:lnTo>
                    <a:pt x="299866" y="169669"/>
                  </a:lnTo>
                  <a:close/>
                </a:path>
              </a:pathLst>
            </a:custGeom>
            <a:ln w="83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0075" y="2332829"/>
              <a:ext cx="300061" cy="30303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270075" y="2332829"/>
              <a:ext cx="300355" cy="303530"/>
            </a:xfrm>
            <a:custGeom>
              <a:avLst/>
              <a:gdLst/>
              <a:ahLst/>
              <a:cxnLst/>
              <a:rect l="l" t="t" r="r" b="b"/>
              <a:pathLst>
                <a:path w="300355" h="303530">
                  <a:moveTo>
                    <a:pt x="0" y="194101"/>
                  </a:moveTo>
                  <a:lnTo>
                    <a:pt x="186886" y="303038"/>
                  </a:lnTo>
                  <a:lnTo>
                    <a:pt x="300061" y="114937"/>
                  </a:lnTo>
                  <a:lnTo>
                    <a:pt x="255080" y="88701"/>
                  </a:lnTo>
                  <a:lnTo>
                    <a:pt x="254352" y="60904"/>
                  </a:lnTo>
                  <a:lnTo>
                    <a:pt x="227460" y="46242"/>
                  </a:lnTo>
                  <a:lnTo>
                    <a:pt x="227344" y="72374"/>
                  </a:lnTo>
                  <a:lnTo>
                    <a:pt x="175215" y="41852"/>
                  </a:lnTo>
                  <a:lnTo>
                    <a:pt x="175296" y="14707"/>
                  </a:lnTo>
                  <a:lnTo>
                    <a:pt x="149053" y="0"/>
                  </a:lnTo>
                  <a:lnTo>
                    <a:pt x="148960" y="27424"/>
                  </a:lnTo>
                  <a:lnTo>
                    <a:pt x="111370" y="4471"/>
                  </a:lnTo>
                  <a:lnTo>
                    <a:pt x="0" y="194101"/>
                  </a:lnTo>
                  <a:close/>
                </a:path>
              </a:pathLst>
            </a:custGeom>
            <a:ln w="83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48324" y="2418107"/>
              <a:ext cx="155168" cy="17183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348324" y="2418106"/>
              <a:ext cx="155575" cy="172085"/>
            </a:xfrm>
            <a:custGeom>
              <a:avLst/>
              <a:gdLst/>
              <a:ahLst/>
              <a:cxnLst/>
              <a:rect l="l" t="t" r="r" b="b"/>
              <a:pathLst>
                <a:path w="155575" h="172085">
                  <a:moveTo>
                    <a:pt x="74794" y="167562"/>
                  </a:moveTo>
                  <a:lnTo>
                    <a:pt x="82347" y="171835"/>
                  </a:lnTo>
                  <a:lnTo>
                    <a:pt x="97973" y="145389"/>
                  </a:lnTo>
                  <a:lnTo>
                    <a:pt x="90084" y="141465"/>
                  </a:lnTo>
                  <a:lnTo>
                    <a:pt x="74794" y="167562"/>
                  </a:lnTo>
                  <a:close/>
                </a:path>
                <a:path w="155575" h="172085">
                  <a:moveTo>
                    <a:pt x="94179" y="135223"/>
                  </a:moveTo>
                  <a:lnTo>
                    <a:pt x="101732" y="139497"/>
                  </a:lnTo>
                  <a:lnTo>
                    <a:pt x="117358" y="113062"/>
                  </a:lnTo>
                  <a:lnTo>
                    <a:pt x="109458" y="109138"/>
                  </a:lnTo>
                  <a:lnTo>
                    <a:pt x="94179" y="135223"/>
                  </a:lnTo>
                  <a:close/>
                </a:path>
                <a:path w="155575" h="172085">
                  <a:moveTo>
                    <a:pt x="113066" y="102535"/>
                  </a:moveTo>
                  <a:lnTo>
                    <a:pt x="120619" y="106809"/>
                  </a:lnTo>
                  <a:lnTo>
                    <a:pt x="136245" y="80374"/>
                  </a:lnTo>
                  <a:lnTo>
                    <a:pt x="128357" y="76450"/>
                  </a:lnTo>
                  <a:lnTo>
                    <a:pt x="113066" y="102535"/>
                  </a:lnTo>
                  <a:close/>
                </a:path>
                <a:path w="155575" h="172085">
                  <a:moveTo>
                    <a:pt x="131989" y="70441"/>
                  </a:moveTo>
                  <a:lnTo>
                    <a:pt x="139542" y="74715"/>
                  </a:lnTo>
                  <a:lnTo>
                    <a:pt x="155168" y="48269"/>
                  </a:lnTo>
                  <a:lnTo>
                    <a:pt x="147279" y="44344"/>
                  </a:lnTo>
                  <a:lnTo>
                    <a:pt x="131989" y="70441"/>
                  </a:lnTo>
                  <a:close/>
                </a:path>
                <a:path w="155575" h="172085">
                  <a:moveTo>
                    <a:pt x="95058" y="48036"/>
                  </a:moveTo>
                  <a:lnTo>
                    <a:pt x="102611" y="52310"/>
                  </a:lnTo>
                  <a:lnTo>
                    <a:pt x="118237" y="25863"/>
                  </a:lnTo>
                  <a:lnTo>
                    <a:pt x="110337" y="21939"/>
                  </a:lnTo>
                  <a:lnTo>
                    <a:pt x="95058" y="48036"/>
                  </a:lnTo>
                  <a:close/>
                </a:path>
                <a:path w="155575" h="172085">
                  <a:moveTo>
                    <a:pt x="76124" y="80141"/>
                  </a:moveTo>
                  <a:lnTo>
                    <a:pt x="83677" y="84404"/>
                  </a:lnTo>
                  <a:lnTo>
                    <a:pt x="99303" y="57969"/>
                  </a:lnTo>
                  <a:lnTo>
                    <a:pt x="91414" y="54045"/>
                  </a:lnTo>
                  <a:lnTo>
                    <a:pt x="76124" y="80141"/>
                  </a:lnTo>
                  <a:close/>
                </a:path>
                <a:path w="155575" h="172085">
                  <a:moveTo>
                    <a:pt x="57236" y="112829"/>
                  </a:moveTo>
                  <a:lnTo>
                    <a:pt x="64789" y="117103"/>
                  </a:lnTo>
                  <a:lnTo>
                    <a:pt x="80415" y="90657"/>
                  </a:lnTo>
                  <a:lnTo>
                    <a:pt x="72527" y="86733"/>
                  </a:lnTo>
                  <a:lnTo>
                    <a:pt x="57236" y="112829"/>
                  </a:lnTo>
                  <a:close/>
                </a:path>
                <a:path w="155575" h="172085">
                  <a:moveTo>
                    <a:pt x="37851" y="145156"/>
                  </a:moveTo>
                  <a:lnTo>
                    <a:pt x="45404" y="149430"/>
                  </a:lnTo>
                  <a:lnTo>
                    <a:pt x="61030" y="122996"/>
                  </a:lnTo>
                  <a:lnTo>
                    <a:pt x="53142" y="119071"/>
                  </a:lnTo>
                  <a:lnTo>
                    <a:pt x="37851" y="145156"/>
                  </a:lnTo>
                  <a:close/>
                </a:path>
                <a:path w="155575" h="172085">
                  <a:moveTo>
                    <a:pt x="0" y="123217"/>
                  </a:moveTo>
                  <a:lnTo>
                    <a:pt x="7553" y="127491"/>
                  </a:lnTo>
                  <a:lnTo>
                    <a:pt x="23185" y="101056"/>
                  </a:lnTo>
                  <a:lnTo>
                    <a:pt x="15288" y="97132"/>
                  </a:lnTo>
                  <a:lnTo>
                    <a:pt x="0" y="123217"/>
                  </a:lnTo>
                  <a:close/>
                </a:path>
                <a:path w="155575" h="172085">
                  <a:moveTo>
                    <a:pt x="19380" y="90890"/>
                  </a:moveTo>
                  <a:lnTo>
                    <a:pt x="26933" y="95164"/>
                  </a:lnTo>
                  <a:lnTo>
                    <a:pt x="42559" y="68718"/>
                  </a:lnTo>
                  <a:lnTo>
                    <a:pt x="34670" y="64793"/>
                  </a:lnTo>
                  <a:lnTo>
                    <a:pt x="19380" y="90890"/>
                  </a:lnTo>
                  <a:close/>
                </a:path>
                <a:path w="155575" h="172085">
                  <a:moveTo>
                    <a:pt x="38279" y="58190"/>
                  </a:moveTo>
                  <a:lnTo>
                    <a:pt x="45832" y="62464"/>
                  </a:lnTo>
                  <a:lnTo>
                    <a:pt x="61458" y="36030"/>
                  </a:lnTo>
                  <a:lnTo>
                    <a:pt x="53558" y="32105"/>
                  </a:lnTo>
                  <a:lnTo>
                    <a:pt x="38279" y="58190"/>
                  </a:lnTo>
                  <a:close/>
                </a:path>
                <a:path w="155575" h="172085">
                  <a:moveTo>
                    <a:pt x="57202" y="26096"/>
                  </a:moveTo>
                  <a:lnTo>
                    <a:pt x="64754" y="30370"/>
                  </a:lnTo>
                  <a:lnTo>
                    <a:pt x="80380" y="3924"/>
                  </a:lnTo>
                  <a:lnTo>
                    <a:pt x="72492" y="0"/>
                  </a:lnTo>
                  <a:lnTo>
                    <a:pt x="57202" y="26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23896" y="2403643"/>
              <a:ext cx="172085" cy="182245"/>
            </a:xfrm>
            <a:custGeom>
              <a:avLst/>
              <a:gdLst/>
              <a:ahLst/>
              <a:cxnLst/>
              <a:rect l="l" t="t" r="r" b="b"/>
              <a:pathLst>
                <a:path w="172084" h="182244">
                  <a:moveTo>
                    <a:pt x="90350" y="141465"/>
                  </a:moveTo>
                  <a:lnTo>
                    <a:pt x="74794" y="168016"/>
                  </a:lnTo>
                  <a:lnTo>
                    <a:pt x="99222" y="182025"/>
                  </a:lnTo>
                  <a:lnTo>
                    <a:pt x="114512" y="155928"/>
                  </a:lnTo>
                  <a:lnTo>
                    <a:pt x="90350" y="141465"/>
                  </a:lnTo>
                  <a:close/>
                </a:path>
                <a:path w="172084" h="182244">
                  <a:moveTo>
                    <a:pt x="53408" y="119059"/>
                  </a:moveTo>
                  <a:lnTo>
                    <a:pt x="37852" y="145610"/>
                  </a:lnTo>
                  <a:lnTo>
                    <a:pt x="62279" y="159620"/>
                  </a:lnTo>
                  <a:lnTo>
                    <a:pt x="77570" y="133534"/>
                  </a:lnTo>
                  <a:lnTo>
                    <a:pt x="53408" y="119059"/>
                  </a:lnTo>
                  <a:close/>
                </a:path>
                <a:path w="172084" h="182244">
                  <a:moveTo>
                    <a:pt x="109735" y="109126"/>
                  </a:moveTo>
                  <a:lnTo>
                    <a:pt x="94179" y="135677"/>
                  </a:lnTo>
                  <a:lnTo>
                    <a:pt x="118607" y="149686"/>
                  </a:lnTo>
                  <a:lnTo>
                    <a:pt x="133886" y="123601"/>
                  </a:lnTo>
                  <a:lnTo>
                    <a:pt x="109735" y="109126"/>
                  </a:lnTo>
                  <a:close/>
                </a:path>
                <a:path w="172084" h="182244">
                  <a:moveTo>
                    <a:pt x="15556" y="97120"/>
                  </a:moveTo>
                  <a:lnTo>
                    <a:pt x="0" y="123671"/>
                  </a:lnTo>
                  <a:lnTo>
                    <a:pt x="24427" y="137680"/>
                  </a:lnTo>
                  <a:lnTo>
                    <a:pt x="39716" y="111595"/>
                  </a:lnTo>
                  <a:lnTo>
                    <a:pt x="15556" y="97120"/>
                  </a:lnTo>
                  <a:close/>
                </a:path>
                <a:path w="172084" h="182244">
                  <a:moveTo>
                    <a:pt x="72793" y="86733"/>
                  </a:moveTo>
                  <a:lnTo>
                    <a:pt x="57236" y="113272"/>
                  </a:lnTo>
                  <a:lnTo>
                    <a:pt x="81664" y="127293"/>
                  </a:lnTo>
                  <a:lnTo>
                    <a:pt x="96955" y="101196"/>
                  </a:lnTo>
                  <a:lnTo>
                    <a:pt x="72793" y="86733"/>
                  </a:lnTo>
                  <a:close/>
                </a:path>
                <a:path w="172084" h="182244">
                  <a:moveTo>
                    <a:pt x="128623" y="76438"/>
                  </a:moveTo>
                  <a:lnTo>
                    <a:pt x="113066" y="102989"/>
                  </a:lnTo>
                  <a:lnTo>
                    <a:pt x="137494" y="116998"/>
                  </a:lnTo>
                  <a:lnTo>
                    <a:pt x="152785" y="90913"/>
                  </a:lnTo>
                  <a:lnTo>
                    <a:pt x="128623" y="76438"/>
                  </a:lnTo>
                  <a:close/>
                </a:path>
                <a:path w="172084" h="182244">
                  <a:moveTo>
                    <a:pt x="34938" y="64793"/>
                  </a:moveTo>
                  <a:lnTo>
                    <a:pt x="19382" y="91332"/>
                  </a:lnTo>
                  <a:lnTo>
                    <a:pt x="43808" y="105353"/>
                  </a:lnTo>
                  <a:lnTo>
                    <a:pt x="59098" y="79256"/>
                  </a:lnTo>
                  <a:lnTo>
                    <a:pt x="34938" y="64793"/>
                  </a:lnTo>
                  <a:close/>
                </a:path>
                <a:path w="172084" h="182244">
                  <a:moveTo>
                    <a:pt x="91681" y="54045"/>
                  </a:moveTo>
                  <a:lnTo>
                    <a:pt x="76124" y="80584"/>
                  </a:lnTo>
                  <a:lnTo>
                    <a:pt x="100552" y="94605"/>
                  </a:lnTo>
                  <a:lnTo>
                    <a:pt x="115842" y="68508"/>
                  </a:lnTo>
                  <a:lnTo>
                    <a:pt x="91681" y="54045"/>
                  </a:lnTo>
                  <a:close/>
                </a:path>
                <a:path w="172084" h="182244">
                  <a:moveTo>
                    <a:pt x="147545" y="44344"/>
                  </a:moveTo>
                  <a:lnTo>
                    <a:pt x="131989" y="70884"/>
                  </a:lnTo>
                  <a:lnTo>
                    <a:pt x="156417" y="84904"/>
                  </a:lnTo>
                  <a:lnTo>
                    <a:pt x="171707" y="58807"/>
                  </a:lnTo>
                  <a:lnTo>
                    <a:pt x="147545" y="44344"/>
                  </a:lnTo>
                  <a:close/>
                </a:path>
                <a:path w="172084" h="182244">
                  <a:moveTo>
                    <a:pt x="53836" y="32094"/>
                  </a:moveTo>
                  <a:lnTo>
                    <a:pt x="38276" y="58644"/>
                  </a:lnTo>
                  <a:lnTo>
                    <a:pt x="62707" y="72654"/>
                  </a:lnTo>
                  <a:lnTo>
                    <a:pt x="77986" y="46568"/>
                  </a:lnTo>
                  <a:lnTo>
                    <a:pt x="53836" y="32094"/>
                  </a:lnTo>
                  <a:close/>
                </a:path>
                <a:path w="172084" h="182244">
                  <a:moveTo>
                    <a:pt x="110614" y="21939"/>
                  </a:moveTo>
                  <a:lnTo>
                    <a:pt x="95058" y="48490"/>
                  </a:lnTo>
                  <a:lnTo>
                    <a:pt x="119486" y="62499"/>
                  </a:lnTo>
                  <a:lnTo>
                    <a:pt x="134765" y="36402"/>
                  </a:lnTo>
                  <a:lnTo>
                    <a:pt x="110614" y="21939"/>
                  </a:lnTo>
                  <a:close/>
                </a:path>
                <a:path w="172084" h="182244">
                  <a:moveTo>
                    <a:pt x="72758" y="0"/>
                  </a:moveTo>
                  <a:lnTo>
                    <a:pt x="57202" y="26550"/>
                  </a:lnTo>
                  <a:lnTo>
                    <a:pt x="81629" y="40560"/>
                  </a:lnTo>
                  <a:lnTo>
                    <a:pt x="96920" y="14463"/>
                  </a:lnTo>
                  <a:lnTo>
                    <a:pt x="72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23896" y="2403643"/>
              <a:ext cx="172085" cy="182245"/>
            </a:xfrm>
            <a:custGeom>
              <a:avLst/>
              <a:gdLst/>
              <a:ahLst/>
              <a:cxnLst/>
              <a:rect l="l" t="t" r="r" b="b"/>
              <a:pathLst>
                <a:path w="172084" h="182244">
                  <a:moveTo>
                    <a:pt x="57202" y="26550"/>
                  </a:moveTo>
                  <a:lnTo>
                    <a:pt x="81629" y="40560"/>
                  </a:lnTo>
                  <a:lnTo>
                    <a:pt x="96920" y="14463"/>
                  </a:lnTo>
                  <a:lnTo>
                    <a:pt x="72758" y="0"/>
                  </a:lnTo>
                  <a:lnTo>
                    <a:pt x="57202" y="26550"/>
                  </a:lnTo>
                  <a:close/>
                </a:path>
                <a:path w="172084" h="182244">
                  <a:moveTo>
                    <a:pt x="38276" y="58644"/>
                  </a:moveTo>
                  <a:lnTo>
                    <a:pt x="62707" y="72654"/>
                  </a:lnTo>
                  <a:lnTo>
                    <a:pt x="77986" y="46568"/>
                  </a:lnTo>
                  <a:lnTo>
                    <a:pt x="53836" y="32094"/>
                  </a:lnTo>
                  <a:lnTo>
                    <a:pt x="38276" y="58644"/>
                  </a:lnTo>
                  <a:close/>
                </a:path>
                <a:path w="172084" h="182244">
                  <a:moveTo>
                    <a:pt x="19382" y="91332"/>
                  </a:moveTo>
                  <a:lnTo>
                    <a:pt x="43808" y="105353"/>
                  </a:lnTo>
                  <a:lnTo>
                    <a:pt x="59098" y="79256"/>
                  </a:lnTo>
                  <a:lnTo>
                    <a:pt x="34938" y="64793"/>
                  </a:lnTo>
                  <a:lnTo>
                    <a:pt x="19382" y="91332"/>
                  </a:lnTo>
                  <a:close/>
                </a:path>
                <a:path w="172084" h="182244">
                  <a:moveTo>
                    <a:pt x="0" y="123671"/>
                  </a:moveTo>
                  <a:lnTo>
                    <a:pt x="24427" y="137680"/>
                  </a:lnTo>
                  <a:lnTo>
                    <a:pt x="39716" y="111595"/>
                  </a:lnTo>
                  <a:lnTo>
                    <a:pt x="15556" y="97120"/>
                  </a:lnTo>
                  <a:lnTo>
                    <a:pt x="0" y="123671"/>
                  </a:lnTo>
                  <a:close/>
                </a:path>
                <a:path w="172084" h="182244">
                  <a:moveTo>
                    <a:pt x="37852" y="145610"/>
                  </a:moveTo>
                  <a:lnTo>
                    <a:pt x="62279" y="159620"/>
                  </a:lnTo>
                  <a:lnTo>
                    <a:pt x="77570" y="133534"/>
                  </a:lnTo>
                  <a:lnTo>
                    <a:pt x="53408" y="119059"/>
                  </a:lnTo>
                  <a:lnTo>
                    <a:pt x="37852" y="145610"/>
                  </a:lnTo>
                  <a:close/>
                </a:path>
                <a:path w="172084" h="182244">
                  <a:moveTo>
                    <a:pt x="57236" y="113272"/>
                  </a:moveTo>
                  <a:lnTo>
                    <a:pt x="81664" y="127293"/>
                  </a:lnTo>
                  <a:lnTo>
                    <a:pt x="96955" y="101196"/>
                  </a:lnTo>
                  <a:lnTo>
                    <a:pt x="72793" y="86733"/>
                  </a:lnTo>
                  <a:lnTo>
                    <a:pt x="57236" y="113272"/>
                  </a:lnTo>
                  <a:close/>
                </a:path>
                <a:path w="172084" h="182244">
                  <a:moveTo>
                    <a:pt x="76124" y="80584"/>
                  </a:moveTo>
                  <a:lnTo>
                    <a:pt x="100552" y="94605"/>
                  </a:lnTo>
                  <a:lnTo>
                    <a:pt x="115842" y="68508"/>
                  </a:lnTo>
                  <a:lnTo>
                    <a:pt x="91681" y="54045"/>
                  </a:lnTo>
                  <a:lnTo>
                    <a:pt x="76124" y="80584"/>
                  </a:lnTo>
                  <a:close/>
                </a:path>
                <a:path w="172084" h="182244">
                  <a:moveTo>
                    <a:pt x="95058" y="48490"/>
                  </a:moveTo>
                  <a:lnTo>
                    <a:pt x="119486" y="62499"/>
                  </a:lnTo>
                  <a:lnTo>
                    <a:pt x="134765" y="36402"/>
                  </a:lnTo>
                  <a:lnTo>
                    <a:pt x="110614" y="21939"/>
                  </a:lnTo>
                  <a:lnTo>
                    <a:pt x="95058" y="48490"/>
                  </a:lnTo>
                  <a:close/>
                </a:path>
                <a:path w="172084" h="182244">
                  <a:moveTo>
                    <a:pt x="131989" y="70884"/>
                  </a:moveTo>
                  <a:lnTo>
                    <a:pt x="156417" y="84904"/>
                  </a:lnTo>
                  <a:lnTo>
                    <a:pt x="171707" y="58807"/>
                  </a:lnTo>
                  <a:lnTo>
                    <a:pt x="147545" y="44344"/>
                  </a:lnTo>
                  <a:lnTo>
                    <a:pt x="131989" y="70884"/>
                  </a:lnTo>
                  <a:close/>
                </a:path>
                <a:path w="172084" h="182244">
                  <a:moveTo>
                    <a:pt x="113066" y="102989"/>
                  </a:moveTo>
                  <a:lnTo>
                    <a:pt x="137494" y="116998"/>
                  </a:lnTo>
                  <a:lnTo>
                    <a:pt x="152785" y="90913"/>
                  </a:lnTo>
                  <a:lnTo>
                    <a:pt x="128623" y="76438"/>
                  </a:lnTo>
                  <a:lnTo>
                    <a:pt x="113066" y="102989"/>
                  </a:lnTo>
                  <a:close/>
                </a:path>
                <a:path w="172084" h="182244">
                  <a:moveTo>
                    <a:pt x="94179" y="135677"/>
                  </a:moveTo>
                  <a:lnTo>
                    <a:pt x="118607" y="149686"/>
                  </a:lnTo>
                  <a:lnTo>
                    <a:pt x="133886" y="123601"/>
                  </a:lnTo>
                  <a:lnTo>
                    <a:pt x="109735" y="109126"/>
                  </a:lnTo>
                  <a:lnTo>
                    <a:pt x="94179" y="135677"/>
                  </a:lnTo>
                  <a:close/>
                </a:path>
                <a:path w="172084" h="182244">
                  <a:moveTo>
                    <a:pt x="74794" y="168016"/>
                  </a:moveTo>
                  <a:lnTo>
                    <a:pt x="99222" y="182025"/>
                  </a:lnTo>
                  <a:lnTo>
                    <a:pt x="114512" y="155928"/>
                  </a:lnTo>
                  <a:lnTo>
                    <a:pt x="90350" y="141465"/>
                  </a:lnTo>
                  <a:lnTo>
                    <a:pt x="74794" y="1680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0075" y="2528479"/>
              <a:ext cx="186886" cy="18000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270075" y="2528479"/>
              <a:ext cx="187325" cy="180340"/>
            </a:xfrm>
            <a:custGeom>
              <a:avLst/>
              <a:gdLst/>
              <a:ahLst/>
              <a:cxnLst/>
              <a:rect l="l" t="t" r="r" b="b"/>
              <a:pathLst>
                <a:path w="187325" h="180339">
                  <a:moveTo>
                    <a:pt x="0" y="74377"/>
                  </a:moveTo>
                  <a:lnTo>
                    <a:pt x="170485" y="173406"/>
                  </a:lnTo>
                  <a:lnTo>
                    <a:pt x="175412" y="176789"/>
                  </a:lnTo>
                  <a:lnTo>
                    <a:pt x="180999" y="179042"/>
                  </a:lnTo>
                  <a:lnTo>
                    <a:pt x="186886" y="180009"/>
                  </a:lnTo>
                  <a:lnTo>
                    <a:pt x="186886" y="107388"/>
                  </a:lnTo>
                  <a:lnTo>
                    <a:pt x="0" y="0"/>
                  </a:lnTo>
                  <a:lnTo>
                    <a:pt x="0" y="74377"/>
                  </a:lnTo>
                  <a:close/>
                </a:path>
              </a:pathLst>
            </a:custGeom>
            <a:ln w="8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70050" y="2213338"/>
              <a:ext cx="492125" cy="494665"/>
            </a:xfrm>
            <a:custGeom>
              <a:avLst/>
              <a:gdLst/>
              <a:ahLst/>
              <a:cxnLst/>
              <a:rect l="l" t="t" r="r" b="b"/>
              <a:pathLst>
                <a:path w="492125" h="494664">
                  <a:moveTo>
                    <a:pt x="491773" y="250417"/>
                  </a:moveTo>
                  <a:lnTo>
                    <a:pt x="484063" y="229772"/>
                  </a:lnTo>
                  <a:lnTo>
                    <a:pt x="473519" y="210586"/>
                  </a:lnTo>
                  <a:lnTo>
                    <a:pt x="460333" y="193158"/>
                  </a:lnTo>
                  <a:lnTo>
                    <a:pt x="444699" y="177786"/>
                  </a:lnTo>
                  <a:lnTo>
                    <a:pt x="137730" y="0"/>
                  </a:lnTo>
                  <a:lnTo>
                    <a:pt x="89225" y="16000"/>
                  </a:lnTo>
                  <a:lnTo>
                    <a:pt x="70672" y="26906"/>
                  </a:lnTo>
                  <a:lnTo>
                    <a:pt x="55057" y="41440"/>
                  </a:lnTo>
                  <a:lnTo>
                    <a:pt x="42881" y="59025"/>
                  </a:lnTo>
                  <a:lnTo>
                    <a:pt x="34642" y="79082"/>
                  </a:lnTo>
                  <a:lnTo>
                    <a:pt x="45591" y="130260"/>
                  </a:lnTo>
                  <a:lnTo>
                    <a:pt x="95398" y="152376"/>
                  </a:lnTo>
                  <a:lnTo>
                    <a:pt x="9860" y="297091"/>
                  </a:lnTo>
                  <a:lnTo>
                    <a:pt x="5008" y="303552"/>
                  </a:lnTo>
                  <a:lnTo>
                    <a:pt x="1691" y="310839"/>
                  </a:lnTo>
                  <a:lnTo>
                    <a:pt x="0" y="318679"/>
                  </a:lnTo>
                  <a:lnTo>
                    <a:pt x="24" y="326797"/>
                  </a:lnTo>
                  <a:lnTo>
                    <a:pt x="24" y="389518"/>
                  </a:lnTo>
                  <a:lnTo>
                    <a:pt x="170509" y="488547"/>
                  </a:lnTo>
                  <a:lnTo>
                    <a:pt x="178300" y="493083"/>
                  </a:lnTo>
                  <a:lnTo>
                    <a:pt x="186904" y="494595"/>
                  </a:lnTo>
                  <a:lnTo>
                    <a:pt x="195509" y="493083"/>
                  </a:lnTo>
                  <a:lnTo>
                    <a:pt x="203300" y="488547"/>
                  </a:lnTo>
                  <a:lnTo>
                    <a:pt x="432797" y="356504"/>
                  </a:lnTo>
                  <a:lnTo>
                    <a:pt x="432797" y="320194"/>
                  </a:lnTo>
                  <a:lnTo>
                    <a:pt x="451471" y="318444"/>
                  </a:lnTo>
                  <a:lnTo>
                    <a:pt x="468307" y="311117"/>
                  </a:lnTo>
                  <a:lnTo>
                    <a:pt x="482143" y="298952"/>
                  </a:lnTo>
                  <a:lnTo>
                    <a:pt x="491820" y="282685"/>
                  </a:lnTo>
                  <a:lnTo>
                    <a:pt x="491773" y="250417"/>
                  </a:lnTo>
                  <a:close/>
                </a:path>
              </a:pathLst>
            </a:custGeom>
            <a:ln w="174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48994" y="2524390"/>
              <a:ext cx="337185" cy="224790"/>
            </a:xfrm>
            <a:custGeom>
              <a:avLst/>
              <a:gdLst/>
              <a:ahLst/>
              <a:cxnLst/>
              <a:rect l="l" t="t" r="r" b="b"/>
              <a:pathLst>
                <a:path w="337185" h="224789">
                  <a:moveTo>
                    <a:pt x="294882" y="0"/>
                  </a:moveTo>
                  <a:lnTo>
                    <a:pt x="290966" y="726"/>
                  </a:lnTo>
                  <a:lnTo>
                    <a:pt x="287200" y="2104"/>
                  </a:lnTo>
                  <a:lnTo>
                    <a:pt x="283734" y="4058"/>
                  </a:lnTo>
                  <a:lnTo>
                    <a:pt x="0" y="224225"/>
                  </a:lnTo>
                  <a:lnTo>
                    <a:pt x="148955" y="224225"/>
                  </a:lnTo>
                  <a:lnTo>
                    <a:pt x="192764" y="218447"/>
                  </a:lnTo>
                  <a:lnTo>
                    <a:pt x="232789" y="203352"/>
                  </a:lnTo>
                  <a:lnTo>
                    <a:pt x="267911" y="180106"/>
                  </a:lnTo>
                  <a:lnTo>
                    <a:pt x="297007" y="149874"/>
                  </a:lnTo>
                  <a:lnTo>
                    <a:pt x="318956" y="113821"/>
                  </a:lnTo>
                  <a:lnTo>
                    <a:pt x="332639" y="73112"/>
                  </a:lnTo>
                  <a:lnTo>
                    <a:pt x="336935" y="28912"/>
                  </a:lnTo>
                  <a:lnTo>
                    <a:pt x="331582" y="15613"/>
                  </a:lnTo>
                  <a:lnTo>
                    <a:pt x="321886" y="5742"/>
                  </a:lnTo>
                  <a:lnTo>
                    <a:pt x="309201" y="228"/>
                  </a:lnTo>
                  <a:lnTo>
                    <a:pt x="29488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89391" y="2598703"/>
              <a:ext cx="326812" cy="15023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289391" y="2598702"/>
              <a:ext cx="327025" cy="150495"/>
            </a:xfrm>
            <a:custGeom>
              <a:avLst/>
              <a:gdLst/>
              <a:ahLst/>
              <a:cxnLst/>
              <a:rect l="l" t="t" r="r" b="b"/>
              <a:pathLst>
                <a:path w="327025" h="150494">
                  <a:moveTo>
                    <a:pt x="96" y="69313"/>
                  </a:moveTo>
                  <a:lnTo>
                    <a:pt x="36537" y="119812"/>
                  </a:lnTo>
                  <a:lnTo>
                    <a:pt x="91774" y="147057"/>
                  </a:lnTo>
                  <a:lnTo>
                    <a:pt x="115413" y="150231"/>
                  </a:lnTo>
                  <a:lnTo>
                    <a:pt x="139147" y="150199"/>
                  </a:lnTo>
                  <a:lnTo>
                    <a:pt x="162667" y="146982"/>
                  </a:lnTo>
                  <a:lnTo>
                    <a:pt x="185665" y="140602"/>
                  </a:lnTo>
                  <a:lnTo>
                    <a:pt x="326812" y="61421"/>
                  </a:lnTo>
                  <a:lnTo>
                    <a:pt x="322905" y="45843"/>
                  </a:lnTo>
                  <a:lnTo>
                    <a:pt x="318508" y="30405"/>
                  </a:lnTo>
                  <a:lnTo>
                    <a:pt x="313627" y="15119"/>
                  </a:lnTo>
                  <a:lnTo>
                    <a:pt x="308270" y="0"/>
                  </a:lnTo>
                  <a:lnTo>
                    <a:pt x="177332" y="78892"/>
                  </a:lnTo>
                  <a:lnTo>
                    <a:pt x="147790" y="87364"/>
                  </a:lnTo>
                  <a:lnTo>
                    <a:pt x="117504" y="89462"/>
                  </a:lnTo>
                  <a:lnTo>
                    <a:pt x="87443" y="85221"/>
                  </a:lnTo>
                  <a:lnTo>
                    <a:pt x="38579" y="62868"/>
                  </a:lnTo>
                  <a:lnTo>
                    <a:pt x="8731" y="27933"/>
                  </a:lnTo>
                  <a:lnTo>
                    <a:pt x="0" y="6113"/>
                  </a:lnTo>
                  <a:lnTo>
                    <a:pt x="96" y="69313"/>
                  </a:lnTo>
                  <a:close/>
                </a:path>
              </a:pathLst>
            </a:custGeom>
            <a:ln w="90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54491" y="2216809"/>
              <a:ext cx="166955" cy="36876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654491" y="2216809"/>
              <a:ext cx="167005" cy="368935"/>
            </a:xfrm>
            <a:custGeom>
              <a:avLst/>
              <a:gdLst/>
              <a:ahLst/>
              <a:cxnLst/>
              <a:rect l="l" t="t" r="r" b="b"/>
              <a:pathLst>
                <a:path w="167004" h="368935">
                  <a:moveTo>
                    <a:pt x="39187" y="368764"/>
                  </a:moveTo>
                  <a:lnTo>
                    <a:pt x="163168" y="158357"/>
                  </a:lnTo>
                  <a:lnTo>
                    <a:pt x="166955" y="124821"/>
                  </a:lnTo>
                  <a:lnTo>
                    <a:pt x="161313" y="92278"/>
                  </a:lnTo>
                  <a:lnTo>
                    <a:pt x="146893" y="62738"/>
                  </a:lnTo>
                  <a:lnTo>
                    <a:pt x="124344" y="38208"/>
                  </a:lnTo>
                  <a:lnTo>
                    <a:pt x="40976" y="0"/>
                  </a:lnTo>
                  <a:lnTo>
                    <a:pt x="77914" y="23229"/>
                  </a:lnTo>
                  <a:lnTo>
                    <a:pt x="102429" y="57955"/>
                  </a:lnTo>
                  <a:lnTo>
                    <a:pt x="112436" y="99566"/>
                  </a:lnTo>
                  <a:lnTo>
                    <a:pt x="105851" y="143449"/>
                  </a:lnTo>
                  <a:lnTo>
                    <a:pt x="0" y="330306"/>
                  </a:lnTo>
                  <a:lnTo>
                    <a:pt x="14755" y="333463"/>
                  </a:lnTo>
                  <a:lnTo>
                    <a:pt x="26960" y="341666"/>
                  </a:lnTo>
                  <a:lnTo>
                    <a:pt x="35482" y="353804"/>
                  </a:lnTo>
                  <a:lnTo>
                    <a:pt x="39187" y="368764"/>
                  </a:lnTo>
                  <a:close/>
                </a:path>
              </a:pathLst>
            </a:custGeom>
            <a:ln w="90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95184" y="2546976"/>
              <a:ext cx="102272" cy="11770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89391" y="2499963"/>
              <a:ext cx="308270" cy="18820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90678" y="2542469"/>
              <a:ext cx="111286" cy="12672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289391" y="2499962"/>
              <a:ext cx="308610" cy="188595"/>
            </a:xfrm>
            <a:custGeom>
              <a:avLst/>
              <a:gdLst/>
              <a:ahLst/>
              <a:cxnLst/>
              <a:rect l="l" t="t" r="r" b="b"/>
              <a:pathLst>
                <a:path w="308610" h="188594">
                  <a:moveTo>
                    <a:pt x="142086" y="0"/>
                  </a:moveTo>
                  <a:lnTo>
                    <a:pt x="78003" y="33933"/>
                  </a:lnTo>
                  <a:lnTo>
                    <a:pt x="16514" y="72169"/>
                  </a:lnTo>
                  <a:lnTo>
                    <a:pt x="0" y="104853"/>
                  </a:lnTo>
                  <a:lnTo>
                    <a:pt x="8784" y="126667"/>
                  </a:lnTo>
                  <a:lnTo>
                    <a:pt x="38598" y="161564"/>
                  </a:lnTo>
                  <a:lnTo>
                    <a:pt x="87345" y="183965"/>
                  </a:lnTo>
                  <a:lnTo>
                    <a:pt x="117377" y="188207"/>
                  </a:lnTo>
                  <a:lnTo>
                    <a:pt x="147697" y="186108"/>
                  </a:lnTo>
                  <a:lnTo>
                    <a:pt x="177332" y="177632"/>
                  </a:lnTo>
                  <a:lnTo>
                    <a:pt x="308270" y="98739"/>
                  </a:lnTo>
                  <a:lnTo>
                    <a:pt x="142086" y="0"/>
                  </a:lnTo>
                  <a:close/>
                </a:path>
              </a:pathLst>
            </a:custGeom>
            <a:ln w="9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70277" y="2216809"/>
              <a:ext cx="296333" cy="33262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470277" y="2216809"/>
              <a:ext cx="296545" cy="332740"/>
            </a:xfrm>
            <a:custGeom>
              <a:avLst/>
              <a:gdLst/>
              <a:ahLst/>
              <a:cxnLst/>
              <a:rect l="l" t="t" r="r" b="b"/>
              <a:pathLst>
                <a:path w="296545" h="332739">
                  <a:moveTo>
                    <a:pt x="0" y="231741"/>
                  </a:moveTo>
                  <a:lnTo>
                    <a:pt x="172790" y="332623"/>
                  </a:lnTo>
                  <a:lnTo>
                    <a:pt x="184213" y="330306"/>
                  </a:lnTo>
                  <a:lnTo>
                    <a:pt x="282382" y="157304"/>
                  </a:lnTo>
                  <a:lnTo>
                    <a:pt x="296334" y="116160"/>
                  </a:lnTo>
                  <a:lnTo>
                    <a:pt x="293845" y="74494"/>
                  </a:lnTo>
                  <a:lnTo>
                    <a:pt x="276138" y="37088"/>
                  </a:lnTo>
                  <a:lnTo>
                    <a:pt x="244434" y="8718"/>
                  </a:lnTo>
                  <a:lnTo>
                    <a:pt x="225190" y="0"/>
                  </a:lnTo>
                  <a:lnTo>
                    <a:pt x="188258" y="329"/>
                  </a:lnTo>
                  <a:lnTo>
                    <a:pt x="153436" y="11000"/>
                  </a:lnTo>
                  <a:lnTo>
                    <a:pt x="122754" y="31059"/>
                  </a:lnTo>
                  <a:lnTo>
                    <a:pt x="98244" y="59554"/>
                  </a:lnTo>
                  <a:lnTo>
                    <a:pt x="0" y="231741"/>
                  </a:lnTo>
                  <a:close/>
                </a:path>
              </a:pathLst>
            </a:custGeom>
            <a:ln w="9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31477" y="2448551"/>
              <a:ext cx="211590" cy="15015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74281" y="2444042"/>
              <a:ext cx="273295" cy="18534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64042" y="2237266"/>
              <a:ext cx="185711" cy="17754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59535" y="2232758"/>
              <a:ext cx="194725" cy="18656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289391" y="2216104"/>
              <a:ext cx="532130" cy="532765"/>
            </a:xfrm>
            <a:custGeom>
              <a:avLst/>
              <a:gdLst/>
              <a:ahLst/>
              <a:cxnLst/>
              <a:rect l="l" t="t" r="r" b="b"/>
              <a:pathLst>
                <a:path w="532129" h="532764">
                  <a:moveTo>
                    <a:pt x="180885" y="232446"/>
                  </a:moveTo>
                  <a:lnTo>
                    <a:pt x="166854" y="241421"/>
                  </a:lnTo>
                  <a:lnTo>
                    <a:pt x="155428" y="253355"/>
                  </a:lnTo>
                  <a:lnTo>
                    <a:pt x="147031" y="267687"/>
                  </a:lnTo>
                  <a:lnTo>
                    <a:pt x="142086" y="283857"/>
                  </a:lnTo>
                  <a:lnTo>
                    <a:pt x="16514" y="356027"/>
                  </a:lnTo>
                  <a:lnTo>
                    <a:pt x="0" y="388711"/>
                  </a:lnTo>
                  <a:lnTo>
                    <a:pt x="96" y="451911"/>
                  </a:lnTo>
                  <a:lnTo>
                    <a:pt x="34914" y="504408"/>
                  </a:lnTo>
                  <a:lnTo>
                    <a:pt x="91774" y="529655"/>
                  </a:lnTo>
                  <a:lnTo>
                    <a:pt x="115401" y="532260"/>
                  </a:lnTo>
                  <a:lnTo>
                    <a:pt x="139086" y="532041"/>
                  </a:lnTo>
                  <a:lnTo>
                    <a:pt x="162588" y="529016"/>
                  </a:lnTo>
                  <a:lnTo>
                    <a:pt x="185665" y="523200"/>
                  </a:lnTo>
                  <a:lnTo>
                    <a:pt x="319956" y="443987"/>
                  </a:lnTo>
                  <a:lnTo>
                    <a:pt x="340521" y="448279"/>
                  </a:lnTo>
                  <a:lnTo>
                    <a:pt x="360711" y="445222"/>
                  </a:lnTo>
                  <a:lnTo>
                    <a:pt x="392813" y="419465"/>
                  </a:lnTo>
                  <a:lnTo>
                    <a:pt x="405160" y="382664"/>
                  </a:lnTo>
                  <a:lnTo>
                    <a:pt x="404287" y="369469"/>
                  </a:lnTo>
                  <a:lnTo>
                    <a:pt x="528268" y="159061"/>
                  </a:lnTo>
                  <a:lnTo>
                    <a:pt x="531773" y="122434"/>
                  </a:lnTo>
                  <a:lnTo>
                    <a:pt x="523903" y="87439"/>
                  </a:lnTo>
                  <a:lnTo>
                    <a:pt x="505713" y="56734"/>
                  </a:lnTo>
                  <a:lnTo>
                    <a:pt x="478258" y="32974"/>
                  </a:lnTo>
                  <a:lnTo>
                    <a:pt x="406076" y="704"/>
                  </a:lnTo>
                  <a:lnTo>
                    <a:pt x="368735" y="0"/>
                  </a:lnTo>
                  <a:lnTo>
                    <a:pt x="333617" y="10403"/>
                  </a:lnTo>
                  <a:lnTo>
                    <a:pt x="302992" y="30846"/>
                  </a:lnTo>
                  <a:lnTo>
                    <a:pt x="279129" y="60258"/>
                  </a:lnTo>
                  <a:lnTo>
                    <a:pt x="180885" y="232446"/>
                  </a:lnTo>
                  <a:close/>
                </a:path>
              </a:pathLst>
            </a:custGeom>
            <a:ln w="187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15220" y="2356926"/>
              <a:ext cx="161767" cy="15749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32098" y="2364271"/>
              <a:ext cx="138973" cy="14460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40556" y="2545562"/>
              <a:ext cx="156305" cy="20023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34145" y="2265227"/>
              <a:ext cx="276742" cy="47449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342232" y="2235707"/>
              <a:ext cx="262890" cy="140335"/>
            </a:xfrm>
            <a:custGeom>
              <a:avLst/>
              <a:gdLst/>
              <a:ahLst/>
              <a:cxnLst/>
              <a:rect l="l" t="t" r="r" b="b"/>
              <a:pathLst>
                <a:path w="262889" h="140335">
                  <a:moveTo>
                    <a:pt x="40681" y="0"/>
                  </a:moveTo>
                  <a:lnTo>
                    <a:pt x="24019" y="5133"/>
                  </a:lnTo>
                  <a:lnTo>
                    <a:pt x="10014" y="15194"/>
                  </a:lnTo>
                  <a:lnTo>
                    <a:pt x="0" y="29520"/>
                  </a:lnTo>
                  <a:lnTo>
                    <a:pt x="43526" y="45829"/>
                  </a:lnTo>
                  <a:lnTo>
                    <a:pt x="85934" y="64533"/>
                  </a:lnTo>
                  <a:lnTo>
                    <a:pt x="127115" y="85578"/>
                  </a:lnTo>
                  <a:lnTo>
                    <a:pt x="166965" y="108910"/>
                  </a:lnTo>
                  <a:lnTo>
                    <a:pt x="205376" y="134475"/>
                  </a:lnTo>
                  <a:lnTo>
                    <a:pt x="219017" y="139778"/>
                  </a:lnTo>
                  <a:lnTo>
                    <a:pt x="256778" y="124322"/>
                  </a:lnTo>
                  <a:lnTo>
                    <a:pt x="262873" y="106852"/>
                  </a:lnTo>
                  <a:lnTo>
                    <a:pt x="226548" y="78204"/>
                  </a:lnTo>
                  <a:lnTo>
                    <a:pt x="187685" y="53096"/>
                  </a:lnTo>
                  <a:lnTo>
                    <a:pt x="146563" y="31672"/>
                  </a:lnTo>
                  <a:lnTo>
                    <a:pt x="103463" y="14077"/>
                  </a:lnTo>
                  <a:lnTo>
                    <a:pt x="58666" y="455"/>
                  </a:lnTo>
                  <a:lnTo>
                    <a:pt x="40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42232" y="2235707"/>
              <a:ext cx="262890" cy="140335"/>
            </a:xfrm>
            <a:custGeom>
              <a:avLst/>
              <a:gdLst/>
              <a:ahLst/>
              <a:cxnLst/>
              <a:rect l="l" t="t" r="r" b="b"/>
              <a:pathLst>
                <a:path w="262889" h="140335">
                  <a:moveTo>
                    <a:pt x="0" y="29520"/>
                  </a:moveTo>
                  <a:lnTo>
                    <a:pt x="43526" y="45829"/>
                  </a:lnTo>
                  <a:lnTo>
                    <a:pt x="85934" y="64533"/>
                  </a:lnTo>
                  <a:lnTo>
                    <a:pt x="127115" y="85578"/>
                  </a:lnTo>
                  <a:lnTo>
                    <a:pt x="166965" y="108910"/>
                  </a:lnTo>
                  <a:lnTo>
                    <a:pt x="205376" y="134475"/>
                  </a:lnTo>
                  <a:lnTo>
                    <a:pt x="219017" y="139778"/>
                  </a:lnTo>
                  <a:lnTo>
                    <a:pt x="256778" y="124322"/>
                  </a:lnTo>
                  <a:lnTo>
                    <a:pt x="262873" y="106852"/>
                  </a:lnTo>
                  <a:lnTo>
                    <a:pt x="226548" y="78204"/>
                  </a:lnTo>
                  <a:lnTo>
                    <a:pt x="187685" y="53096"/>
                  </a:lnTo>
                  <a:lnTo>
                    <a:pt x="146563" y="31672"/>
                  </a:lnTo>
                  <a:lnTo>
                    <a:pt x="103463" y="14077"/>
                  </a:lnTo>
                  <a:lnTo>
                    <a:pt x="58666" y="455"/>
                  </a:lnTo>
                  <a:lnTo>
                    <a:pt x="40681" y="0"/>
                  </a:lnTo>
                  <a:lnTo>
                    <a:pt x="24019" y="5133"/>
                  </a:lnTo>
                  <a:lnTo>
                    <a:pt x="10014" y="15194"/>
                  </a:lnTo>
                  <a:lnTo>
                    <a:pt x="0" y="29520"/>
                  </a:lnTo>
                  <a:close/>
                </a:path>
              </a:pathLst>
            </a:custGeom>
            <a:ln w="7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73764" y="2312667"/>
              <a:ext cx="148370" cy="19748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373764" y="2312667"/>
              <a:ext cx="148590" cy="197485"/>
            </a:xfrm>
            <a:custGeom>
              <a:avLst/>
              <a:gdLst/>
              <a:ahLst/>
              <a:cxnLst/>
              <a:rect l="l" t="t" r="r" b="b"/>
              <a:pathLst>
                <a:path w="148589" h="197485">
                  <a:moveTo>
                    <a:pt x="12108" y="114922"/>
                  </a:moveTo>
                  <a:lnTo>
                    <a:pt x="148370" y="190696"/>
                  </a:lnTo>
                  <a:lnTo>
                    <a:pt x="148060" y="197487"/>
                  </a:lnTo>
                  <a:lnTo>
                    <a:pt x="147674" y="84104"/>
                  </a:lnTo>
                  <a:lnTo>
                    <a:pt x="0" y="0"/>
                  </a:lnTo>
                  <a:lnTo>
                    <a:pt x="11940" y="7073"/>
                  </a:lnTo>
                  <a:lnTo>
                    <a:pt x="12108" y="114922"/>
                  </a:lnTo>
                  <a:close/>
                </a:path>
              </a:pathLst>
            </a:custGeom>
            <a:ln w="69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75182" y="2325752"/>
              <a:ext cx="137795" cy="180975"/>
            </a:xfrm>
            <a:custGeom>
              <a:avLst/>
              <a:gdLst/>
              <a:ahLst/>
              <a:cxnLst/>
              <a:rect l="l" t="t" r="r" b="b"/>
              <a:pathLst>
                <a:path w="137795" h="180975">
                  <a:moveTo>
                    <a:pt x="137774" y="180368"/>
                  </a:moveTo>
                  <a:lnTo>
                    <a:pt x="0" y="105150"/>
                  </a:lnTo>
                  <a:lnTo>
                    <a:pt x="524" y="0"/>
                  </a:lnTo>
                </a:path>
              </a:pathLst>
            </a:custGeom>
            <a:ln w="69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32952" y="2321826"/>
              <a:ext cx="35278" cy="2550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432952" y="2321826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5">
                  <a:moveTo>
                    <a:pt x="21503" y="6011"/>
                  </a:moveTo>
                  <a:lnTo>
                    <a:pt x="12944" y="1023"/>
                  </a:lnTo>
                  <a:lnTo>
                    <a:pt x="4269" y="0"/>
                  </a:lnTo>
                  <a:lnTo>
                    <a:pt x="2134" y="3731"/>
                  </a:lnTo>
                  <a:lnTo>
                    <a:pt x="0" y="7453"/>
                  </a:lnTo>
                  <a:lnTo>
                    <a:pt x="5216" y="14517"/>
                  </a:lnTo>
                  <a:lnTo>
                    <a:pt x="13775" y="19506"/>
                  </a:lnTo>
                  <a:lnTo>
                    <a:pt x="22343" y="24494"/>
                  </a:lnTo>
                  <a:lnTo>
                    <a:pt x="31009" y="25508"/>
                  </a:lnTo>
                  <a:lnTo>
                    <a:pt x="33143" y="21786"/>
                  </a:lnTo>
                  <a:lnTo>
                    <a:pt x="35278" y="18054"/>
                  </a:lnTo>
                  <a:lnTo>
                    <a:pt x="30062" y="10990"/>
                  </a:lnTo>
                  <a:lnTo>
                    <a:pt x="21503" y="6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32952" y="2656899"/>
              <a:ext cx="35278" cy="2550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432952" y="2656899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5">
                  <a:moveTo>
                    <a:pt x="21503" y="6001"/>
                  </a:moveTo>
                  <a:lnTo>
                    <a:pt x="12944" y="1013"/>
                  </a:lnTo>
                  <a:lnTo>
                    <a:pt x="4269" y="0"/>
                  </a:lnTo>
                  <a:lnTo>
                    <a:pt x="2134" y="3721"/>
                  </a:lnTo>
                  <a:lnTo>
                    <a:pt x="0" y="7453"/>
                  </a:lnTo>
                  <a:lnTo>
                    <a:pt x="5216" y="14514"/>
                  </a:lnTo>
                  <a:lnTo>
                    <a:pt x="13775" y="19501"/>
                  </a:lnTo>
                  <a:lnTo>
                    <a:pt x="22343" y="24487"/>
                  </a:lnTo>
                  <a:lnTo>
                    <a:pt x="31009" y="25509"/>
                  </a:lnTo>
                  <a:lnTo>
                    <a:pt x="33143" y="21781"/>
                  </a:lnTo>
                  <a:lnTo>
                    <a:pt x="35278" y="18053"/>
                  </a:lnTo>
                  <a:lnTo>
                    <a:pt x="30062" y="10990"/>
                  </a:lnTo>
                  <a:lnTo>
                    <a:pt x="21503" y="60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77830" y="2138329"/>
              <a:ext cx="41075" cy="13412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377830" y="2149222"/>
              <a:ext cx="41275" cy="123825"/>
            </a:xfrm>
            <a:custGeom>
              <a:avLst/>
              <a:gdLst/>
              <a:ahLst/>
              <a:cxnLst/>
              <a:rect l="l" t="t" r="r" b="b"/>
              <a:pathLst>
                <a:path w="41275" h="123825">
                  <a:moveTo>
                    <a:pt x="0" y="113237"/>
                  </a:moveTo>
                  <a:lnTo>
                    <a:pt x="7104" y="119862"/>
                  </a:lnTo>
                  <a:lnTo>
                    <a:pt x="15989" y="123236"/>
                  </a:lnTo>
                  <a:lnTo>
                    <a:pt x="25540" y="123157"/>
                  </a:lnTo>
                  <a:lnTo>
                    <a:pt x="34643" y="119424"/>
                  </a:lnTo>
                  <a:lnTo>
                    <a:pt x="37163" y="117767"/>
                  </a:lnTo>
                  <a:lnTo>
                    <a:pt x="39346" y="115663"/>
                  </a:lnTo>
                  <a:lnTo>
                    <a:pt x="41075" y="113237"/>
                  </a:lnTo>
                  <a:lnTo>
                    <a:pt x="41075" y="0"/>
                  </a:lnTo>
                  <a:lnTo>
                    <a:pt x="34457" y="6758"/>
                  </a:lnTo>
                  <a:lnTo>
                    <a:pt x="25998" y="10455"/>
                  </a:lnTo>
                  <a:lnTo>
                    <a:pt x="0" y="0"/>
                  </a:lnTo>
                  <a:lnTo>
                    <a:pt x="0" y="113237"/>
                  </a:lnTo>
                  <a:close/>
                </a:path>
              </a:pathLst>
            </a:custGeom>
            <a:ln w="6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37064" y="2138359"/>
              <a:ext cx="275590" cy="603885"/>
            </a:xfrm>
            <a:custGeom>
              <a:avLst/>
              <a:gdLst/>
              <a:ahLst/>
              <a:cxnLst/>
              <a:rect l="l" t="t" r="r" b="b"/>
              <a:pathLst>
                <a:path w="275589" h="603885">
                  <a:moveTo>
                    <a:pt x="24986" y="508485"/>
                  </a:moveTo>
                  <a:lnTo>
                    <a:pt x="28506" y="517049"/>
                  </a:lnTo>
                  <a:lnTo>
                    <a:pt x="33571" y="524771"/>
                  </a:lnTo>
                  <a:lnTo>
                    <a:pt x="40030" y="531464"/>
                  </a:lnTo>
                  <a:lnTo>
                    <a:pt x="47731" y="536939"/>
                  </a:lnTo>
                  <a:lnTo>
                    <a:pt x="104359" y="567798"/>
                  </a:lnTo>
                  <a:lnTo>
                    <a:pt x="161219" y="598275"/>
                  </a:lnTo>
                  <a:lnTo>
                    <a:pt x="187898" y="603769"/>
                  </a:lnTo>
                  <a:lnTo>
                    <a:pt x="213867" y="599375"/>
                  </a:lnTo>
                  <a:lnTo>
                    <a:pt x="252537" y="565001"/>
                  </a:lnTo>
                  <a:lnTo>
                    <a:pt x="260635" y="513953"/>
                  </a:lnTo>
                  <a:lnTo>
                    <a:pt x="266987" y="462711"/>
                  </a:lnTo>
                  <a:lnTo>
                    <a:pt x="271590" y="411316"/>
                  </a:lnTo>
                  <a:lnTo>
                    <a:pt x="274441" y="359811"/>
                  </a:lnTo>
                  <a:lnTo>
                    <a:pt x="275539" y="308237"/>
                  </a:lnTo>
                  <a:lnTo>
                    <a:pt x="274881" y="256635"/>
                  </a:lnTo>
                  <a:lnTo>
                    <a:pt x="272465" y="205048"/>
                  </a:lnTo>
                  <a:lnTo>
                    <a:pt x="230711" y="172401"/>
                  </a:lnTo>
                  <a:lnTo>
                    <a:pt x="185593" y="144493"/>
                  </a:lnTo>
                  <a:lnTo>
                    <a:pt x="137542" y="121562"/>
                  </a:lnTo>
                  <a:lnTo>
                    <a:pt x="86991" y="103844"/>
                  </a:lnTo>
                  <a:lnTo>
                    <a:pt x="87292" y="83522"/>
                  </a:lnTo>
                  <a:lnTo>
                    <a:pt x="87399" y="63200"/>
                  </a:lnTo>
                  <a:lnTo>
                    <a:pt x="87314" y="42878"/>
                  </a:lnTo>
                  <a:lnTo>
                    <a:pt x="87039" y="22555"/>
                  </a:lnTo>
                  <a:lnTo>
                    <a:pt x="83722" y="12835"/>
                  </a:lnTo>
                  <a:lnTo>
                    <a:pt x="77019" y="5351"/>
                  </a:lnTo>
                  <a:lnTo>
                    <a:pt x="67886" y="830"/>
                  </a:lnTo>
                  <a:lnTo>
                    <a:pt x="57283" y="0"/>
                  </a:lnTo>
                  <a:lnTo>
                    <a:pt x="49633" y="2009"/>
                  </a:lnTo>
                  <a:lnTo>
                    <a:pt x="34098" y="39117"/>
                  </a:lnTo>
                  <a:lnTo>
                    <a:pt x="33611" y="80261"/>
                  </a:lnTo>
                  <a:lnTo>
                    <a:pt x="33691" y="100833"/>
                  </a:lnTo>
                  <a:lnTo>
                    <a:pt x="24479" y="104987"/>
                  </a:lnTo>
                  <a:lnTo>
                    <a:pt x="1760" y="174708"/>
                  </a:lnTo>
                  <a:lnTo>
                    <a:pt x="38" y="222591"/>
                  </a:lnTo>
                  <a:lnTo>
                    <a:pt x="0" y="270475"/>
                  </a:lnTo>
                  <a:lnTo>
                    <a:pt x="1642" y="318319"/>
                  </a:lnTo>
                  <a:lnTo>
                    <a:pt x="4965" y="366083"/>
                  </a:lnTo>
                  <a:lnTo>
                    <a:pt x="9964" y="413726"/>
                  </a:lnTo>
                  <a:lnTo>
                    <a:pt x="16639" y="461207"/>
                  </a:lnTo>
                  <a:lnTo>
                    <a:pt x="24986" y="508485"/>
                  </a:lnTo>
                  <a:close/>
                </a:path>
              </a:pathLst>
            </a:custGeom>
            <a:ln w="145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88644" y="2476711"/>
              <a:ext cx="29438" cy="3335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5388644" y="247671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90" y="9592"/>
                  </a:moveTo>
                  <a:lnTo>
                    <a:pt x="22567" y="4266"/>
                  </a:lnTo>
                  <a:lnTo>
                    <a:pt x="17210" y="983"/>
                  </a:lnTo>
                  <a:lnTo>
                    <a:pt x="11488" y="0"/>
                  </a:lnTo>
                  <a:lnTo>
                    <a:pt x="6072" y="1573"/>
                  </a:lnTo>
                  <a:lnTo>
                    <a:pt x="2015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49" y="23759"/>
                  </a:lnTo>
                  <a:lnTo>
                    <a:pt x="6871" y="29081"/>
                  </a:lnTo>
                  <a:lnTo>
                    <a:pt x="12227" y="32365"/>
                  </a:lnTo>
                  <a:lnTo>
                    <a:pt x="17948" y="33350"/>
                  </a:lnTo>
                  <a:lnTo>
                    <a:pt x="23364" y="31778"/>
                  </a:lnTo>
                  <a:lnTo>
                    <a:pt x="27423" y="27836"/>
                  </a:lnTo>
                  <a:lnTo>
                    <a:pt x="29438" y="22347"/>
                  </a:lnTo>
                  <a:lnTo>
                    <a:pt x="29298" y="16028"/>
                  </a:lnTo>
                  <a:lnTo>
                    <a:pt x="26890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29211" y="2499958"/>
              <a:ext cx="29434" cy="3335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429211" y="249995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82"/>
                  </a:moveTo>
                  <a:lnTo>
                    <a:pt x="22566" y="4262"/>
                  </a:lnTo>
                  <a:lnTo>
                    <a:pt x="17209" y="981"/>
                  </a:lnTo>
                  <a:lnTo>
                    <a:pt x="11487" y="0"/>
                  </a:lnTo>
                  <a:lnTo>
                    <a:pt x="6068" y="1573"/>
                  </a:lnTo>
                  <a:lnTo>
                    <a:pt x="2014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2" y="23759"/>
                  </a:lnTo>
                  <a:lnTo>
                    <a:pt x="6873" y="29081"/>
                  </a:lnTo>
                  <a:lnTo>
                    <a:pt x="12228" y="32365"/>
                  </a:lnTo>
                  <a:lnTo>
                    <a:pt x="17948" y="33350"/>
                  </a:lnTo>
                  <a:lnTo>
                    <a:pt x="23360" y="31778"/>
                  </a:lnTo>
                  <a:lnTo>
                    <a:pt x="27419" y="27832"/>
                  </a:lnTo>
                  <a:lnTo>
                    <a:pt x="29434" y="22343"/>
                  </a:lnTo>
                  <a:lnTo>
                    <a:pt x="29294" y="16022"/>
                  </a:lnTo>
                  <a:lnTo>
                    <a:pt x="26886" y="9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471503" y="2523201"/>
              <a:ext cx="29434" cy="3335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5471503" y="252320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86"/>
                  </a:moveTo>
                  <a:lnTo>
                    <a:pt x="22566" y="4266"/>
                  </a:lnTo>
                  <a:lnTo>
                    <a:pt x="17209" y="984"/>
                  </a:lnTo>
                  <a:lnTo>
                    <a:pt x="11487" y="0"/>
                  </a:lnTo>
                  <a:lnTo>
                    <a:pt x="6068" y="1568"/>
                  </a:lnTo>
                  <a:lnTo>
                    <a:pt x="2014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2" y="23763"/>
                  </a:lnTo>
                  <a:lnTo>
                    <a:pt x="6873" y="29085"/>
                  </a:lnTo>
                  <a:lnTo>
                    <a:pt x="12228" y="32369"/>
                  </a:lnTo>
                  <a:lnTo>
                    <a:pt x="17948" y="33354"/>
                  </a:lnTo>
                  <a:lnTo>
                    <a:pt x="23360" y="31782"/>
                  </a:lnTo>
                  <a:lnTo>
                    <a:pt x="27419" y="27836"/>
                  </a:lnTo>
                  <a:lnTo>
                    <a:pt x="29434" y="22347"/>
                  </a:lnTo>
                  <a:lnTo>
                    <a:pt x="29294" y="16026"/>
                  </a:lnTo>
                  <a:lnTo>
                    <a:pt x="26886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88644" y="2523201"/>
              <a:ext cx="29438" cy="3335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388644" y="252320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90" y="9586"/>
                  </a:moveTo>
                  <a:lnTo>
                    <a:pt x="22567" y="4266"/>
                  </a:lnTo>
                  <a:lnTo>
                    <a:pt x="17210" y="984"/>
                  </a:lnTo>
                  <a:lnTo>
                    <a:pt x="11488" y="0"/>
                  </a:lnTo>
                  <a:lnTo>
                    <a:pt x="6072" y="1568"/>
                  </a:lnTo>
                  <a:lnTo>
                    <a:pt x="2015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49" y="23763"/>
                  </a:lnTo>
                  <a:lnTo>
                    <a:pt x="6871" y="29085"/>
                  </a:lnTo>
                  <a:lnTo>
                    <a:pt x="12227" y="32369"/>
                  </a:lnTo>
                  <a:lnTo>
                    <a:pt x="17948" y="33354"/>
                  </a:lnTo>
                  <a:lnTo>
                    <a:pt x="23364" y="31782"/>
                  </a:lnTo>
                  <a:lnTo>
                    <a:pt x="27423" y="27836"/>
                  </a:lnTo>
                  <a:lnTo>
                    <a:pt x="29438" y="22347"/>
                  </a:lnTo>
                  <a:lnTo>
                    <a:pt x="29298" y="16026"/>
                  </a:lnTo>
                  <a:lnTo>
                    <a:pt x="26890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29211" y="2546449"/>
              <a:ext cx="29434" cy="3335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429211" y="2546449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86"/>
                  </a:moveTo>
                  <a:lnTo>
                    <a:pt x="22566" y="4266"/>
                  </a:lnTo>
                  <a:lnTo>
                    <a:pt x="17209" y="984"/>
                  </a:lnTo>
                  <a:lnTo>
                    <a:pt x="11487" y="0"/>
                  </a:lnTo>
                  <a:lnTo>
                    <a:pt x="6068" y="1568"/>
                  </a:lnTo>
                  <a:lnTo>
                    <a:pt x="2014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2" y="23763"/>
                  </a:lnTo>
                  <a:lnTo>
                    <a:pt x="6873" y="29085"/>
                  </a:lnTo>
                  <a:lnTo>
                    <a:pt x="12228" y="32369"/>
                  </a:lnTo>
                  <a:lnTo>
                    <a:pt x="17948" y="33354"/>
                  </a:lnTo>
                  <a:lnTo>
                    <a:pt x="23360" y="31782"/>
                  </a:lnTo>
                  <a:lnTo>
                    <a:pt x="27419" y="27836"/>
                  </a:lnTo>
                  <a:lnTo>
                    <a:pt x="29434" y="22347"/>
                  </a:lnTo>
                  <a:lnTo>
                    <a:pt x="29294" y="16026"/>
                  </a:lnTo>
                  <a:lnTo>
                    <a:pt x="26886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471503" y="2569697"/>
              <a:ext cx="29434" cy="33350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471503" y="256969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86"/>
                  </a:moveTo>
                  <a:lnTo>
                    <a:pt x="22566" y="4266"/>
                  </a:lnTo>
                  <a:lnTo>
                    <a:pt x="17209" y="984"/>
                  </a:lnTo>
                  <a:lnTo>
                    <a:pt x="11487" y="0"/>
                  </a:lnTo>
                  <a:lnTo>
                    <a:pt x="6068" y="1568"/>
                  </a:lnTo>
                  <a:lnTo>
                    <a:pt x="2014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2" y="23763"/>
                  </a:lnTo>
                  <a:lnTo>
                    <a:pt x="6873" y="29084"/>
                  </a:lnTo>
                  <a:lnTo>
                    <a:pt x="12228" y="32365"/>
                  </a:lnTo>
                  <a:lnTo>
                    <a:pt x="17948" y="33350"/>
                  </a:lnTo>
                  <a:lnTo>
                    <a:pt x="23360" y="31782"/>
                  </a:lnTo>
                  <a:lnTo>
                    <a:pt x="27419" y="27834"/>
                  </a:lnTo>
                  <a:lnTo>
                    <a:pt x="29434" y="22343"/>
                  </a:lnTo>
                  <a:lnTo>
                    <a:pt x="29294" y="16022"/>
                  </a:lnTo>
                  <a:lnTo>
                    <a:pt x="26886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88644" y="2571357"/>
              <a:ext cx="29438" cy="3335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388644" y="257135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90" y="9592"/>
                  </a:moveTo>
                  <a:lnTo>
                    <a:pt x="22567" y="4266"/>
                  </a:lnTo>
                  <a:lnTo>
                    <a:pt x="17210" y="983"/>
                  </a:lnTo>
                  <a:lnTo>
                    <a:pt x="11488" y="0"/>
                  </a:lnTo>
                  <a:lnTo>
                    <a:pt x="6072" y="1573"/>
                  </a:lnTo>
                  <a:lnTo>
                    <a:pt x="2015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49" y="23759"/>
                  </a:lnTo>
                  <a:lnTo>
                    <a:pt x="6871" y="29081"/>
                  </a:lnTo>
                  <a:lnTo>
                    <a:pt x="12227" y="32365"/>
                  </a:lnTo>
                  <a:lnTo>
                    <a:pt x="17948" y="33350"/>
                  </a:lnTo>
                  <a:lnTo>
                    <a:pt x="23364" y="31778"/>
                  </a:lnTo>
                  <a:lnTo>
                    <a:pt x="27423" y="27836"/>
                  </a:lnTo>
                  <a:lnTo>
                    <a:pt x="29438" y="22347"/>
                  </a:lnTo>
                  <a:lnTo>
                    <a:pt x="29298" y="16028"/>
                  </a:lnTo>
                  <a:lnTo>
                    <a:pt x="26890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429211" y="2594605"/>
              <a:ext cx="29434" cy="33350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429211" y="2594605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92"/>
                  </a:moveTo>
                  <a:lnTo>
                    <a:pt x="22566" y="4266"/>
                  </a:lnTo>
                  <a:lnTo>
                    <a:pt x="17209" y="983"/>
                  </a:lnTo>
                  <a:lnTo>
                    <a:pt x="11487" y="0"/>
                  </a:lnTo>
                  <a:lnTo>
                    <a:pt x="6068" y="1573"/>
                  </a:lnTo>
                  <a:lnTo>
                    <a:pt x="2014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2" y="23759"/>
                  </a:lnTo>
                  <a:lnTo>
                    <a:pt x="6873" y="29081"/>
                  </a:lnTo>
                  <a:lnTo>
                    <a:pt x="12228" y="32365"/>
                  </a:lnTo>
                  <a:lnTo>
                    <a:pt x="17948" y="33350"/>
                  </a:lnTo>
                  <a:lnTo>
                    <a:pt x="23360" y="31778"/>
                  </a:lnTo>
                  <a:lnTo>
                    <a:pt x="27419" y="27832"/>
                  </a:lnTo>
                  <a:lnTo>
                    <a:pt x="29434" y="22344"/>
                  </a:lnTo>
                  <a:lnTo>
                    <a:pt x="29294" y="16026"/>
                  </a:lnTo>
                  <a:lnTo>
                    <a:pt x="26886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471503" y="2617848"/>
              <a:ext cx="29434" cy="3335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5471503" y="261784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86"/>
                  </a:moveTo>
                  <a:lnTo>
                    <a:pt x="22566" y="4266"/>
                  </a:lnTo>
                  <a:lnTo>
                    <a:pt x="17209" y="984"/>
                  </a:lnTo>
                  <a:lnTo>
                    <a:pt x="11487" y="0"/>
                  </a:lnTo>
                  <a:lnTo>
                    <a:pt x="6068" y="1568"/>
                  </a:lnTo>
                  <a:lnTo>
                    <a:pt x="2014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2" y="23763"/>
                  </a:lnTo>
                  <a:lnTo>
                    <a:pt x="6873" y="29085"/>
                  </a:lnTo>
                  <a:lnTo>
                    <a:pt x="12228" y="32369"/>
                  </a:lnTo>
                  <a:lnTo>
                    <a:pt x="17948" y="33354"/>
                  </a:lnTo>
                  <a:lnTo>
                    <a:pt x="23360" y="31782"/>
                  </a:lnTo>
                  <a:lnTo>
                    <a:pt x="27419" y="27836"/>
                  </a:lnTo>
                  <a:lnTo>
                    <a:pt x="29434" y="22347"/>
                  </a:lnTo>
                  <a:lnTo>
                    <a:pt x="29294" y="16026"/>
                  </a:lnTo>
                  <a:lnTo>
                    <a:pt x="26886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51000" y="2329003"/>
              <a:ext cx="263067" cy="23160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051000" y="2329002"/>
              <a:ext cx="263525" cy="231775"/>
            </a:xfrm>
            <a:custGeom>
              <a:avLst/>
              <a:gdLst/>
              <a:ahLst/>
              <a:cxnLst/>
              <a:rect l="l" t="t" r="r" b="b"/>
              <a:pathLst>
                <a:path w="263525" h="231775">
                  <a:moveTo>
                    <a:pt x="42510" y="200533"/>
                  </a:moveTo>
                  <a:lnTo>
                    <a:pt x="73954" y="214315"/>
                  </a:lnTo>
                  <a:lnTo>
                    <a:pt x="106736" y="224146"/>
                  </a:lnTo>
                  <a:lnTo>
                    <a:pt x="140483" y="229941"/>
                  </a:lnTo>
                  <a:lnTo>
                    <a:pt x="174819" y="231609"/>
                  </a:lnTo>
                  <a:lnTo>
                    <a:pt x="185935" y="230768"/>
                  </a:lnTo>
                  <a:lnTo>
                    <a:pt x="196824" y="228591"/>
                  </a:lnTo>
                  <a:lnTo>
                    <a:pt x="207364" y="225108"/>
                  </a:lnTo>
                  <a:lnTo>
                    <a:pt x="217432" y="220353"/>
                  </a:lnTo>
                  <a:lnTo>
                    <a:pt x="221908" y="224858"/>
                  </a:lnTo>
                  <a:lnTo>
                    <a:pt x="257974" y="202669"/>
                  </a:lnTo>
                  <a:lnTo>
                    <a:pt x="263067" y="193475"/>
                  </a:lnTo>
                  <a:lnTo>
                    <a:pt x="263067" y="108771"/>
                  </a:lnTo>
                  <a:lnTo>
                    <a:pt x="256678" y="76675"/>
                  </a:lnTo>
                  <a:lnTo>
                    <a:pt x="241783" y="48182"/>
                  </a:lnTo>
                  <a:lnTo>
                    <a:pt x="219527" y="24887"/>
                  </a:lnTo>
                  <a:lnTo>
                    <a:pt x="191052" y="8384"/>
                  </a:lnTo>
                </a:path>
                <a:path w="263525" h="231775">
                  <a:moveTo>
                    <a:pt x="72213" y="0"/>
                  </a:moveTo>
                  <a:lnTo>
                    <a:pt x="43532" y="17035"/>
                  </a:lnTo>
                  <a:lnTo>
                    <a:pt x="21182" y="40855"/>
                  </a:lnTo>
                  <a:lnTo>
                    <a:pt x="6294" y="69854"/>
                  </a:lnTo>
                  <a:lnTo>
                    <a:pt x="0" y="102426"/>
                  </a:lnTo>
                  <a:lnTo>
                    <a:pt x="388" y="150435"/>
                  </a:lnTo>
                  <a:lnTo>
                    <a:pt x="20020" y="186471"/>
                  </a:lnTo>
                  <a:lnTo>
                    <a:pt x="26841" y="187600"/>
                  </a:lnTo>
                  <a:lnTo>
                    <a:pt x="32619" y="184958"/>
                  </a:lnTo>
                  <a:lnTo>
                    <a:pt x="33259" y="191405"/>
                  </a:lnTo>
                  <a:lnTo>
                    <a:pt x="36924" y="197176"/>
                  </a:lnTo>
                  <a:lnTo>
                    <a:pt x="42510" y="200533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07741" y="2204843"/>
              <a:ext cx="156524" cy="155287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080182" y="2204843"/>
              <a:ext cx="191135" cy="344805"/>
            </a:xfrm>
            <a:custGeom>
              <a:avLst/>
              <a:gdLst/>
              <a:ahLst/>
              <a:cxnLst/>
              <a:rect l="l" t="t" r="r" b="b"/>
              <a:pathLst>
                <a:path w="191134" h="344805">
                  <a:moveTo>
                    <a:pt x="184083" y="77643"/>
                  </a:moveTo>
                  <a:lnTo>
                    <a:pt x="177932" y="47420"/>
                  </a:lnTo>
                  <a:lnTo>
                    <a:pt x="161159" y="22740"/>
                  </a:lnTo>
                  <a:lnTo>
                    <a:pt x="136283" y="6101"/>
                  </a:lnTo>
                  <a:lnTo>
                    <a:pt x="105821" y="0"/>
                  </a:lnTo>
                  <a:lnTo>
                    <a:pt x="75356" y="6101"/>
                  </a:lnTo>
                  <a:lnTo>
                    <a:pt x="50480" y="22740"/>
                  </a:lnTo>
                  <a:lnTo>
                    <a:pt x="33708" y="47420"/>
                  </a:lnTo>
                  <a:lnTo>
                    <a:pt x="27559" y="77643"/>
                  </a:lnTo>
                  <a:lnTo>
                    <a:pt x="33708" y="107866"/>
                  </a:lnTo>
                  <a:lnTo>
                    <a:pt x="50480" y="132546"/>
                  </a:lnTo>
                  <a:lnTo>
                    <a:pt x="75356" y="149185"/>
                  </a:lnTo>
                  <a:lnTo>
                    <a:pt x="105821" y="155287"/>
                  </a:lnTo>
                  <a:lnTo>
                    <a:pt x="136283" y="149185"/>
                  </a:lnTo>
                  <a:lnTo>
                    <a:pt x="161159" y="132546"/>
                  </a:lnTo>
                  <a:lnTo>
                    <a:pt x="177932" y="107866"/>
                  </a:lnTo>
                  <a:lnTo>
                    <a:pt x="184083" y="77643"/>
                  </a:lnTo>
                  <a:close/>
                </a:path>
                <a:path w="191134" h="344805">
                  <a:moveTo>
                    <a:pt x="3437" y="309118"/>
                  </a:moveTo>
                  <a:lnTo>
                    <a:pt x="0" y="271093"/>
                  </a:lnTo>
                  <a:lnTo>
                    <a:pt x="2931" y="233609"/>
                  </a:lnTo>
                  <a:lnTo>
                    <a:pt x="12146" y="197187"/>
                  </a:lnTo>
                  <a:lnTo>
                    <a:pt x="27559" y="162347"/>
                  </a:lnTo>
                </a:path>
                <a:path w="191134" h="344805">
                  <a:moveTo>
                    <a:pt x="188268" y="344532"/>
                  </a:moveTo>
                  <a:lnTo>
                    <a:pt x="190754" y="305368"/>
                  </a:lnTo>
                  <a:lnTo>
                    <a:pt x="189675" y="266314"/>
                  </a:lnTo>
                  <a:lnTo>
                    <a:pt x="185042" y="227528"/>
                  </a:lnTo>
                  <a:lnTo>
                    <a:pt x="176864" y="189169"/>
                  </a:lnTo>
                </a:path>
                <a:path w="191134" h="344805">
                  <a:moveTo>
                    <a:pt x="43210" y="122860"/>
                  </a:moveTo>
                  <a:lnTo>
                    <a:pt x="66449" y="143417"/>
                  </a:lnTo>
                  <a:lnTo>
                    <a:pt x="94844" y="153197"/>
                  </a:lnTo>
                  <a:lnTo>
                    <a:pt x="124864" y="151702"/>
                  </a:lnTo>
                  <a:lnTo>
                    <a:pt x="152979" y="138430"/>
                  </a:lnTo>
                  <a:lnTo>
                    <a:pt x="155950" y="136215"/>
                  </a:lnTo>
                  <a:lnTo>
                    <a:pt x="158761" y="133798"/>
                  </a:lnTo>
                  <a:lnTo>
                    <a:pt x="161386" y="131194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51000" y="2204838"/>
              <a:ext cx="263525" cy="356235"/>
            </a:xfrm>
            <a:custGeom>
              <a:avLst/>
              <a:gdLst/>
              <a:ahLst/>
              <a:cxnLst/>
              <a:rect l="l" t="t" r="r" b="b"/>
              <a:pathLst>
                <a:path w="263525" h="356235">
                  <a:moveTo>
                    <a:pt x="72213" y="124164"/>
                  </a:moveTo>
                  <a:lnTo>
                    <a:pt x="43760" y="141426"/>
                  </a:lnTo>
                  <a:lnTo>
                    <a:pt x="21521" y="165278"/>
                  </a:lnTo>
                  <a:lnTo>
                    <a:pt x="6574" y="194189"/>
                  </a:lnTo>
                  <a:lnTo>
                    <a:pt x="0" y="226628"/>
                  </a:lnTo>
                  <a:lnTo>
                    <a:pt x="388" y="274599"/>
                  </a:lnTo>
                  <a:lnTo>
                    <a:pt x="20020" y="310635"/>
                  </a:lnTo>
                  <a:lnTo>
                    <a:pt x="26841" y="311764"/>
                  </a:lnTo>
                  <a:lnTo>
                    <a:pt x="32619" y="309122"/>
                  </a:lnTo>
                  <a:lnTo>
                    <a:pt x="33259" y="315569"/>
                  </a:lnTo>
                  <a:lnTo>
                    <a:pt x="73954" y="338479"/>
                  </a:lnTo>
                  <a:lnTo>
                    <a:pt x="140483" y="354105"/>
                  </a:lnTo>
                  <a:lnTo>
                    <a:pt x="174819" y="355773"/>
                  </a:lnTo>
                  <a:lnTo>
                    <a:pt x="185935" y="354932"/>
                  </a:lnTo>
                  <a:lnTo>
                    <a:pt x="196824" y="352755"/>
                  </a:lnTo>
                  <a:lnTo>
                    <a:pt x="207364" y="349272"/>
                  </a:lnTo>
                  <a:lnTo>
                    <a:pt x="217432" y="344517"/>
                  </a:lnTo>
                  <a:lnTo>
                    <a:pt x="221908" y="349022"/>
                  </a:lnTo>
                  <a:lnTo>
                    <a:pt x="257974" y="326833"/>
                  </a:lnTo>
                  <a:lnTo>
                    <a:pt x="263067" y="317639"/>
                  </a:lnTo>
                  <a:lnTo>
                    <a:pt x="263067" y="240805"/>
                  </a:lnTo>
                  <a:lnTo>
                    <a:pt x="258545" y="206344"/>
                  </a:lnTo>
                  <a:lnTo>
                    <a:pt x="244152" y="175486"/>
                  </a:lnTo>
                  <a:lnTo>
                    <a:pt x="221212" y="150223"/>
                  </a:lnTo>
                  <a:lnTo>
                    <a:pt x="191052" y="132548"/>
                  </a:lnTo>
                  <a:lnTo>
                    <a:pt x="190389" y="132504"/>
                  </a:lnTo>
                  <a:lnTo>
                    <a:pt x="207543" y="106779"/>
                  </a:lnTo>
                  <a:lnTo>
                    <a:pt x="213224" y="77541"/>
                  </a:lnTo>
                  <a:lnTo>
                    <a:pt x="207441" y="48322"/>
                  </a:lnTo>
                  <a:lnTo>
                    <a:pt x="190197" y="22653"/>
                  </a:lnTo>
                  <a:lnTo>
                    <a:pt x="164268" y="5636"/>
                  </a:lnTo>
                  <a:lnTo>
                    <a:pt x="134797" y="0"/>
                  </a:lnTo>
                  <a:lnTo>
                    <a:pt x="105345" y="5737"/>
                  </a:lnTo>
                  <a:lnTo>
                    <a:pt x="79475" y="22842"/>
                  </a:lnTo>
                  <a:lnTo>
                    <a:pt x="63499" y="45850"/>
                  </a:lnTo>
                  <a:lnTo>
                    <a:pt x="56836" y="72161"/>
                  </a:lnTo>
                  <a:lnTo>
                    <a:pt x="59678" y="99143"/>
                  </a:lnTo>
                  <a:lnTo>
                    <a:pt x="72213" y="124164"/>
                  </a:lnTo>
                  <a:close/>
                </a:path>
              </a:pathLst>
            </a:custGeom>
            <a:ln w="12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132852" y="2329003"/>
              <a:ext cx="264425" cy="231609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132852" y="2329002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5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5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189886" y="2204843"/>
              <a:ext cx="157332" cy="15528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162185" y="2204843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70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70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70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70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132852" y="2204838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5" h="356235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115575" y="2329003"/>
              <a:ext cx="264425" cy="23160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115576" y="2329002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5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5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172610" y="2204843"/>
              <a:ext cx="157332" cy="155287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144909" y="2204843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70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70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70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70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115576" y="2204838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5" h="356235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676394" y="4830317"/>
              <a:ext cx="1898903" cy="754379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676394" y="4830317"/>
              <a:ext cx="1899285" cy="754380"/>
            </a:xfrm>
            <a:custGeom>
              <a:avLst/>
              <a:gdLst/>
              <a:ahLst/>
              <a:cxnLst/>
              <a:rect l="l" t="t" r="r" b="b"/>
              <a:pathLst>
                <a:path w="1899284" h="754379">
                  <a:moveTo>
                    <a:pt x="0" y="56260"/>
                  </a:moveTo>
                  <a:lnTo>
                    <a:pt x="4415" y="34343"/>
                  </a:lnTo>
                  <a:lnTo>
                    <a:pt x="16462" y="16462"/>
                  </a:lnTo>
                  <a:lnTo>
                    <a:pt x="34343" y="4415"/>
                  </a:lnTo>
                  <a:lnTo>
                    <a:pt x="56260" y="0"/>
                  </a:lnTo>
                  <a:lnTo>
                    <a:pt x="1842642" y="0"/>
                  </a:lnTo>
                  <a:lnTo>
                    <a:pt x="1864560" y="4415"/>
                  </a:lnTo>
                  <a:lnTo>
                    <a:pt x="1882441" y="16462"/>
                  </a:lnTo>
                  <a:lnTo>
                    <a:pt x="1894488" y="34343"/>
                  </a:lnTo>
                  <a:lnTo>
                    <a:pt x="1898903" y="56260"/>
                  </a:lnTo>
                  <a:lnTo>
                    <a:pt x="1898903" y="698118"/>
                  </a:lnTo>
                  <a:lnTo>
                    <a:pt x="1894488" y="720036"/>
                  </a:lnTo>
                  <a:lnTo>
                    <a:pt x="1882441" y="737917"/>
                  </a:lnTo>
                  <a:lnTo>
                    <a:pt x="1864560" y="749964"/>
                  </a:lnTo>
                  <a:lnTo>
                    <a:pt x="1842642" y="754379"/>
                  </a:lnTo>
                  <a:lnTo>
                    <a:pt x="56260" y="754379"/>
                  </a:lnTo>
                  <a:lnTo>
                    <a:pt x="34343" y="749964"/>
                  </a:lnTo>
                  <a:lnTo>
                    <a:pt x="16462" y="737917"/>
                  </a:lnTo>
                  <a:lnTo>
                    <a:pt x="4415" y="720036"/>
                  </a:lnTo>
                  <a:lnTo>
                    <a:pt x="0" y="698118"/>
                  </a:lnTo>
                  <a:lnTo>
                    <a:pt x="0" y="56260"/>
                  </a:lnTo>
                  <a:close/>
                </a:path>
              </a:pathLst>
            </a:custGeom>
            <a:ln w="1905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586990" y="4869942"/>
              <a:ext cx="1900427" cy="742188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2586990" y="4869942"/>
              <a:ext cx="1900555" cy="742315"/>
            </a:xfrm>
            <a:custGeom>
              <a:avLst/>
              <a:gdLst/>
              <a:ahLst/>
              <a:cxnLst/>
              <a:rect l="l" t="t" r="r" b="b"/>
              <a:pathLst>
                <a:path w="1900554" h="742314">
                  <a:moveTo>
                    <a:pt x="0" y="55244"/>
                  </a:moveTo>
                  <a:lnTo>
                    <a:pt x="4345" y="33754"/>
                  </a:lnTo>
                  <a:lnTo>
                    <a:pt x="16192" y="16192"/>
                  </a:lnTo>
                  <a:lnTo>
                    <a:pt x="33754" y="4345"/>
                  </a:lnTo>
                  <a:lnTo>
                    <a:pt x="55245" y="0"/>
                  </a:lnTo>
                  <a:lnTo>
                    <a:pt x="1845056" y="0"/>
                  </a:lnTo>
                  <a:lnTo>
                    <a:pt x="1866620" y="4345"/>
                  </a:lnTo>
                  <a:lnTo>
                    <a:pt x="1884219" y="16192"/>
                  </a:lnTo>
                  <a:lnTo>
                    <a:pt x="1896080" y="33754"/>
                  </a:lnTo>
                  <a:lnTo>
                    <a:pt x="1900427" y="55244"/>
                  </a:lnTo>
                  <a:lnTo>
                    <a:pt x="1900427" y="686815"/>
                  </a:lnTo>
                  <a:lnTo>
                    <a:pt x="1896080" y="708380"/>
                  </a:lnTo>
                  <a:lnTo>
                    <a:pt x="1884219" y="725979"/>
                  </a:lnTo>
                  <a:lnTo>
                    <a:pt x="1866620" y="737840"/>
                  </a:lnTo>
                  <a:lnTo>
                    <a:pt x="1845056" y="742187"/>
                  </a:lnTo>
                  <a:lnTo>
                    <a:pt x="55245" y="742187"/>
                  </a:lnTo>
                  <a:lnTo>
                    <a:pt x="33754" y="737840"/>
                  </a:lnTo>
                  <a:lnTo>
                    <a:pt x="16192" y="725979"/>
                  </a:lnTo>
                  <a:lnTo>
                    <a:pt x="4345" y="708380"/>
                  </a:lnTo>
                  <a:lnTo>
                    <a:pt x="0" y="686815"/>
                  </a:lnTo>
                  <a:lnTo>
                    <a:pt x="0" y="55244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63118" y="4869942"/>
              <a:ext cx="1900427" cy="71780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563118" y="4869942"/>
              <a:ext cx="1900555" cy="718185"/>
            </a:xfrm>
            <a:custGeom>
              <a:avLst/>
              <a:gdLst/>
              <a:ahLst/>
              <a:cxnLst/>
              <a:rect l="l" t="t" r="r" b="b"/>
              <a:pathLst>
                <a:path w="1900555" h="718185">
                  <a:moveTo>
                    <a:pt x="0" y="53466"/>
                  </a:moveTo>
                  <a:lnTo>
                    <a:pt x="4204" y="32682"/>
                  </a:lnTo>
                  <a:lnTo>
                    <a:pt x="15668" y="15684"/>
                  </a:lnTo>
                  <a:lnTo>
                    <a:pt x="32671" y="4210"/>
                  </a:lnTo>
                  <a:lnTo>
                    <a:pt x="53492" y="0"/>
                  </a:lnTo>
                  <a:lnTo>
                    <a:pt x="1846961" y="0"/>
                  </a:lnTo>
                  <a:lnTo>
                    <a:pt x="1867745" y="4210"/>
                  </a:lnTo>
                  <a:lnTo>
                    <a:pt x="1884743" y="15684"/>
                  </a:lnTo>
                  <a:lnTo>
                    <a:pt x="1896217" y="32682"/>
                  </a:lnTo>
                  <a:lnTo>
                    <a:pt x="1900427" y="53466"/>
                  </a:lnTo>
                  <a:lnTo>
                    <a:pt x="1900427" y="664336"/>
                  </a:lnTo>
                  <a:lnTo>
                    <a:pt x="1896217" y="685121"/>
                  </a:lnTo>
                  <a:lnTo>
                    <a:pt x="1884743" y="702119"/>
                  </a:lnTo>
                  <a:lnTo>
                    <a:pt x="1867745" y="713593"/>
                  </a:lnTo>
                  <a:lnTo>
                    <a:pt x="1846961" y="717803"/>
                  </a:lnTo>
                  <a:lnTo>
                    <a:pt x="53492" y="717803"/>
                  </a:lnTo>
                  <a:lnTo>
                    <a:pt x="32671" y="713593"/>
                  </a:lnTo>
                  <a:lnTo>
                    <a:pt x="15668" y="702119"/>
                  </a:lnTo>
                  <a:lnTo>
                    <a:pt x="4204" y="685121"/>
                  </a:lnTo>
                  <a:lnTo>
                    <a:pt x="0" y="664336"/>
                  </a:lnTo>
                  <a:lnTo>
                    <a:pt x="0" y="53466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194977" y="5218205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194792" y="5209354"/>
              <a:ext cx="55575" cy="50644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5194791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75561" y="5139461"/>
              <a:ext cx="174806" cy="10648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5075560" y="5139461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277648" y="5108060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159933" y="5016897"/>
              <a:ext cx="227852" cy="132625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5159932" y="5016897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285733" y="5003408"/>
              <a:ext cx="23139" cy="126938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5285733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307960" y="4997651"/>
              <a:ext cx="43450" cy="102307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5307960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239251" y="4953086"/>
              <a:ext cx="112159" cy="60932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5239251" y="4953086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277648" y="5085777"/>
              <a:ext cx="110137" cy="112435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5277648" y="5085777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186707" y="4949031"/>
              <a:ext cx="122165" cy="67865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5186707" y="4949031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073979" y="5146469"/>
              <a:ext cx="160483" cy="115112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5362064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62064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159933" y="4960177"/>
              <a:ext cx="125800" cy="238035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5159932" y="4960177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198836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075560" y="4949031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231514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231514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2220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2220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2220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29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2220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56504" y="5110184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198836" y="4985496"/>
              <a:ext cx="71740" cy="120751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5198836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222144" y="5205755"/>
              <a:ext cx="231712" cy="202431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5222144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272122" y="5097237"/>
              <a:ext cx="137868" cy="135724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5247848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222144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099244" y="5358299"/>
              <a:ext cx="172085" cy="106045"/>
            </a:xfrm>
            <a:custGeom>
              <a:avLst/>
              <a:gdLst/>
              <a:ahLst/>
              <a:cxnLst/>
              <a:rect l="l" t="t" r="r" b="b"/>
              <a:pathLst>
                <a:path w="172085" h="106045">
                  <a:moveTo>
                    <a:pt x="153958" y="0"/>
                  </a:moveTo>
                  <a:lnTo>
                    <a:pt x="151752" y="196"/>
                  </a:lnTo>
                  <a:lnTo>
                    <a:pt x="0" y="105536"/>
                  </a:lnTo>
                  <a:lnTo>
                    <a:pt x="68853" y="105536"/>
                  </a:lnTo>
                  <a:lnTo>
                    <a:pt x="135181" y="83562"/>
                  </a:lnTo>
                  <a:lnTo>
                    <a:pt x="171429" y="23702"/>
                  </a:lnTo>
                  <a:lnTo>
                    <a:pt x="171925" y="16301"/>
                  </a:lnTo>
                  <a:lnTo>
                    <a:pt x="169621" y="9522"/>
                  </a:lnTo>
                  <a:lnTo>
                    <a:pt x="164938" y="4101"/>
                  </a:lnTo>
                  <a:lnTo>
                    <a:pt x="158301" y="773"/>
                  </a:lnTo>
                  <a:lnTo>
                    <a:pt x="156108" y="190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022416" y="5218325"/>
              <a:ext cx="228588" cy="158762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5022416" y="5218325"/>
              <a:ext cx="228600" cy="159385"/>
            </a:xfrm>
            <a:custGeom>
              <a:avLst/>
              <a:gdLst/>
              <a:ahLst/>
              <a:cxnLst/>
              <a:rect l="l" t="t" r="r" b="b"/>
              <a:pathLst>
                <a:path w="228600" h="159385">
                  <a:moveTo>
                    <a:pt x="228565" y="124164"/>
                  </a:moveTo>
                  <a:lnTo>
                    <a:pt x="208252" y="157468"/>
                  </a:lnTo>
                  <a:lnTo>
                    <a:pt x="199077" y="158762"/>
                  </a:lnTo>
                  <a:lnTo>
                    <a:pt x="199077" y="142398"/>
                  </a:lnTo>
                  <a:lnTo>
                    <a:pt x="196201" y="131114"/>
                  </a:lnTo>
                  <a:lnTo>
                    <a:pt x="191411" y="120597"/>
                  </a:lnTo>
                  <a:lnTo>
                    <a:pt x="184841" y="111087"/>
                  </a:lnTo>
                  <a:lnTo>
                    <a:pt x="176627" y="102823"/>
                  </a:lnTo>
                  <a:lnTo>
                    <a:pt x="37693" y="22258"/>
                  </a:lnTo>
                  <a:lnTo>
                    <a:pt x="27117" y="23550"/>
                  </a:lnTo>
                  <a:lnTo>
                    <a:pt x="17113" y="26893"/>
                  </a:lnTo>
                  <a:lnTo>
                    <a:pt x="7976" y="32158"/>
                  </a:lnTo>
                  <a:lnTo>
                    <a:pt x="0" y="39211"/>
                  </a:lnTo>
                  <a:lnTo>
                    <a:pt x="3929" y="29160"/>
                  </a:lnTo>
                  <a:lnTo>
                    <a:pt x="9975" y="20380"/>
                  </a:lnTo>
                  <a:lnTo>
                    <a:pt x="17856" y="13197"/>
                  </a:lnTo>
                  <a:lnTo>
                    <a:pt x="27291" y="7933"/>
                  </a:lnTo>
                  <a:lnTo>
                    <a:pt x="205028" y="88151"/>
                  </a:lnTo>
                  <a:lnTo>
                    <a:pt x="224549" y="114031"/>
                  </a:lnTo>
                  <a:lnTo>
                    <a:pt x="228565" y="124164"/>
                  </a:lnTo>
                  <a:close/>
                </a:path>
              </a:pathLst>
            </a:custGeom>
            <a:ln w="4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098550" y="5324712"/>
              <a:ext cx="122943" cy="139177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5098550" y="5324712"/>
              <a:ext cx="123189" cy="139700"/>
            </a:xfrm>
            <a:custGeom>
              <a:avLst/>
              <a:gdLst/>
              <a:ahLst/>
              <a:cxnLst/>
              <a:rect l="l" t="t" r="r" b="b"/>
              <a:pathLst>
                <a:path w="123189" h="139700">
                  <a:moveTo>
                    <a:pt x="122943" y="70379"/>
                  </a:moveTo>
                  <a:lnTo>
                    <a:pt x="8194" y="135904"/>
                  </a:lnTo>
                  <a:lnTo>
                    <a:pt x="5736" y="137581"/>
                  </a:lnTo>
                  <a:lnTo>
                    <a:pt x="2937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587" y="9850"/>
                  </a:lnTo>
                  <a:lnTo>
                    <a:pt x="73763" y="0"/>
                  </a:lnTo>
                  <a:lnTo>
                    <a:pt x="122943" y="52376"/>
                  </a:lnTo>
                  <a:lnTo>
                    <a:pt x="122943" y="70379"/>
                  </a:lnTo>
                  <a:close/>
                </a:path>
              </a:pathLst>
            </a:custGeom>
            <a:ln w="4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060792" y="5269067"/>
              <a:ext cx="111521" cy="65494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5060792" y="5269067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644"/>
                  </a:lnTo>
                  <a:lnTo>
                    <a:pt x="94345" y="65494"/>
                  </a:lnTo>
                  <a:lnTo>
                    <a:pt x="71855" y="52485"/>
                  </a:lnTo>
                  <a:lnTo>
                    <a:pt x="71490" y="38703"/>
                  </a:lnTo>
                  <a:lnTo>
                    <a:pt x="58045" y="31433"/>
                  </a:lnTo>
                  <a:lnTo>
                    <a:pt x="57987" y="44390"/>
                  </a:lnTo>
                  <a:lnTo>
                    <a:pt x="31922" y="29256"/>
                  </a:lnTo>
                  <a:lnTo>
                    <a:pt x="31963" y="15797"/>
                  </a:lnTo>
                  <a:lnTo>
                    <a:pt x="18841" y="8505"/>
                  </a:lnTo>
                  <a:lnTo>
                    <a:pt x="18795" y="22102"/>
                  </a:lnTo>
                  <a:lnTo>
                    <a:pt x="0" y="10722"/>
                  </a:lnTo>
                  <a:lnTo>
                    <a:pt x="18083" y="0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022381" y="5240584"/>
              <a:ext cx="199112" cy="137105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5022381" y="5240584"/>
              <a:ext cx="199390" cy="137160"/>
            </a:xfrm>
            <a:custGeom>
              <a:avLst/>
              <a:gdLst/>
              <a:ahLst/>
              <a:cxnLst/>
              <a:rect l="l" t="t" r="r" b="b"/>
              <a:pathLst>
                <a:path w="199389" h="137160">
                  <a:moveTo>
                    <a:pt x="149933" y="84127"/>
                  </a:moveTo>
                  <a:lnTo>
                    <a:pt x="155826" y="104746"/>
                  </a:lnTo>
                  <a:lnTo>
                    <a:pt x="156138" y="122743"/>
                  </a:lnTo>
                  <a:lnTo>
                    <a:pt x="165383" y="130070"/>
                  </a:lnTo>
                  <a:lnTo>
                    <a:pt x="175949" y="134909"/>
                  </a:lnTo>
                  <a:lnTo>
                    <a:pt x="187353" y="137105"/>
                  </a:lnTo>
                  <a:lnTo>
                    <a:pt x="199112" y="136503"/>
                  </a:lnTo>
                  <a:lnTo>
                    <a:pt x="199112" y="120139"/>
                  </a:lnTo>
                  <a:lnTo>
                    <a:pt x="196199" y="108871"/>
                  </a:lnTo>
                  <a:lnTo>
                    <a:pt x="191398" y="98364"/>
                  </a:lnTo>
                  <a:lnTo>
                    <a:pt x="184842" y="88851"/>
                  </a:lnTo>
                  <a:lnTo>
                    <a:pt x="176662" y="80564"/>
                  </a:lnTo>
                  <a:lnTo>
                    <a:pt x="37729" y="0"/>
                  </a:lnTo>
                  <a:lnTo>
                    <a:pt x="27152" y="1291"/>
                  </a:lnTo>
                  <a:lnTo>
                    <a:pt x="17148" y="4635"/>
                  </a:lnTo>
                  <a:lnTo>
                    <a:pt x="8011" y="9899"/>
                  </a:lnTo>
                  <a:lnTo>
                    <a:pt x="35" y="16952"/>
                  </a:lnTo>
                  <a:lnTo>
                    <a:pt x="21307" y="51455"/>
                  </a:lnTo>
                  <a:lnTo>
                    <a:pt x="30413" y="53294"/>
                  </a:lnTo>
                  <a:lnTo>
                    <a:pt x="38411" y="39205"/>
                  </a:lnTo>
                  <a:lnTo>
                    <a:pt x="56495" y="28483"/>
                  </a:lnTo>
                  <a:lnTo>
                    <a:pt x="149933" y="84127"/>
                  </a:lnTo>
                  <a:close/>
                </a:path>
              </a:pathLst>
            </a:custGeom>
            <a:ln w="4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005107" y="5277572"/>
              <a:ext cx="150030" cy="150255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5005107" y="5277572"/>
              <a:ext cx="150495" cy="150495"/>
            </a:xfrm>
            <a:custGeom>
              <a:avLst/>
              <a:gdLst/>
              <a:ahLst/>
              <a:cxnLst/>
              <a:rect l="l" t="t" r="r" b="b"/>
              <a:pathLst>
                <a:path w="150495" h="150495">
                  <a:moveTo>
                    <a:pt x="0" y="96241"/>
                  </a:moveTo>
                  <a:lnTo>
                    <a:pt x="93443" y="150255"/>
                  </a:lnTo>
                  <a:lnTo>
                    <a:pt x="150030" y="56989"/>
                  </a:lnTo>
                  <a:lnTo>
                    <a:pt x="127540" y="43980"/>
                  </a:lnTo>
                  <a:lnTo>
                    <a:pt x="127176" y="30198"/>
                  </a:lnTo>
                  <a:lnTo>
                    <a:pt x="113730" y="22928"/>
                  </a:lnTo>
                  <a:lnTo>
                    <a:pt x="113672" y="35885"/>
                  </a:lnTo>
                  <a:lnTo>
                    <a:pt x="87607" y="20751"/>
                  </a:lnTo>
                  <a:lnTo>
                    <a:pt x="87648" y="7292"/>
                  </a:lnTo>
                  <a:lnTo>
                    <a:pt x="74526" y="0"/>
                  </a:lnTo>
                  <a:lnTo>
                    <a:pt x="74480" y="13597"/>
                  </a:lnTo>
                  <a:lnTo>
                    <a:pt x="55685" y="2217"/>
                  </a:lnTo>
                  <a:lnTo>
                    <a:pt x="0" y="96241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044232" y="5319855"/>
              <a:ext cx="77584" cy="85201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5044232" y="531985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37397" y="83082"/>
                  </a:moveTo>
                  <a:lnTo>
                    <a:pt x="41173" y="85201"/>
                  </a:lnTo>
                  <a:lnTo>
                    <a:pt x="48986" y="72088"/>
                  </a:lnTo>
                  <a:lnTo>
                    <a:pt x="45042" y="70142"/>
                  </a:lnTo>
                  <a:lnTo>
                    <a:pt x="37397" y="83082"/>
                  </a:lnTo>
                  <a:close/>
                </a:path>
                <a:path w="78104" h="85725">
                  <a:moveTo>
                    <a:pt x="47089" y="67047"/>
                  </a:moveTo>
                  <a:lnTo>
                    <a:pt x="50866" y="69166"/>
                  </a:lnTo>
                  <a:lnTo>
                    <a:pt x="58679" y="56059"/>
                  </a:lnTo>
                  <a:lnTo>
                    <a:pt x="54729" y="54114"/>
                  </a:lnTo>
                  <a:lnTo>
                    <a:pt x="47089" y="67047"/>
                  </a:lnTo>
                  <a:close/>
                </a:path>
                <a:path w="78104" h="85725">
                  <a:moveTo>
                    <a:pt x="56533" y="50840"/>
                  </a:moveTo>
                  <a:lnTo>
                    <a:pt x="60309" y="52959"/>
                  </a:lnTo>
                  <a:lnTo>
                    <a:pt x="68122" y="39852"/>
                  </a:lnTo>
                  <a:lnTo>
                    <a:pt x="64178" y="37906"/>
                  </a:lnTo>
                  <a:lnTo>
                    <a:pt x="56533" y="50840"/>
                  </a:lnTo>
                  <a:close/>
                </a:path>
                <a:path w="78104" h="85725">
                  <a:moveTo>
                    <a:pt x="65994" y="34927"/>
                  </a:moveTo>
                  <a:lnTo>
                    <a:pt x="69771" y="37046"/>
                  </a:lnTo>
                  <a:lnTo>
                    <a:pt x="77584" y="23933"/>
                  </a:lnTo>
                  <a:lnTo>
                    <a:pt x="73639" y="21987"/>
                  </a:lnTo>
                  <a:lnTo>
                    <a:pt x="65994" y="34927"/>
                  </a:lnTo>
                  <a:close/>
                </a:path>
                <a:path w="78104" h="85725">
                  <a:moveTo>
                    <a:pt x="47529" y="23817"/>
                  </a:moveTo>
                  <a:lnTo>
                    <a:pt x="51305" y="25936"/>
                  </a:lnTo>
                  <a:lnTo>
                    <a:pt x="59118" y="12824"/>
                  </a:lnTo>
                  <a:lnTo>
                    <a:pt x="55168" y="10878"/>
                  </a:lnTo>
                  <a:lnTo>
                    <a:pt x="47529" y="23817"/>
                  </a:lnTo>
                  <a:close/>
                </a:path>
                <a:path w="78104" h="85725">
                  <a:moveTo>
                    <a:pt x="38062" y="39736"/>
                  </a:moveTo>
                  <a:lnTo>
                    <a:pt x="41838" y="41850"/>
                  </a:lnTo>
                  <a:lnTo>
                    <a:pt x="49651" y="28743"/>
                  </a:lnTo>
                  <a:lnTo>
                    <a:pt x="45707" y="26797"/>
                  </a:lnTo>
                  <a:lnTo>
                    <a:pt x="38062" y="39736"/>
                  </a:lnTo>
                  <a:close/>
                </a:path>
                <a:path w="78104" h="85725">
                  <a:moveTo>
                    <a:pt x="28618" y="55944"/>
                  </a:moveTo>
                  <a:lnTo>
                    <a:pt x="32394" y="58063"/>
                  </a:lnTo>
                  <a:lnTo>
                    <a:pt x="40207" y="44950"/>
                  </a:lnTo>
                  <a:lnTo>
                    <a:pt x="36263" y="43004"/>
                  </a:lnTo>
                  <a:lnTo>
                    <a:pt x="28618" y="55944"/>
                  </a:lnTo>
                  <a:close/>
                </a:path>
                <a:path w="78104" h="85725">
                  <a:moveTo>
                    <a:pt x="18925" y="71973"/>
                  </a:moveTo>
                  <a:lnTo>
                    <a:pt x="22702" y="74092"/>
                  </a:lnTo>
                  <a:lnTo>
                    <a:pt x="30515" y="60985"/>
                  </a:lnTo>
                  <a:lnTo>
                    <a:pt x="26571" y="59039"/>
                  </a:lnTo>
                  <a:lnTo>
                    <a:pt x="18925" y="71973"/>
                  </a:lnTo>
                  <a:close/>
                </a:path>
                <a:path w="78104" h="85725">
                  <a:moveTo>
                    <a:pt x="0" y="61094"/>
                  </a:moveTo>
                  <a:lnTo>
                    <a:pt x="3776" y="63213"/>
                  </a:lnTo>
                  <a:lnTo>
                    <a:pt x="11592" y="50106"/>
                  </a:lnTo>
                  <a:lnTo>
                    <a:pt x="7644" y="48161"/>
                  </a:lnTo>
                  <a:lnTo>
                    <a:pt x="0" y="61094"/>
                  </a:lnTo>
                  <a:close/>
                </a:path>
                <a:path w="78104" h="85725">
                  <a:moveTo>
                    <a:pt x="9690" y="45066"/>
                  </a:moveTo>
                  <a:lnTo>
                    <a:pt x="13466" y="47185"/>
                  </a:lnTo>
                  <a:lnTo>
                    <a:pt x="21279" y="34072"/>
                  </a:lnTo>
                  <a:lnTo>
                    <a:pt x="17335" y="32126"/>
                  </a:lnTo>
                  <a:lnTo>
                    <a:pt x="9690" y="45066"/>
                  </a:lnTo>
                  <a:close/>
                </a:path>
                <a:path w="78104" h="85725">
                  <a:moveTo>
                    <a:pt x="19139" y="28852"/>
                  </a:moveTo>
                  <a:lnTo>
                    <a:pt x="22916" y="30971"/>
                  </a:lnTo>
                  <a:lnTo>
                    <a:pt x="30729" y="17864"/>
                  </a:lnTo>
                  <a:lnTo>
                    <a:pt x="26779" y="15918"/>
                  </a:lnTo>
                  <a:lnTo>
                    <a:pt x="19139" y="28852"/>
                  </a:lnTo>
                  <a:close/>
                </a:path>
                <a:path w="78104" h="85725">
                  <a:moveTo>
                    <a:pt x="28601" y="12939"/>
                  </a:moveTo>
                  <a:lnTo>
                    <a:pt x="32377" y="15058"/>
                  </a:lnTo>
                  <a:lnTo>
                    <a:pt x="40190" y="1945"/>
                  </a:lnTo>
                  <a:lnTo>
                    <a:pt x="36246" y="0"/>
                  </a:lnTo>
                  <a:lnTo>
                    <a:pt x="28601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032018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142"/>
                  </a:moveTo>
                  <a:lnTo>
                    <a:pt x="37397" y="83307"/>
                  </a:ln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close/>
                </a:path>
                <a:path w="86360" h="90804">
                  <a:moveTo>
                    <a:pt x="26704" y="59033"/>
                  </a:moveTo>
                  <a:lnTo>
                    <a:pt x="18926" y="72198"/>
                  </a:ln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close/>
                </a:path>
                <a:path w="86360" h="90804">
                  <a:moveTo>
                    <a:pt x="54867" y="54108"/>
                  </a:moveTo>
                  <a:lnTo>
                    <a:pt x="47089" y="67273"/>
                  </a:ln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close/>
                </a:path>
                <a:path w="86360" h="90804">
                  <a:moveTo>
                    <a:pt x="7778" y="48155"/>
                  </a:moveTo>
                  <a:lnTo>
                    <a:pt x="0" y="61320"/>
                  </a:ln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close/>
                </a:path>
                <a:path w="86360" h="90804">
                  <a:moveTo>
                    <a:pt x="36396" y="43004"/>
                  </a:moveTo>
                  <a:lnTo>
                    <a:pt x="28618" y="56163"/>
                  </a:ln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close/>
                </a:path>
                <a:path w="86360" h="90804">
                  <a:moveTo>
                    <a:pt x="64311" y="37900"/>
                  </a:moveTo>
                  <a:lnTo>
                    <a:pt x="56533" y="51065"/>
                  </a:ln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close/>
                </a:path>
                <a:path w="86360" h="90804">
                  <a:moveTo>
                    <a:pt x="17469" y="32126"/>
                  </a:moveTo>
                  <a:lnTo>
                    <a:pt x="9691" y="45285"/>
                  </a:ln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close/>
                </a:path>
                <a:path w="86360" h="90804">
                  <a:moveTo>
                    <a:pt x="45840" y="26797"/>
                  </a:moveTo>
                  <a:lnTo>
                    <a:pt x="38062" y="39956"/>
                  </a:ln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close/>
                </a:path>
                <a:path w="86360" h="90804">
                  <a:moveTo>
                    <a:pt x="73772" y="21987"/>
                  </a:moveTo>
                  <a:lnTo>
                    <a:pt x="65994" y="35146"/>
                  </a:ln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close/>
                </a:path>
                <a:path w="86360" h="90804">
                  <a:moveTo>
                    <a:pt x="26918" y="15913"/>
                  </a:moveTo>
                  <a:lnTo>
                    <a:pt x="19138" y="29077"/>
                  </a:ln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close/>
                </a:path>
                <a:path w="86360" h="90804">
                  <a:moveTo>
                    <a:pt x="55307" y="10878"/>
                  </a:moveTo>
                  <a:lnTo>
                    <a:pt x="47529" y="24042"/>
                  </a:ln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164"/>
                  </a:ln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032018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164"/>
                  </a:move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lnTo>
                    <a:pt x="28601" y="13164"/>
                  </a:lnTo>
                  <a:close/>
                </a:path>
                <a:path w="86360" h="90804">
                  <a:moveTo>
                    <a:pt x="19138" y="29077"/>
                  </a:move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lnTo>
                    <a:pt x="19138" y="29077"/>
                  </a:lnTo>
                  <a:close/>
                </a:path>
                <a:path w="86360" h="90804">
                  <a:moveTo>
                    <a:pt x="9691" y="45285"/>
                  </a:move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lnTo>
                    <a:pt x="9691" y="45285"/>
                  </a:lnTo>
                  <a:close/>
                </a:path>
                <a:path w="86360" h="90804">
                  <a:moveTo>
                    <a:pt x="0" y="61320"/>
                  </a:move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lnTo>
                    <a:pt x="0" y="61320"/>
                  </a:lnTo>
                  <a:close/>
                </a:path>
                <a:path w="86360" h="90804">
                  <a:moveTo>
                    <a:pt x="18926" y="72198"/>
                  </a:move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lnTo>
                    <a:pt x="18926" y="72198"/>
                  </a:lnTo>
                  <a:close/>
                </a:path>
                <a:path w="86360" h="90804">
                  <a:moveTo>
                    <a:pt x="28618" y="56163"/>
                  </a:move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lnTo>
                    <a:pt x="28618" y="56163"/>
                  </a:lnTo>
                  <a:close/>
                </a:path>
                <a:path w="86360" h="90804">
                  <a:moveTo>
                    <a:pt x="38062" y="39956"/>
                  </a:move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lnTo>
                    <a:pt x="38062" y="39956"/>
                  </a:lnTo>
                  <a:close/>
                </a:path>
                <a:path w="86360" h="90804">
                  <a:moveTo>
                    <a:pt x="47529" y="24042"/>
                  </a:move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lnTo>
                    <a:pt x="47529" y="24042"/>
                  </a:lnTo>
                  <a:close/>
                </a:path>
                <a:path w="86360" h="90804">
                  <a:moveTo>
                    <a:pt x="65994" y="35146"/>
                  </a:move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lnTo>
                    <a:pt x="65994" y="35146"/>
                  </a:lnTo>
                  <a:close/>
                </a:path>
                <a:path w="86360" h="90804">
                  <a:moveTo>
                    <a:pt x="56533" y="51065"/>
                  </a:move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lnTo>
                    <a:pt x="56533" y="51065"/>
                  </a:lnTo>
                  <a:close/>
                </a:path>
                <a:path w="86360" h="90804">
                  <a:moveTo>
                    <a:pt x="47089" y="67273"/>
                  </a:move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lnTo>
                    <a:pt x="47089" y="67273"/>
                  </a:lnTo>
                  <a:close/>
                </a:path>
                <a:path w="86360" h="90804">
                  <a:moveTo>
                    <a:pt x="37397" y="83307"/>
                  </a:move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lnTo>
                    <a:pt x="37397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005107" y="5374582"/>
              <a:ext cx="93443" cy="8925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5005107" y="5374582"/>
              <a:ext cx="93980" cy="89535"/>
            </a:xfrm>
            <a:custGeom>
              <a:avLst/>
              <a:gdLst/>
              <a:ahLst/>
              <a:cxnLst/>
              <a:rect l="l" t="t" r="r" b="b"/>
              <a:pathLst>
                <a:path w="93979" h="89535">
                  <a:moveTo>
                    <a:pt x="0" y="36878"/>
                  </a:moveTo>
                  <a:lnTo>
                    <a:pt x="85242" y="85980"/>
                  </a:lnTo>
                  <a:lnTo>
                    <a:pt x="87706" y="87657"/>
                  </a:lnTo>
                  <a:lnTo>
                    <a:pt x="90499" y="88774"/>
                  </a:lnTo>
                  <a:lnTo>
                    <a:pt x="93443" y="89254"/>
                  </a:lnTo>
                  <a:lnTo>
                    <a:pt x="93443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004499" y="5218325"/>
              <a:ext cx="247015" cy="246379"/>
            </a:xfrm>
            <a:custGeom>
              <a:avLst/>
              <a:gdLst/>
              <a:ahLst/>
              <a:cxnLst/>
              <a:rect l="l" t="t" r="r" b="b"/>
              <a:pathLst>
                <a:path w="247014" h="246379">
                  <a:moveTo>
                    <a:pt x="246483" y="124164"/>
                  </a:moveTo>
                  <a:lnTo>
                    <a:pt x="242628" y="113927"/>
                  </a:lnTo>
                  <a:lnTo>
                    <a:pt x="237355" y="104415"/>
                  </a:lnTo>
                  <a:lnTo>
                    <a:pt x="230762" y="95773"/>
                  </a:lnTo>
                  <a:lnTo>
                    <a:pt x="222945" y="88151"/>
                  </a:lnTo>
                  <a:lnTo>
                    <a:pt x="69461" y="0"/>
                  </a:lnTo>
                  <a:lnTo>
                    <a:pt x="45208" y="7933"/>
                  </a:lnTo>
                  <a:lnTo>
                    <a:pt x="35932" y="13341"/>
                  </a:lnTo>
                  <a:lnTo>
                    <a:pt x="28125" y="20547"/>
                  </a:lnTo>
                  <a:lnTo>
                    <a:pt x="22036" y="29266"/>
                  </a:lnTo>
                  <a:lnTo>
                    <a:pt x="17917" y="39211"/>
                  </a:lnTo>
                  <a:lnTo>
                    <a:pt x="39018" y="74139"/>
                  </a:lnTo>
                  <a:lnTo>
                    <a:pt x="48295" y="75552"/>
                  </a:lnTo>
                  <a:lnTo>
                    <a:pt x="5526" y="147306"/>
                  </a:lnTo>
                  <a:lnTo>
                    <a:pt x="1800" y="151244"/>
                  </a:lnTo>
                  <a:lnTo>
                    <a:pt x="0" y="156637"/>
                  </a:lnTo>
                  <a:lnTo>
                    <a:pt x="608" y="162036"/>
                  </a:lnTo>
                  <a:lnTo>
                    <a:pt x="608" y="193135"/>
                  </a:lnTo>
                  <a:lnTo>
                    <a:pt x="85851" y="242236"/>
                  </a:lnTo>
                  <a:lnTo>
                    <a:pt x="90593" y="246234"/>
                  </a:lnTo>
                  <a:lnTo>
                    <a:pt x="97504" y="246234"/>
                  </a:lnTo>
                  <a:lnTo>
                    <a:pt x="102246" y="242236"/>
                  </a:lnTo>
                  <a:lnTo>
                    <a:pt x="216994" y="176765"/>
                  </a:lnTo>
                  <a:lnTo>
                    <a:pt x="216994" y="158762"/>
                  </a:lnTo>
                  <a:lnTo>
                    <a:pt x="226331" y="157894"/>
                  </a:lnTo>
                  <a:lnTo>
                    <a:pt x="234749" y="154261"/>
                  </a:lnTo>
                  <a:lnTo>
                    <a:pt x="241668" y="148229"/>
                  </a:lnTo>
                  <a:lnTo>
                    <a:pt x="246506" y="140164"/>
                  </a:lnTo>
                  <a:lnTo>
                    <a:pt x="246483" y="124164"/>
                  </a:lnTo>
                  <a:close/>
                </a:path>
              </a:pathLst>
            </a:custGeom>
            <a:ln w="8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842677" y="5218205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842491" y="5209354"/>
              <a:ext cx="55575" cy="50644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5842491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723261" y="5139461"/>
              <a:ext cx="174806" cy="106486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5723260" y="5139461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925348" y="5108060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807633" y="5016897"/>
              <a:ext cx="227852" cy="132625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5807632" y="5016897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933433" y="5003408"/>
              <a:ext cx="23139" cy="126938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5933433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955660" y="4997651"/>
              <a:ext cx="43450" cy="102307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5955660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886951" y="4953086"/>
              <a:ext cx="112159" cy="60932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5886951" y="4953086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925348" y="5085777"/>
              <a:ext cx="110137" cy="112435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5925348" y="5085777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834407" y="4949031"/>
              <a:ext cx="122165" cy="67865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5834407" y="4949031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721679" y="5146469"/>
              <a:ext cx="160483" cy="115112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6009764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009764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807633" y="4960177"/>
              <a:ext cx="125800" cy="238035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5807632" y="4960177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846536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723260" y="4949031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879214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879214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8697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8697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8697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29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8697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904204" y="5110184"/>
              <a:ext cx="8371" cy="9684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5904204" y="5110184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846536" y="4985496"/>
              <a:ext cx="71740" cy="120751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5846536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869844" y="5205755"/>
              <a:ext cx="231712" cy="202431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5869844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919822" y="5097237"/>
              <a:ext cx="137868" cy="135724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5895548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869844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746944" y="5358299"/>
              <a:ext cx="172085" cy="106045"/>
            </a:xfrm>
            <a:custGeom>
              <a:avLst/>
              <a:gdLst/>
              <a:ahLst/>
              <a:cxnLst/>
              <a:rect l="l" t="t" r="r" b="b"/>
              <a:pathLst>
                <a:path w="172085" h="106045">
                  <a:moveTo>
                    <a:pt x="153958" y="0"/>
                  </a:moveTo>
                  <a:lnTo>
                    <a:pt x="151752" y="196"/>
                  </a:lnTo>
                  <a:lnTo>
                    <a:pt x="0" y="105536"/>
                  </a:lnTo>
                  <a:lnTo>
                    <a:pt x="68853" y="105536"/>
                  </a:lnTo>
                  <a:lnTo>
                    <a:pt x="135181" y="83562"/>
                  </a:lnTo>
                  <a:lnTo>
                    <a:pt x="171429" y="23702"/>
                  </a:lnTo>
                  <a:lnTo>
                    <a:pt x="171925" y="16301"/>
                  </a:lnTo>
                  <a:lnTo>
                    <a:pt x="169621" y="9522"/>
                  </a:lnTo>
                  <a:lnTo>
                    <a:pt x="164938" y="4101"/>
                  </a:lnTo>
                  <a:lnTo>
                    <a:pt x="158301" y="773"/>
                  </a:lnTo>
                  <a:lnTo>
                    <a:pt x="156108" y="190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670116" y="5218325"/>
              <a:ext cx="228588" cy="158762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5670116" y="5218325"/>
              <a:ext cx="228600" cy="159385"/>
            </a:xfrm>
            <a:custGeom>
              <a:avLst/>
              <a:gdLst/>
              <a:ahLst/>
              <a:cxnLst/>
              <a:rect l="l" t="t" r="r" b="b"/>
              <a:pathLst>
                <a:path w="228600" h="159385">
                  <a:moveTo>
                    <a:pt x="228565" y="124164"/>
                  </a:moveTo>
                  <a:lnTo>
                    <a:pt x="208252" y="157468"/>
                  </a:lnTo>
                  <a:lnTo>
                    <a:pt x="199077" y="158762"/>
                  </a:lnTo>
                  <a:lnTo>
                    <a:pt x="199077" y="142398"/>
                  </a:lnTo>
                  <a:lnTo>
                    <a:pt x="196201" y="131114"/>
                  </a:lnTo>
                  <a:lnTo>
                    <a:pt x="191411" y="120597"/>
                  </a:lnTo>
                  <a:lnTo>
                    <a:pt x="184841" y="111087"/>
                  </a:lnTo>
                  <a:lnTo>
                    <a:pt x="176627" y="102823"/>
                  </a:lnTo>
                  <a:lnTo>
                    <a:pt x="37693" y="22258"/>
                  </a:lnTo>
                  <a:lnTo>
                    <a:pt x="27117" y="23550"/>
                  </a:lnTo>
                  <a:lnTo>
                    <a:pt x="17113" y="26893"/>
                  </a:lnTo>
                  <a:lnTo>
                    <a:pt x="7976" y="32158"/>
                  </a:lnTo>
                  <a:lnTo>
                    <a:pt x="0" y="39211"/>
                  </a:lnTo>
                  <a:lnTo>
                    <a:pt x="3929" y="29160"/>
                  </a:lnTo>
                  <a:lnTo>
                    <a:pt x="9975" y="20380"/>
                  </a:lnTo>
                  <a:lnTo>
                    <a:pt x="17856" y="13197"/>
                  </a:lnTo>
                  <a:lnTo>
                    <a:pt x="27291" y="7933"/>
                  </a:lnTo>
                  <a:lnTo>
                    <a:pt x="205028" y="88151"/>
                  </a:lnTo>
                  <a:lnTo>
                    <a:pt x="224549" y="114031"/>
                  </a:lnTo>
                  <a:lnTo>
                    <a:pt x="228565" y="124164"/>
                  </a:lnTo>
                  <a:close/>
                </a:path>
              </a:pathLst>
            </a:custGeom>
            <a:ln w="4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746251" y="5324712"/>
              <a:ext cx="122943" cy="139177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5746250" y="5324712"/>
              <a:ext cx="123189" cy="139700"/>
            </a:xfrm>
            <a:custGeom>
              <a:avLst/>
              <a:gdLst/>
              <a:ahLst/>
              <a:cxnLst/>
              <a:rect l="l" t="t" r="r" b="b"/>
              <a:pathLst>
                <a:path w="123189" h="139700">
                  <a:moveTo>
                    <a:pt x="122943" y="70379"/>
                  </a:moveTo>
                  <a:lnTo>
                    <a:pt x="8194" y="135904"/>
                  </a:lnTo>
                  <a:lnTo>
                    <a:pt x="5736" y="137581"/>
                  </a:lnTo>
                  <a:lnTo>
                    <a:pt x="2937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587" y="9850"/>
                  </a:lnTo>
                  <a:lnTo>
                    <a:pt x="73763" y="0"/>
                  </a:lnTo>
                  <a:lnTo>
                    <a:pt x="122943" y="52376"/>
                  </a:lnTo>
                  <a:lnTo>
                    <a:pt x="122943" y="70379"/>
                  </a:lnTo>
                  <a:close/>
                </a:path>
              </a:pathLst>
            </a:custGeom>
            <a:ln w="4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708493" y="5269067"/>
              <a:ext cx="111521" cy="65494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5708492" y="5269067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644"/>
                  </a:lnTo>
                  <a:lnTo>
                    <a:pt x="94345" y="65494"/>
                  </a:lnTo>
                  <a:lnTo>
                    <a:pt x="71855" y="52485"/>
                  </a:lnTo>
                  <a:lnTo>
                    <a:pt x="71490" y="38703"/>
                  </a:lnTo>
                  <a:lnTo>
                    <a:pt x="58045" y="31433"/>
                  </a:lnTo>
                  <a:lnTo>
                    <a:pt x="57987" y="44390"/>
                  </a:lnTo>
                  <a:lnTo>
                    <a:pt x="31922" y="29256"/>
                  </a:lnTo>
                  <a:lnTo>
                    <a:pt x="31963" y="15797"/>
                  </a:lnTo>
                  <a:lnTo>
                    <a:pt x="18841" y="8505"/>
                  </a:lnTo>
                  <a:lnTo>
                    <a:pt x="18795" y="22102"/>
                  </a:lnTo>
                  <a:lnTo>
                    <a:pt x="0" y="10722"/>
                  </a:lnTo>
                  <a:lnTo>
                    <a:pt x="18083" y="0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670081" y="5240584"/>
              <a:ext cx="199112" cy="137105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5670081" y="5240584"/>
              <a:ext cx="199390" cy="137160"/>
            </a:xfrm>
            <a:custGeom>
              <a:avLst/>
              <a:gdLst/>
              <a:ahLst/>
              <a:cxnLst/>
              <a:rect l="l" t="t" r="r" b="b"/>
              <a:pathLst>
                <a:path w="199389" h="137160">
                  <a:moveTo>
                    <a:pt x="149933" y="84127"/>
                  </a:moveTo>
                  <a:lnTo>
                    <a:pt x="155826" y="104746"/>
                  </a:lnTo>
                  <a:lnTo>
                    <a:pt x="156138" y="122743"/>
                  </a:lnTo>
                  <a:lnTo>
                    <a:pt x="165383" y="130070"/>
                  </a:lnTo>
                  <a:lnTo>
                    <a:pt x="175949" y="134909"/>
                  </a:lnTo>
                  <a:lnTo>
                    <a:pt x="187353" y="137105"/>
                  </a:lnTo>
                  <a:lnTo>
                    <a:pt x="199112" y="136503"/>
                  </a:lnTo>
                  <a:lnTo>
                    <a:pt x="199112" y="120139"/>
                  </a:lnTo>
                  <a:lnTo>
                    <a:pt x="196199" y="108871"/>
                  </a:lnTo>
                  <a:lnTo>
                    <a:pt x="191398" y="98364"/>
                  </a:lnTo>
                  <a:lnTo>
                    <a:pt x="184842" y="88851"/>
                  </a:lnTo>
                  <a:lnTo>
                    <a:pt x="176662" y="80564"/>
                  </a:lnTo>
                  <a:lnTo>
                    <a:pt x="37729" y="0"/>
                  </a:lnTo>
                  <a:lnTo>
                    <a:pt x="27152" y="1291"/>
                  </a:lnTo>
                  <a:lnTo>
                    <a:pt x="17148" y="4635"/>
                  </a:lnTo>
                  <a:lnTo>
                    <a:pt x="8011" y="9899"/>
                  </a:lnTo>
                  <a:lnTo>
                    <a:pt x="35" y="16952"/>
                  </a:lnTo>
                  <a:lnTo>
                    <a:pt x="21307" y="51455"/>
                  </a:lnTo>
                  <a:lnTo>
                    <a:pt x="30413" y="53294"/>
                  </a:lnTo>
                  <a:lnTo>
                    <a:pt x="38411" y="39205"/>
                  </a:lnTo>
                  <a:lnTo>
                    <a:pt x="56495" y="28483"/>
                  </a:lnTo>
                  <a:lnTo>
                    <a:pt x="149933" y="84127"/>
                  </a:lnTo>
                  <a:close/>
                </a:path>
              </a:pathLst>
            </a:custGeom>
            <a:ln w="4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652808" y="5277572"/>
              <a:ext cx="150030" cy="150255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5652807" y="5277572"/>
              <a:ext cx="150495" cy="150495"/>
            </a:xfrm>
            <a:custGeom>
              <a:avLst/>
              <a:gdLst/>
              <a:ahLst/>
              <a:cxnLst/>
              <a:rect l="l" t="t" r="r" b="b"/>
              <a:pathLst>
                <a:path w="150495" h="150495">
                  <a:moveTo>
                    <a:pt x="0" y="96241"/>
                  </a:moveTo>
                  <a:lnTo>
                    <a:pt x="93443" y="150255"/>
                  </a:lnTo>
                  <a:lnTo>
                    <a:pt x="150030" y="56989"/>
                  </a:lnTo>
                  <a:lnTo>
                    <a:pt x="127540" y="43980"/>
                  </a:lnTo>
                  <a:lnTo>
                    <a:pt x="127176" y="30198"/>
                  </a:lnTo>
                  <a:lnTo>
                    <a:pt x="113730" y="22928"/>
                  </a:lnTo>
                  <a:lnTo>
                    <a:pt x="113672" y="35885"/>
                  </a:lnTo>
                  <a:lnTo>
                    <a:pt x="87607" y="20751"/>
                  </a:lnTo>
                  <a:lnTo>
                    <a:pt x="87648" y="7292"/>
                  </a:lnTo>
                  <a:lnTo>
                    <a:pt x="74526" y="0"/>
                  </a:lnTo>
                  <a:lnTo>
                    <a:pt x="74480" y="13597"/>
                  </a:lnTo>
                  <a:lnTo>
                    <a:pt x="55685" y="2217"/>
                  </a:lnTo>
                  <a:lnTo>
                    <a:pt x="0" y="96241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691932" y="5319855"/>
              <a:ext cx="77584" cy="85201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5691932" y="531985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37397" y="83082"/>
                  </a:moveTo>
                  <a:lnTo>
                    <a:pt x="41173" y="85201"/>
                  </a:lnTo>
                  <a:lnTo>
                    <a:pt x="48986" y="72088"/>
                  </a:lnTo>
                  <a:lnTo>
                    <a:pt x="45042" y="70142"/>
                  </a:lnTo>
                  <a:lnTo>
                    <a:pt x="37397" y="83082"/>
                  </a:lnTo>
                  <a:close/>
                </a:path>
                <a:path w="78104" h="85725">
                  <a:moveTo>
                    <a:pt x="47089" y="67047"/>
                  </a:moveTo>
                  <a:lnTo>
                    <a:pt x="50866" y="69166"/>
                  </a:lnTo>
                  <a:lnTo>
                    <a:pt x="58679" y="56059"/>
                  </a:lnTo>
                  <a:lnTo>
                    <a:pt x="54729" y="54114"/>
                  </a:lnTo>
                  <a:lnTo>
                    <a:pt x="47089" y="67047"/>
                  </a:lnTo>
                  <a:close/>
                </a:path>
                <a:path w="78104" h="85725">
                  <a:moveTo>
                    <a:pt x="56533" y="50840"/>
                  </a:moveTo>
                  <a:lnTo>
                    <a:pt x="60309" y="52959"/>
                  </a:lnTo>
                  <a:lnTo>
                    <a:pt x="68122" y="39852"/>
                  </a:lnTo>
                  <a:lnTo>
                    <a:pt x="64178" y="37906"/>
                  </a:lnTo>
                  <a:lnTo>
                    <a:pt x="56533" y="50840"/>
                  </a:lnTo>
                  <a:close/>
                </a:path>
                <a:path w="78104" h="85725">
                  <a:moveTo>
                    <a:pt x="65994" y="34927"/>
                  </a:moveTo>
                  <a:lnTo>
                    <a:pt x="69771" y="37046"/>
                  </a:lnTo>
                  <a:lnTo>
                    <a:pt x="77584" y="23933"/>
                  </a:lnTo>
                  <a:lnTo>
                    <a:pt x="73639" y="21987"/>
                  </a:lnTo>
                  <a:lnTo>
                    <a:pt x="65994" y="34927"/>
                  </a:lnTo>
                  <a:close/>
                </a:path>
                <a:path w="78104" h="85725">
                  <a:moveTo>
                    <a:pt x="47529" y="23817"/>
                  </a:moveTo>
                  <a:lnTo>
                    <a:pt x="51305" y="25936"/>
                  </a:lnTo>
                  <a:lnTo>
                    <a:pt x="59118" y="12824"/>
                  </a:lnTo>
                  <a:lnTo>
                    <a:pt x="55168" y="10878"/>
                  </a:lnTo>
                  <a:lnTo>
                    <a:pt x="47529" y="23817"/>
                  </a:lnTo>
                  <a:close/>
                </a:path>
                <a:path w="78104" h="85725">
                  <a:moveTo>
                    <a:pt x="38062" y="39736"/>
                  </a:moveTo>
                  <a:lnTo>
                    <a:pt x="41838" y="41850"/>
                  </a:lnTo>
                  <a:lnTo>
                    <a:pt x="49651" y="28743"/>
                  </a:lnTo>
                  <a:lnTo>
                    <a:pt x="45707" y="26797"/>
                  </a:lnTo>
                  <a:lnTo>
                    <a:pt x="38062" y="39736"/>
                  </a:lnTo>
                  <a:close/>
                </a:path>
                <a:path w="78104" h="85725">
                  <a:moveTo>
                    <a:pt x="28618" y="55944"/>
                  </a:moveTo>
                  <a:lnTo>
                    <a:pt x="32394" y="58063"/>
                  </a:lnTo>
                  <a:lnTo>
                    <a:pt x="40207" y="44950"/>
                  </a:lnTo>
                  <a:lnTo>
                    <a:pt x="36263" y="43004"/>
                  </a:lnTo>
                  <a:lnTo>
                    <a:pt x="28618" y="55944"/>
                  </a:lnTo>
                  <a:close/>
                </a:path>
                <a:path w="78104" h="85725">
                  <a:moveTo>
                    <a:pt x="18925" y="71973"/>
                  </a:moveTo>
                  <a:lnTo>
                    <a:pt x="22702" y="74092"/>
                  </a:lnTo>
                  <a:lnTo>
                    <a:pt x="30515" y="60985"/>
                  </a:lnTo>
                  <a:lnTo>
                    <a:pt x="26571" y="59039"/>
                  </a:lnTo>
                  <a:lnTo>
                    <a:pt x="18925" y="71973"/>
                  </a:lnTo>
                  <a:close/>
                </a:path>
                <a:path w="78104" h="85725">
                  <a:moveTo>
                    <a:pt x="0" y="61094"/>
                  </a:moveTo>
                  <a:lnTo>
                    <a:pt x="3776" y="63213"/>
                  </a:lnTo>
                  <a:lnTo>
                    <a:pt x="11592" y="50106"/>
                  </a:lnTo>
                  <a:lnTo>
                    <a:pt x="7644" y="48161"/>
                  </a:lnTo>
                  <a:lnTo>
                    <a:pt x="0" y="61094"/>
                  </a:lnTo>
                  <a:close/>
                </a:path>
                <a:path w="78104" h="85725">
                  <a:moveTo>
                    <a:pt x="9690" y="45066"/>
                  </a:moveTo>
                  <a:lnTo>
                    <a:pt x="13466" y="47185"/>
                  </a:lnTo>
                  <a:lnTo>
                    <a:pt x="21279" y="34072"/>
                  </a:lnTo>
                  <a:lnTo>
                    <a:pt x="17335" y="32126"/>
                  </a:lnTo>
                  <a:lnTo>
                    <a:pt x="9690" y="45066"/>
                  </a:lnTo>
                  <a:close/>
                </a:path>
                <a:path w="78104" h="85725">
                  <a:moveTo>
                    <a:pt x="19139" y="28852"/>
                  </a:moveTo>
                  <a:lnTo>
                    <a:pt x="22916" y="30971"/>
                  </a:lnTo>
                  <a:lnTo>
                    <a:pt x="30729" y="17864"/>
                  </a:lnTo>
                  <a:lnTo>
                    <a:pt x="26779" y="15918"/>
                  </a:lnTo>
                  <a:lnTo>
                    <a:pt x="19139" y="28852"/>
                  </a:lnTo>
                  <a:close/>
                </a:path>
                <a:path w="78104" h="85725">
                  <a:moveTo>
                    <a:pt x="28601" y="12939"/>
                  </a:moveTo>
                  <a:lnTo>
                    <a:pt x="32377" y="15058"/>
                  </a:lnTo>
                  <a:lnTo>
                    <a:pt x="40190" y="1945"/>
                  </a:lnTo>
                  <a:lnTo>
                    <a:pt x="36246" y="0"/>
                  </a:lnTo>
                  <a:lnTo>
                    <a:pt x="28601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679718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142"/>
                  </a:moveTo>
                  <a:lnTo>
                    <a:pt x="37397" y="83307"/>
                  </a:ln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close/>
                </a:path>
                <a:path w="86360" h="90804">
                  <a:moveTo>
                    <a:pt x="26704" y="59033"/>
                  </a:moveTo>
                  <a:lnTo>
                    <a:pt x="18926" y="72198"/>
                  </a:ln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close/>
                </a:path>
                <a:path w="86360" h="90804">
                  <a:moveTo>
                    <a:pt x="54867" y="54108"/>
                  </a:moveTo>
                  <a:lnTo>
                    <a:pt x="47089" y="67273"/>
                  </a:ln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close/>
                </a:path>
                <a:path w="86360" h="90804">
                  <a:moveTo>
                    <a:pt x="7778" y="48155"/>
                  </a:moveTo>
                  <a:lnTo>
                    <a:pt x="0" y="61320"/>
                  </a:ln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close/>
                </a:path>
                <a:path w="86360" h="90804">
                  <a:moveTo>
                    <a:pt x="36396" y="43004"/>
                  </a:moveTo>
                  <a:lnTo>
                    <a:pt x="28618" y="56163"/>
                  </a:ln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close/>
                </a:path>
                <a:path w="86360" h="90804">
                  <a:moveTo>
                    <a:pt x="64311" y="37900"/>
                  </a:moveTo>
                  <a:lnTo>
                    <a:pt x="56533" y="51065"/>
                  </a:ln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close/>
                </a:path>
                <a:path w="86360" h="90804">
                  <a:moveTo>
                    <a:pt x="17469" y="32126"/>
                  </a:moveTo>
                  <a:lnTo>
                    <a:pt x="9691" y="45285"/>
                  </a:ln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close/>
                </a:path>
                <a:path w="86360" h="90804">
                  <a:moveTo>
                    <a:pt x="45840" y="26797"/>
                  </a:moveTo>
                  <a:lnTo>
                    <a:pt x="38062" y="39956"/>
                  </a:ln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close/>
                </a:path>
                <a:path w="86360" h="90804">
                  <a:moveTo>
                    <a:pt x="73772" y="21987"/>
                  </a:moveTo>
                  <a:lnTo>
                    <a:pt x="65994" y="35146"/>
                  </a:ln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close/>
                </a:path>
                <a:path w="86360" h="90804">
                  <a:moveTo>
                    <a:pt x="26918" y="15913"/>
                  </a:moveTo>
                  <a:lnTo>
                    <a:pt x="19138" y="29077"/>
                  </a:ln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close/>
                </a:path>
                <a:path w="86360" h="90804">
                  <a:moveTo>
                    <a:pt x="55307" y="10878"/>
                  </a:moveTo>
                  <a:lnTo>
                    <a:pt x="47529" y="24042"/>
                  </a:ln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164"/>
                  </a:ln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679718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164"/>
                  </a:move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lnTo>
                    <a:pt x="28601" y="13164"/>
                  </a:lnTo>
                  <a:close/>
                </a:path>
                <a:path w="86360" h="90804">
                  <a:moveTo>
                    <a:pt x="19138" y="29077"/>
                  </a:move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lnTo>
                    <a:pt x="19138" y="29077"/>
                  </a:lnTo>
                  <a:close/>
                </a:path>
                <a:path w="86360" h="90804">
                  <a:moveTo>
                    <a:pt x="9691" y="45285"/>
                  </a:move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lnTo>
                    <a:pt x="9691" y="45285"/>
                  </a:lnTo>
                  <a:close/>
                </a:path>
                <a:path w="86360" h="90804">
                  <a:moveTo>
                    <a:pt x="0" y="61320"/>
                  </a:move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lnTo>
                    <a:pt x="0" y="61320"/>
                  </a:lnTo>
                  <a:close/>
                </a:path>
                <a:path w="86360" h="90804">
                  <a:moveTo>
                    <a:pt x="18926" y="72198"/>
                  </a:move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lnTo>
                    <a:pt x="18926" y="72198"/>
                  </a:lnTo>
                  <a:close/>
                </a:path>
                <a:path w="86360" h="90804">
                  <a:moveTo>
                    <a:pt x="28618" y="56163"/>
                  </a:move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lnTo>
                    <a:pt x="28618" y="56163"/>
                  </a:lnTo>
                  <a:close/>
                </a:path>
                <a:path w="86360" h="90804">
                  <a:moveTo>
                    <a:pt x="38062" y="39956"/>
                  </a:move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lnTo>
                    <a:pt x="38062" y="39956"/>
                  </a:lnTo>
                  <a:close/>
                </a:path>
                <a:path w="86360" h="90804">
                  <a:moveTo>
                    <a:pt x="47529" y="24042"/>
                  </a:move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lnTo>
                    <a:pt x="47529" y="24042"/>
                  </a:lnTo>
                  <a:close/>
                </a:path>
                <a:path w="86360" h="90804">
                  <a:moveTo>
                    <a:pt x="65994" y="35146"/>
                  </a:move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lnTo>
                    <a:pt x="65994" y="35146"/>
                  </a:lnTo>
                  <a:close/>
                </a:path>
                <a:path w="86360" h="90804">
                  <a:moveTo>
                    <a:pt x="56533" y="51065"/>
                  </a:move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lnTo>
                    <a:pt x="56533" y="51065"/>
                  </a:lnTo>
                  <a:close/>
                </a:path>
                <a:path w="86360" h="90804">
                  <a:moveTo>
                    <a:pt x="47089" y="67273"/>
                  </a:move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lnTo>
                    <a:pt x="47089" y="67273"/>
                  </a:lnTo>
                  <a:close/>
                </a:path>
                <a:path w="86360" h="90804">
                  <a:moveTo>
                    <a:pt x="37397" y="83307"/>
                  </a:move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lnTo>
                    <a:pt x="37397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652808" y="5374582"/>
              <a:ext cx="93443" cy="89254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5652807" y="5374582"/>
              <a:ext cx="93980" cy="89535"/>
            </a:xfrm>
            <a:custGeom>
              <a:avLst/>
              <a:gdLst/>
              <a:ahLst/>
              <a:cxnLst/>
              <a:rect l="l" t="t" r="r" b="b"/>
              <a:pathLst>
                <a:path w="93979" h="89535">
                  <a:moveTo>
                    <a:pt x="0" y="36878"/>
                  </a:moveTo>
                  <a:lnTo>
                    <a:pt x="85242" y="85980"/>
                  </a:lnTo>
                  <a:lnTo>
                    <a:pt x="87706" y="87657"/>
                  </a:lnTo>
                  <a:lnTo>
                    <a:pt x="90499" y="88774"/>
                  </a:lnTo>
                  <a:lnTo>
                    <a:pt x="93443" y="89254"/>
                  </a:lnTo>
                  <a:lnTo>
                    <a:pt x="93443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652199" y="5218325"/>
              <a:ext cx="247015" cy="246379"/>
            </a:xfrm>
            <a:custGeom>
              <a:avLst/>
              <a:gdLst/>
              <a:ahLst/>
              <a:cxnLst/>
              <a:rect l="l" t="t" r="r" b="b"/>
              <a:pathLst>
                <a:path w="247014" h="246379">
                  <a:moveTo>
                    <a:pt x="246483" y="124164"/>
                  </a:moveTo>
                  <a:lnTo>
                    <a:pt x="242628" y="113927"/>
                  </a:lnTo>
                  <a:lnTo>
                    <a:pt x="237355" y="104415"/>
                  </a:lnTo>
                  <a:lnTo>
                    <a:pt x="230762" y="95773"/>
                  </a:lnTo>
                  <a:lnTo>
                    <a:pt x="222945" y="88151"/>
                  </a:lnTo>
                  <a:lnTo>
                    <a:pt x="69461" y="0"/>
                  </a:lnTo>
                  <a:lnTo>
                    <a:pt x="45208" y="7933"/>
                  </a:lnTo>
                  <a:lnTo>
                    <a:pt x="35932" y="13341"/>
                  </a:lnTo>
                  <a:lnTo>
                    <a:pt x="28125" y="20547"/>
                  </a:lnTo>
                  <a:lnTo>
                    <a:pt x="22036" y="29266"/>
                  </a:lnTo>
                  <a:lnTo>
                    <a:pt x="17917" y="39211"/>
                  </a:lnTo>
                  <a:lnTo>
                    <a:pt x="39018" y="74139"/>
                  </a:lnTo>
                  <a:lnTo>
                    <a:pt x="48295" y="75552"/>
                  </a:lnTo>
                  <a:lnTo>
                    <a:pt x="5526" y="147306"/>
                  </a:lnTo>
                  <a:lnTo>
                    <a:pt x="1800" y="151244"/>
                  </a:lnTo>
                  <a:lnTo>
                    <a:pt x="0" y="156637"/>
                  </a:lnTo>
                  <a:lnTo>
                    <a:pt x="608" y="162036"/>
                  </a:lnTo>
                  <a:lnTo>
                    <a:pt x="608" y="193135"/>
                  </a:lnTo>
                  <a:lnTo>
                    <a:pt x="85851" y="242236"/>
                  </a:lnTo>
                  <a:lnTo>
                    <a:pt x="90593" y="246234"/>
                  </a:lnTo>
                  <a:lnTo>
                    <a:pt x="97504" y="246234"/>
                  </a:lnTo>
                  <a:lnTo>
                    <a:pt x="102246" y="242236"/>
                  </a:lnTo>
                  <a:lnTo>
                    <a:pt x="216994" y="176765"/>
                  </a:lnTo>
                  <a:lnTo>
                    <a:pt x="216994" y="158762"/>
                  </a:lnTo>
                  <a:lnTo>
                    <a:pt x="226331" y="157894"/>
                  </a:lnTo>
                  <a:lnTo>
                    <a:pt x="234749" y="154261"/>
                  </a:lnTo>
                  <a:lnTo>
                    <a:pt x="241668" y="148229"/>
                  </a:lnTo>
                  <a:lnTo>
                    <a:pt x="246506" y="140164"/>
                  </a:lnTo>
                  <a:lnTo>
                    <a:pt x="246483" y="124164"/>
                  </a:lnTo>
                  <a:close/>
                </a:path>
              </a:pathLst>
            </a:custGeom>
            <a:ln w="8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629912" y="4698466"/>
              <a:ext cx="1658874" cy="237007"/>
            </a:xfrm>
            <a:prstGeom prst="rect">
              <a:avLst/>
            </a:prstGeom>
          </p:spPr>
        </p:pic>
      </p:grpSp>
      <p:sp>
        <p:nvSpPr>
          <p:cNvPr id="218" name="object 218"/>
          <p:cNvSpPr txBox="1"/>
          <p:nvPr/>
        </p:nvSpPr>
        <p:spPr>
          <a:xfrm>
            <a:off x="5266944" y="3774947"/>
            <a:ext cx="1225550" cy="462280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200" dirty="0">
                <a:latin typeface="MS UI Gothic"/>
                <a:cs typeface="MS UI Gothic"/>
              </a:rPr>
              <a:t>業務②</a:t>
            </a:r>
            <a:endParaRPr sz="1200">
              <a:latin typeface="MS UI Gothic"/>
              <a:cs typeface="MS UI Gothic"/>
            </a:endParaRPr>
          </a:p>
          <a:p>
            <a:pPr marL="1270" algn="ctr">
              <a:lnSpc>
                <a:spcPct val="100000"/>
              </a:lnSpc>
            </a:pPr>
            <a:r>
              <a:rPr sz="1200" spc="75" dirty="0">
                <a:latin typeface="MS UI Gothic"/>
                <a:cs typeface="MS UI Gothic"/>
              </a:rPr>
              <a:t>イ</a:t>
            </a:r>
            <a:r>
              <a:rPr sz="1200" spc="135" dirty="0">
                <a:latin typeface="MS UI Gothic"/>
                <a:cs typeface="MS UI Gothic"/>
              </a:rPr>
              <a:t>ンバ</a:t>
            </a:r>
            <a:r>
              <a:rPr sz="1200" spc="125" dirty="0">
                <a:latin typeface="MS UI Gothic"/>
                <a:cs typeface="MS UI Gothic"/>
              </a:rPr>
              <a:t>ウ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-75" dirty="0">
                <a:latin typeface="MS UI Gothic"/>
                <a:cs typeface="MS UI Gothic"/>
              </a:rPr>
              <a:t>ド</a:t>
            </a:r>
            <a:r>
              <a:rPr sz="1200" spc="-50" dirty="0">
                <a:latin typeface="MS UI Gothic"/>
                <a:cs typeface="MS UI Gothic"/>
              </a:rPr>
              <a:t>ACD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4637532" y="3258311"/>
            <a:ext cx="1225550" cy="462280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200" dirty="0">
                <a:latin typeface="MS UI Gothic"/>
                <a:cs typeface="MS UI Gothic"/>
              </a:rPr>
              <a:t>自動音声</a:t>
            </a:r>
            <a:endParaRPr sz="12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</a:pPr>
            <a:r>
              <a:rPr sz="1200" spc="-30" dirty="0">
                <a:latin typeface="MS UI Gothic"/>
                <a:cs typeface="MS UI Gothic"/>
              </a:rPr>
              <a:t>（IVR）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10719" y="879475"/>
            <a:ext cx="8265793" cy="12028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marR="5080">
              <a:lnSpc>
                <a:spcPct val="100000"/>
              </a:lnSpc>
              <a:spcBef>
                <a:spcPts val="100"/>
              </a:spcBef>
            </a:pPr>
            <a:r>
              <a:rPr sz="1800" spc="2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BlueBean</a:t>
            </a:r>
            <a:r>
              <a:rPr lang="ja-JP" altLang="en-US" sz="1800" spc="19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の</a:t>
            </a:r>
            <a:r>
              <a:rPr lang="ja-JP" altLang="en-US" sz="1800" spc="6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</a:t>
            </a:r>
            <a:r>
              <a:rPr lang="ja-JP" altLang="en-US" sz="1800" spc="7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セ</a:t>
            </a:r>
            <a:r>
              <a:rPr lang="ja-JP" altLang="en-US" sz="1800" spc="65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ンス</a:t>
            </a:r>
            <a:r>
              <a:rPr lang="ja-JP" altLang="en-US" sz="1800" spc="75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は</a:t>
            </a:r>
            <a:r>
              <a:rPr lang="ja-JP" altLang="en-US" sz="1800" spc="9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外線同時発着信数</a:t>
            </a:r>
            <a:r>
              <a:rPr lang="ja-JP" altLang="en-US" sz="1800" spc="4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（</a:t>
            </a:r>
            <a:r>
              <a:rPr lang="ja-JP" altLang="en-US" sz="1800" spc="7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チ</a:t>
            </a:r>
            <a:r>
              <a:rPr lang="ja-JP" altLang="en-US" sz="1800" spc="55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ャ</a:t>
            </a:r>
            <a:r>
              <a:rPr lang="ja-JP" altLang="en-US" sz="1800" spc="7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ネル</a:t>
            </a:r>
            <a:r>
              <a:rPr lang="ja-JP" altLang="en-US" sz="1800" spc="9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数</a:t>
            </a:r>
            <a:r>
              <a:rPr lang="ja-JP" altLang="en-US" sz="1800" spc="4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）</a:t>
            </a:r>
            <a:r>
              <a:rPr lang="ja-JP" altLang="en-US" sz="1800" spc="7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ベー</a:t>
            </a:r>
            <a:r>
              <a:rPr lang="ja-JP" altLang="en-US" sz="1800" spc="8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ス </a:t>
            </a:r>
            <a:r>
              <a:rPr lang="en-US" altLang="ja-JP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※</a:t>
            </a:r>
            <a:r>
              <a:rPr lang="ja-JP" altLang="en-US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同時ログインの制限あり </a:t>
            </a:r>
            <a:r>
              <a:rPr sz="1800" spc="95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な</a:t>
            </a:r>
            <a:r>
              <a:rPr sz="1800" spc="9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ので</a:t>
            </a:r>
            <a:r>
              <a:rPr sz="1800" spc="7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、</a:t>
            </a:r>
            <a:r>
              <a:rPr sz="1800" spc="145" dirty="0" err="1">
                <a:solidFill>
                  <a:srgbClr val="3366FF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オ</a:t>
            </a:r>
            <a:r>
              <a:rPr sz="1800" spc="150" dirty="0" err="1">
                <a:solidFill>
                  <a:srgbClr val="3366FF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ペ</a:t>
            </a:r>
            <a:r>
              <a:rPr sz="1800" spc="65" dirty="0" err="1">
                <a:solidFill>
                  <a:srgbClr val="3366FF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レ</a:t>
            </a:r>
            <a:r>
              <a:rPr sz="1800" spc="70" dirty="0" err="1">
                <a:solidFill>
                  <a:srgbClr val="3366FF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ー</a:t>
            </a:r>
            <a:r>
              <a:rPr sz="1800" spc="120" dirty="0" err="1">
                <a:solidFill>
                  <a:srgbClr val="3366FF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タ</a:t>
            </a:r>
            <a:r>
              <a:rPr sz="1800" spc="130" dirty="0" err="1">
                <a:solidFill>
                  <a:srgbClr val="3366FF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ー</a:t>
            </a:r>
            <a:r>
              <a:rPr sz="1800" spc="35" dirty="0" err="1">
                <a:solidFill>
                  <a:srgbClr val="3366FF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の</a:t>
            </a:r>
            <a:r>
              <a:rPr sz="1800" spc="45" dirty="0" err="1">
                <a:solidFill>
                  <a:srgbClr val="3366FF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人数</a:t>
            </a:r>
            <a:r>
              <a:rPr sz="1800" spc="40" dirty="0" err="1">
                <a:solidFill>
                  <a:srgbClr val="3366FF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や</a:t>
            </a:r>
            <a:r>
              <a:rPr sz="1800" spc="45" dirty="0" err="1">
                <a:solidFill>
                  <a:srgbClr val="3366FF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座席数</a:t>
            </a:r>
            <a:r>
              <a:rPr sz="1800" spc="40" dirty="0" err="1">
                <a:solidFill>
                  <a:srgbClr val="3366FF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は</a:t>
            </a:r>
            <a:r>
              <a:rPr sz="1800" spc="45" dirty="0" err="1">
                <a:solidFill>
                  <a:srgbClr val="3366FF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自由</a:t>
            </a:r>
            <a:r>
              <a:rPr sz="1800" spc="35" dirty="0" err="1">
                <a:solidFill>
                  <a:srgbClr val="3366FF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に</a:t>
            </a:r>
            <a:r>
              <a:rPr sz="1800" spc="45" dirty="0" err="1">
                <a:solidFill>
                  <a:srgbClr val="3366FF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変更可</a:t>
            </a:r>
            <a:r>
              <a:rPr sz="1800" spc="40" dirty="0" err="1">
                <a:solidFill>
                  <a:srgbClr val="3366FF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能</a:t>
            </a:r>
            <a:r>
              <a:rPr sz="1800" spc="114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。</a:t>
            </a:r>
            <a:r>
              <a:rPr sz="1800" spc="13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</a:t>
            </a:r>
            <a:r>
              <a:rPr sz="1800" spc="135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イ</a:t>
            </a:r>
            <a:r>
              <a:rPr sz="1800" spc="15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セ</a:t>
            </a:r>
            <a:r>
              <a:rPr sz="1800" spc="13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ン</a:t>
            </a:r>
            <a:r>
              <a:rPr sz="1800" spc="18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ス</a:t>
            </a:r>
            <a:r>
              <a:rPr sz="1800" spc="195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の</a:t>
            </a:r>
            <a:r>
              <a:rPr sz="1800" spc="12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範囲内</a:t>
            </a:r>
            <a:r>
              <a:rPr sz="1800" spc="95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であ</a:t>
            </a:r>
            <a:r>
              <a:rPr sz="1800" spc="105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れ</a:t>
            </a:r>
            <a:r>
              <a:rPr sz="1800" spc="10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ば</a:t>
            </a:r>
            <a:r>
              <a:rPr sz="1800" spc="85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イ</a:t>
            </a:r>
            <a:r>
              <a:rPr sz="1800" spc="9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ン</a:t>
            </a:r>
            <a:r>
              <a:rPr sz="1800" spc="10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バ</a:t>
            </a:r>
            <a:r>
              <a:rPr sz="1800" spc="9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ウ</a:t>
            </a:r>
            <a:r>
              <a:rPr sz="1800" spc="4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ン</a:t>
            </a:r>
            <a:r>
              <a:rPr lang="ja-JP" altLang="en-US" sz="1800" spc="40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ド・アウトバウンド</a:t>
            </a:r>
            <a:r>
              <a:rPr sz="1800" spc="75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の</a:t>
            </a:r>
            <a:r>
              <a:rPr sz="1800" spc="9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組</a:t>
            </a:r>
            <a:r>
              <a:rPr sz="1800" spc="8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み</a:t>
            </a:r>
            <a:r>
              <a:rPr sz="1800" spc="9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合</a:t>
            </a:r>
            <a:r>
              <a:rPr sz="1800" spc="75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わせ</a:t>
            </a:r>
            <a:r>
              <a:rPr sz="1800" spc="7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も</a:t>
            </a:r>
            <a:r>
              <a:rPr sz="1800" spc="9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制限</a:t>
            </a:r>
            <a:r>
              <a:rPr sz="1800" spc="65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な</a:t>
            </a:r>
            <a:r>
              <a:rPr sz="1800" spc="8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く</a:t>
            </a:r>
            <a:r>
              <a:rPr sz="1800" spc="16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自由</a:t>
            </a:r>
            <a:r>
              <a:rPr sz="1800" spc="114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に</a:t>
            </a:r>
            <a:r>
              <a:rPr sz="1800" spc="6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行</a:t>
            </a:r>
            <a:r>
              <a:rPr sz="1800" spc="45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えま</a:t>
            </a:r>
            <a:r>
              <a:rPr sz="1800" spc="50" dirty="0" err="1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す</a:t>
            </a:r>
            <a:r>
              <a:rPr sz="1800" spc="40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。</a:t>
            </a:r>
            <a:endParaRPr sz="1800" dirty="0"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 dirty="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tabLst>
                <a:tab pos="2113915" algn="l"/>
                <a:tab pos="4178935" algn="l"/>
              </a:tabLst>
            </a:pPr>
            <a:r>
              <a:rPr lang="ja-JP" altLang="en-US" sz="1000" spc="-5" dirty="0">
                <a:latin typeface="MS UI Gothic"/>
                <a:cs typeface="MS UI Gothic"/>
              </a:rPr>
              <a:t>　　　　　</a:t>
            </a:r>
            <a:r>
              <a:rPr sz="1000" spc="-5" dirty="0" err="1">
                <a:latin typeface="MS UI Gothic"/>
                <a:cs typeface="MS UI Gothic"/>
              </a:rPr>
              <a:t>業務①営業対象顧客</a:t>
            </a:r>
            <a:r>
              <a:rPr sz="1000" spc="-5" dirty="0">
                <a:latin typeface="MS UI Gothic"/>
                <a:cs typeface="MS UI Gothic"/>
              </a:rPr>
              <a:t>	</a:t>
            </a:r>
            <a:r>
              <a:rPr lang="ja-JP" altLang="en-US" sz="1000" spc="-5" dirty="0">
                <a:latin typeface="MS UI Gothic"/>
                <a:cs typeface="MS UI Gothic"/>
              </a:rPr>
              <a:t>　　　</a:t>
            </a:r>
            <a:r>
              <a:rPr sz="1000" spc="25" dirty="0" err="1">
                <a:latin typeface="MS UI Gothic"/>
                <a:cs typeface="MS UI Gothic"/>
              </a:rPr>
              <a:t>業務②サポ</a:t>
            </a:r>
            <a:r>
              <a:rPr sz="1000" spc="10" dirty="0" err="1">
                <a:latin typeface="MS UI Gothic"/>
                <a:cs typeface="MS UI Gothic"/>
              </a:rPr>
              <a:t>ー</a:t>
            </a:r>
            <a:r>
              <a:rPr sz="1000" spc="-90" dirty="0" err="1">
                <a:latin typeface="MS UI Gothic"/>
                <a:cs typeface="MS UI Gothic"/>
              </a:rPr>
              <a:t>ト</a:t>
            </a:r>
            <a:r>
              <a:rPr sz="1000" spc="-5" dirty="0" err="1">
                <a:latin typeface="MS UI Gothic"/>
                <a:cs typeface="MS UI Gothic"/>
              </a:rPr>
              <a:t>対象顧客</a:t>
            </a:r>
            <a:r>
              <a:rPr sz="1000" dirty="0">
                <a:latin typeface="MS UI Gothic"/>
                <a:cs typeface="MS UI Gothic"/>
              </a:rPr>
              <a:t>	</a:t>
            </a:r>
            <a:r>
              <a:rPr lang="ja-JP" altLang="en-US" sz="1000" dirty="0">
                <a:latin typeface="MS UI Gothic"/>
                <a:cs typeface="MS UI Gothic"/>
              </a:rPr>
              <a:t>　　</a:t>
            </a:r>
            <a:r>
              <a:rPr sz="1000" spc="5" dirty="0" err="1">
                <a:latin typeface="MS UI Gothic"/>
                <a:cs typeface="MS UI Gothic"/>
              </a:rPr>
              <a:t>業務②問合</a:t>
            </a:r>
            <a:r>
              <a:rPr sz="1000" spc="10" dirty="0" err="1">
                <a:latin typeface="MS UI Gothic"/>
                <a:cs typeface="MS UI Gothic"/>
              </a:rPr>
              <a:t>せ</a:t>
            </a:r>
            <a:r>
              <a:rPr sz="1000" spc="-5" dirty="0" err="1">
                <a:latin typeface="MS UI Gothic"/>
                <a:cs typeface="MS UI Gothic"/>
              </a:rPr>
              <a:t>顧客</a:t>
            </a:r>
            <a:endParaRPr sz="1000" dirty="0">
              <a:latin typeface="MS UI Gothic"/>
              <a:cs typeface="MS UI Gothic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4712970" y="4739385"/>
            <a:ext cx="14706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70" dirty="0">
                <a:latin typeface="MS UI Gothic"/>
                <a:cs typeface="MS UI Gothic"/>
              </a:rPr>
              <a:t>イ</a:t>
            </a:r>
            <a:r>
              <a:rPr sz="900" spc="80" dirty="0">
                <a:latin typeface="MS UI Gothic"/>
                <a:cs typeface="MS UI Gothic"/>
              </a:rPr>
              <a:t>ン</a:t>
            </a:r>
            <a:r>
              <a:rPr sz="900" spc="75" dirty="0">
                <a:latin typeface="MS UI Gothic"/>
                <a:cs typeface="MS UI Gothic"/>
              </a:rPr>
              <a:t>バ</a:t>
            </a:r>
            <a:r>
              <a:rPr sz="900" spc="100" dirty="0">
                <a:latin typeface="MS UI Gothic"/>
                <a:cs typeface="MS UI Gothic"/>
              </a:rPr>
              <a:t>ウ</a:t>
            </a:r>
            <a:r>
              <a:rPr sz="900" spc="105" dirty="0">
                <a:latin typeface="MS UI Gothic"/>
                <a:cs typeface="MS UI Gothic"/>
              </a:rPr>
              <a:t>ン</a:t>
            </a:r>
            <a:r>
              <a:rPr sz="900" spc="25" dirty="0">
                <a:latin typeface="MS UI Gothic"/>
                <a:cs typeface="MS UI Gothic"/>
              </a:rPr>
              <a:t>ドオ</a:t>
            </a:r>
            <a:r>
              <a:rPr sz="900" spc="30" dirty="0">
                <a:latin typeface="MS UI Gothic"/>
                <a:cs typeface="MS UI Gothic"/>
              </a:rPr>
              <a:t>ペ</a:t>
            </a:r>
            <a:r>
              <a:rPr sz="900" spc="25" dirty="0">
                <a:latin typeface="MS UI Gothic"/>
                <a:cs typeface="MS UI Gothic"/>
              </a:rPr>
              <a:t>レ</a:t>
            </a:r>
            <a:r>
              <a:rPr sz="900" spc="3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222" name="object 222"/>
          <p:cNvGrpSpPr/>
          <p:nvPr/>
        </p:nvGrpSpPr>
        <p:grpSpPr>
          <a:xfrm>
            <a:off x="2575560" y="4698453"/>
            <a:ext cx="1476375" cy="770890"/>
            <a:chOff x="2575560" y="4698453"/>
            <a:chExt cx="1476375" cy="770890"/>
          </a:xfrm>
        </p:grpSpPr>
        <p:sp>
          <p:nvSpPr>
            <p:cNvPr id="223" name="object 223"/>
            <p:cNvSpPr/>
            <p:nvPr/>
          </p:nvSpPr>
          <p:spPr>
            <a:xfrm>
              <a:off x="3139101" y="5218205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138916" y="5209354"/>
              <a:ext cx="55575" cy="50644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3138916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019685" y="5139461"/>
              <a:ext cx="174806" cy="106486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3019685" y="5139461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221772" y="5108060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104057" y="5016897"/>
              <a:ext cx="227852" cy="132625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3104056" y="5016897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229857" y="5003408"/>
              <a:ext cx="23139" cy="126938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3229857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252084" y="4997651"/>
              <a:ext cx="43450" cy="102307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3252084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183375" y="4953086"/>
              <a:ext cx="112159" cy="60932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3183375" y="4953086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221772" y="5085777"/>
              <a:ext cx="110137" cy="112435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3221772" y="5085777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130831" y="4949031"/>
              <a:ext cx="122165" cy="67865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3130831" y="4949031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018103" y="5146469"/>
              <a:ext cx="160483" cy="115112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3306188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306188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" name="object 24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104056" y="4960177"/>
              <a:ext cx="125800" cy="238035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3104056" y="4960177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142960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19685" y="4949031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175638" y="5159721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175638" y="5159721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1661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1661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1661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30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1661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200628" y="5110183"/>
              <a:ext cx="8371" cy="9684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3200628" y="5110184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142960" y="4985496"/>
              <a:ext cx="71740" cy="120751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3142960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166268" y="5205755"/>
              <a:ext cx="231712" cy="202431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3166268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216246" y="5097237"/>
              <a:ext cx="137868" cy="135724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3191972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166268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043368" y="5358299"/>
              <a:ext cx="172085" cy="106045"/>
            </a:xfrm>
            <a:custGeom>
              <a:avLst/>
              <a:gdLst/>
              <a:ahLst/>
              <a:cxnLst/>
              <a:rect l="l" t="t" r="r" b="b"/>
              <a:pathLst>
                <a:path w="172085" h="106045">
                  <a:moveTo>
                    <a:pt x="153958" y="0"/>
                  </a:moveTo>
                  <a:lnTo>
                    <a:pt x="151752" y="196"/>
                  </a:lnTo>
                  <a:lnTo>
                    <a:pt x="0" y="105536"/>
                  </a:lnTo>
                  <a:lnTo>
                    <a:pt x="68853" y="105536"/>
                  </a:lnTo>
                  <a:lnTo>
                    <a:pt x="135181" y="83562"/>
                  </a:lnTo>
                  <a:lnTo>
                    <a:pt x="171429" y="23702"/>
                  </a:lnTo>
                  <a:lnTo>
                    <a:pt x="171925" y="16301"/>
                  </a:lnTo>
                  <a:lnTo>
                    <a:pt x="169621" y="9522"/>
                  </a:lnTo>
                  <a:lnTo>
                    <a:pt x="164938" y="4101"/>
                  </a:lnTo>
                  <a:lnTo>
                    <a:pt x="158301" y="773"/>
                  </a:lnTo>
                  <a:lnTo>
                    <a:pt x="156108" y="190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966540" y="5218325"/>
              <a:ext cx="228588" cy="158762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2966540" y="5218325"/>
              <a:ext cx="228600" cy="159385"/>
            </a:xfrm>
            <a:custGeom>
              <a:avLst/>
              <a:gdLst/>
              <a:ahLst/>
              <a:cxnLst/>
              <a:rect l="l" t="t" r="r" b="b"/>
              <a:pathLst>
                <a:path w="228600" h="159385">
                  <a:moveTo>
                    <a:pt x="228565" y="124164"/>
                  </a:moveTo>
                  <a:lnTo>
                    <a:pt x="208252" y="157468"/>
                  </a:lnTo>
                  <a:lnTo>
                    <a:pt x="199077" y="158762"/>
                  </a:lnTo>
                  <a:lnTo>
                    <a:pt x="199077" y="142398"/>
                  </a:lnTo>
                  <a:lnTo>
                    <a:pt x="196201" y="131114"/>
                  </a:lnTo>
                  <a:lnTo>
                    <a:pt x="191411" y="120597"/>
                  </a:lnTo>
                  <a:lnTo>
                    <a:pt x="184841" y="111087"/>
                  </a:lnTo>
                  <a:lnTo>
                    <a:pt x="176627" y="102823"/>
                  </a:lnTo>
                  <a:lnTo>
                    <a:pt x="37693" y="22258"/>
                  </a:lnTo>
                  <a:lnTo>
                    <a:pt x="27117" y="23550"/>
                  </a:lnTo>
                  <a:lnTo>
                    <a:pt x="17113" y="26893"/>
                  </a:lnTo>
                  <a:lnTo>
                    <a:pt x="7976" y="32158"/>
                  </a:lnTo>
                  <a:lnTo>
                    <a:pt x="0" y="39211"/>
                  </a:lnTo>
                  <a:lnTo>
                    <a:pt x="3929" y="29160"/>
                  </a:lnTo>
                  <a:lnTo>
                    <a:pt x="9975" y="20380"/>
                  </a:lnTo>
                  <a:lnTo>
                    <a:pt x="17856" y="13197"/>
                  </a:lnTo>
                  <a:lnTo>
                    <a:pt x="27291" y="7933"/>
                  </a:lnTo>
                  <a:lnTo>
                    <a:pt x="205028" y="88151"/>
                  </a:lnTo>
                  <a:lnTo>
                    <a:pt x="224549" y="114031"/>
                  </a:lnTo>
                  <a:lnTo>
                    <a:pt x="228565" y="124164"/>
                  </a:lnTo>
                  <a:close/>
                </a:path>
              </a:pathLst>
            </a:custGeom>
            <a:ln w="4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042674" y="5324711"/>
              <a:ext cx="122943" cy="139177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3042674" y="5324712"/>
              <a:ext cx="123189" cy="139700"/>
            </a:xfrm>
            <a:custGeom>
              <a:avLst/>
              <a:gdLst/>
              <a:ahLst/>
              <a:cxnLst/>
              <a:rect l="l" t="t" r="r" b="b"/>
              <a:pathLst>
                <a:path w="123189" h="139700">
                  <a:moveTo>
                    <a:pt x="122943" y="70379"/>
                  </a:moveTo>
                  <a:lnTo>
                    <a:pt x="8194" y="135904"/>
                  </a:lnTo>
                  <a:lnTo>
                    <a:pt x="5736" y="137581"/>
                  </a:lnTo>
                  <a:lnTo>
                    <a:pt x="2937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587" y="9850"/>
                  </a:lnTo>
                  <a:lnTo>
                    <a:pt x="73763" y="0"/>
                  </a:lnTo>
                  <a:lnTo>
                    <a:pt x="122943" y="52376"/>
                  </a:lnTo>
                  <a:lnTo>
                    <a:pt x="122943" y="70379"/>
                  </a:lnTo>
                  <a:close/>
                </a:path>
              </a:pathLst>
            </a:custGeom>
            <a:ln w="4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004916" y="5269067"/>
              <a:ext cx="111521" cy="65494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3004916" y="5269067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644"/>
                  </a:lnTo>
                  <a:lnTo>
                    <a:pt x="94345" y="65494"/>
                  </a:lnTo>
                  <a:lnTo>
                    <a:pt x="71855" y="52485"/>
                  </a:lnTo>
                  <a:lnTo>
                    <a:pt x="71490" y="38703"/>
                  </a:lnTo>
                  <a:lnTo>
                    <a:pt x="58045" y="31433"/>
                  </a:lnTo>
                  <a:lnTo>
                    <a:pt x="57987" y="44390"/>
                  </a:lnTo>
                  <a:lnTo>
                    <a:pt x="31922" y="29256"/>
                  </a:lnTo>
                  <a:lnTo>
                    <a:pt x="31963" y="15797"/>
                  </a:lnTo>
                  <a:lnTo>
                    <a:pt x="18841" y="8505"/>
                  </a:lnTo>
                  <a:lnTo>
                    <a:pt x="18795" y="22102"/>
                  </a:lnTo>
                  <a:lnTo>
                    <a:pt x="0" y="10722"/>
                  </a:lnTo>
                  <a:lnTo>
                    <a:pt x="18083" y="0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966505" y="5240584"/>
              <a:ext cx="199112" cy="137105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2966505" y="5240584"/>
              <a:ext cx="199390" cy="137160"/>
            </a:xfrm>
            <a:custGeom>
              <a:avLst/>
              <a:gdLst/>
              <a:ahLst/>
              <a:cxnLst/>
              <a:rect l="l" t="t" r="r" b="b"/>
              <a:pathLst>
                <a:path w="199389" h="137160">
                  <a:moveTo>
                    <a:pt x="149933" y="84127"/>
                  </a:moveTo>
                  <a:lnTo>
                    <a:pt x="155826" y="104746"/>
                  </a:lnTo>
                  <a:lnTo>
                    <a:pt x="156138" y="122743"/>
                  </a:lnTo>
                  <a:lnTo>
                    <a:pt x="165383" y="130070"/>
                  </a:lnTo>
                  <a:lnTo>
                    <a:pt x="175949" y="134909"/>
                  </a:lnTo>
                  <a:lnTo>
                    <a:pt x="187353" y="137105"/>
                  </a:lnTo>
                  <a:lnTo>
                    <a:pt x="199112" y="136503"/>
                  </a:lnTo>
                  <a:lnTo>
                    <a:pt x="199112" y="120139"/>
                  </a:lnTo>
                  <a:lnTo>
                    <a:pt x="196199" y="108871"/>
                  </a:lnTo>
                  <a:lnTo>
                    <a:pt x="191398" y="98364"/>
                  </a:lnTo>
                  <a:lnTo>
                    <a:pt x="184842" y="88851"/>
                  </a:lnTo>
                  <a:lnTo>
                    <a:pt x="176662" y="80564"/>
                  </a:lnTo>
                  <a:lnTo>
                    <a:pt x="37729" y="0"/>
                  </a:lnTo>
                  <a:lnTo>
                    <a:pt x="27152" y="1291"/>
                  </a:lnTo>
                  <a:lnTo>
                    <a:pt x="17148" y="4635"/>
                  </a:lnTo>
                  <a:lnTo>
                    <a:pt x="8011" y="9899"/>
                  </a:lnTo>
                  <a:lnTo>
                    <a:pt x="35" y="16952"/>
                  </a:lnTo>
                  <a:lnTo>
                    <a:pt x="21307" y="51455"/>
                  </a:lnTo>
                  <a:lnTo>
                    <a:pt x="30413" y="53294"/>
                  </a:lnTo>
                  <a:lnTo>
                    <a:pt x="38411" y="39205"/>
                  </a:lnTo>
                  <a:lnTo>
                    <a:pt x="56495" y="28483"/>
                  </a:lnTo>
                  <a:lnTo>
                    <a:pt x="149933" y="84127"/>
                  </a:lnTo>
                  <a:close/>
                </a:path>
              </a:pathLst>
            </a:custGeom>
            <a:ln w="4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" name="object 27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949231" y="5277572"/>
              <a:ext cx="150030" cy="150255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2949231" y="5277572"/>
              <a:ext cx="150495" cy="150495"/>
            </a:xfrm>
            <a:custGeom>
              <a:avLst/>
              <a:gdLst/>
              <a:ahLst/>
              <a:cxnLst/>
              <a:rect l="l" t="t" r="r" b="b"/>
              <a:pathLst>
                <a:path w="150494" h="150495">
                  <a:moveTo>
                    <a:pt x="0" y="96241"/>
                  </a:moveTo>
                  <a:lnTo>
                    <a:pt x="93443" y="150255"/>
                  </a:lnTo>
                  <a:lnTo>
                    <a:pt x="150030" y="56989"/>
                  </a:lnTo>
                  <a:lnTo>
                    <a:pt x="127540" y="43980"/>
                  </a:lnTo>
                  <a:lnTo>
                    <a:pt x="127176" y="30198"/>
                  </a:lnTo>
                  <a:lnTo>
                    <a:pt x="113730" y="22928"/>
                  </a:lnTo>
                  <a:lnTo>
                    <a:pt x="113672" y="35885"/>
                  </a:lnTo>
                  <a:lnTo>
                    <a:pt x="87607" y="20751"/>
                  </a:lnTo>
                  <a:lnTo>
                    <a:pt x="87648" y="7292"/>
                  </a:lnTo>
                  <a:lnTo>
                    <a:pt x="74526" y="0"/>
                  </a:lnTo>
                  <a:lnTo>
                    <a:pt x="74480" y="13597"/>
                  </a:lnTo>
                  <a:lnTo>
                    <a:pt x="55685" y="2217"/>
                  </a:lnTo>
                  <a:lnTo>
                    <a:pt x="0" y="96241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" name="object 27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988356" y="5319855"/>
              <a:ext cx="77584" cy="85201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2988356" y="531985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5" h="85725">
                  <a:moveTo>
                    <a:pt x="37397" y="83082"/>
                  </a:moveTo>
                  <a:lnTo>
                    <a:pt x="41173" y="85201"/>
                  </a:lnTo>
                  <a:lnTo>
                    <a:pt x="48986" y="72088"/>
                  </a:lnTo>
                  <a:lnTo>
                    <a:pt x="45042" y="70142"/>
                  </a:lnTo>
                  <a:lnTo>
                    <a:pt x="37397" y="83082"/>
                  </a:lnTo>
                  <a:close/>
                </a:path>
                <a:path w="78105" h="85725">
                  <a:moveTo>
                    <a:pt x="47089" y="67047"/>
                  </a:moveTo>
                  <a:lnTo>
                    <a:pt x="50866" y="69166"/>
                  </a:lnTo>
                  <a:lnTo>
                    <a:pt x="58679" y="56059"/>
                  </a:lnTo>
                  <a:lnTo>
                    <a:pt x="54729" y="54114"/>
                  </a:lnTo>
                  <a:lnTo>
                    <a:pt x="47089" y="67047"/>
                  </a:lnTo>
                  <a:close/>
                </a:path>
                <a:path w="78105" h="85725">
                  <a:moveTo>
                    <a:pt x="56533" y="50840"/>
                  </a:moveTo>
                  <a:lnTo>
                    <a:pt x="60309" y="52959"/>
                  </a:lnTo>
                  <a:lnTo>
                    <a:pt x="68122" y="39852"/>
                  </a:lnTo>
                  <a:lnTo>
                    <a:pt x="64178" y="37906"/>
                  </a:lnTo>
                  <a:lnTo>
                    <a:pt x="56533" y="50840"/>
                  </a:lnTo>
                  <a:close/>
                </a:path>
                <a:path w="78105" h="85725">
                  <a:moveTo>
                    <a:pt x="65994" y="34927"/>
                  </a:moveTo>
                  <a:lnTo>
                    <a:pt x="69771" y="37046"/>
                  </a:lnTo>
                  <a:lnTo>
                    <a:pt x="77584" y="23933"/>
                  </a:lnTo>
                  <a:lnTo>
                    <a:pt x="73639" y="21987"/>
                  </a:lnTo>
                  <a:lnTo>
                    <a:pt x="65994" y="34927"/>
                  </a:lnTo>
                  <a:close/>
                </a:path>
                <a:path w="78105" h="85725">
                  <a:moveTo>
                    <a:pt x="47529" y="23817"/>
                  </a:moveTo>
                  <a:lnTo>
                    <a:pt x="51305" y="25936"/>
                  </a:lnTo>
                  <a:lnTo>
                    <a:pt x="59118" y="12824"/>
                  </a:lnTo>
                  <a:lnTo>
                    <a:pt x="55168" y="10878"/>
                  </a:lnTo>
                  <a:lnTo>
                    <a:pt x="47529" y="23817"/>
                  </a:lnTo>
                  <a:close/>
                </a:path>
                <a:path w="78105" h="85725">
                  <a:moveTo>
                    <a:pt x="38062" y="39736"/>
                  </a:moveTo>
                  <a:lnTo>
                    <a:pt x="41838" y="41850"/>
                  </a:lnTo>
                  <a:lnTo>
                    <a:pt x="49651" y="28743"/>
                  </a:lnTo>
                  <a:lnTo>
                    <a:pt x="45707" y="26797"/>
                  </a:lnTo>
                  <a:lnTo>
                    <a:pt x="38062" y="39736"/>
                  </a:lnTo>
                  <a:close/>
                </a:path>
                <a:path w="78105" h="85725">
                  <a:moveTo>
                    <a:pt x="28618" y="55944"/>
                  </a:moveTo>
                  <a:lnTo>
                    <a:pt x="32394" y="58063"/>
                  </a:lnTo>
                  <a:lnTo>
                    <a:pt x="40207" y="44950"/>
                  </a:lnTo>
                  <a:lnTo>
                    <a:pt x="36263" y="43004"/>
                  </a:lnTo>
                  <a:lnTo>
                    <a:pt x="28618" y="55944"/>
                  </a:lnTo>
                  <a:close/>
                </a:path>
                <a:path w="78105" h="85725">
                  <a:moveTo>
                    <a:pt x="18925" y="71973"/>
                  </a:moveTo>
                  <a:lnTo>
                    <a:pt x="22702" y="74092"/>
                  </a:lnTo>
                  <a:lnTo>
                    <a:pt x="30515" y="60985"/>
                  </a:lnTo>
                  <a:lnTo>
                    <a:pt x="26571" y="59039"/>
                  </a:lnTo>
                  <a:lnTo>
                    <a:pt x="18925" y="71973"/>
                  </a:lnTo>
                  <a:close/>
                </a:path>
                <a:path w="78105" h="85725">
                  <a:moveTo>
                    <a:pt x="0" y="61094"/>
                  </a:moveTo>
                  <a:lnTo>
                    <a:pt x="3776" y="63213"/>
                  </a:lnTo>
                  <a:lnTo>
                    <a:pt x="11592" y="50106"/>
                  </a:lnTo>
                  <a:lnTo>
                    <a:pt x="7644" y="48161"/>
                  </a:lnTo>
                  <a:lnTo>
                    <a:pt x="0" y="61094"/>
                  </a:lnTo>
                  <a:close/>
                </a:path>
                <a:path w="78105" h="85725">
                  <a:moveTo>
                    <a:pt x="9690" y="45066"/>
                  </a:moveTo>
                  <a:lnTo>
                    <a:pt x="13466" y="47185"/>
                  </a:lnTo>
                  <a:lnTo>
                    <a:pt x="21279" y="34072"/>
                  </a:lnTo>
                  <a:lnTo>
                    <a:pt x="17335" y="32126"/>
                  </a:lnTo>
                  <a:lnTo>
                    <a:pt x="9690" y="45066"/>
                  </a:lnTo>
                  <a:close/>
                </a:path>
                <a:path w="78105" h="85725">
                  <a:moveTo>
                    <a:pt x="19139" y="28852"/>
                  </a:moveTo>
                  <a:lnTo>
                    <a:pt x="22916" y="30971"/>
                  </a:lnTo>
                  <a:lnTo>
                    <a:pt x="30729" y="17864"/>
                  </a:lnTo>
                  <a:lnTo>
                    <a:pt x="26779" y="15918"/>
                  </a:lnTo>
                  <a:lnTo>
                    <a:pt x="19139" y="28852"/>
                  </a:lnTo>
                  <a:close/>
                </a:path>
                <a:path w="78105" h="85725">
                  <a:moveTo>
                    <a:pt x="28601" y="12939"/>
                  </a:moveTo>
                  <a:lnTo>
                    <a:pt x="32377" y="15058"/>
                  </a:lnTo>
                  <a:lnTo>
                    <a:pt x="40190" y="1945"/>
                  </a:lnTo>
                  <a:lnTo>
                    <a:pt x="36246" y="0"/>
                  </a:lnTo>
                  <a:lnTo>
                    <a:pt x="28601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976142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142"/>
                  </a:moveTo>
                  <a:lnTo>
                    <a:pt x="37397" y="83307"/>
                  </a:ln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close/>
                </a:path>
                <a:path w="86360" h="90804">
                  <a:moveTo>
                    <a:pt x="26704" y="59033"/>
                  </a:moveTo>
                  <a:lnTo>
                    <a:pt x="18926" y="72198"/>
                  </a:ln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close/>
                </a:path>
                <a:path w="86360" h="90804">
                  <a:moveTo>
                    <a:pt x="54867" y="54108"/>
                  </a:moveTo>
                  <a:lnTo>
                    <a:pt x="47089" y="67273"/>
                  </a:ln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close/>
                </a:path>
                <a:path w="86360" h="90804">
                  <a:moveTo>
                    <a:pt x="7778" y="48155"/>
                  </a:moveTo>
                  <a:lnTo>
                    <a:pt x="0" y="61320"/>
                  </a:ln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close/>
                </a:path>
                <a:path w="86360" h="90804">
                  <a:moveTo>
                    <a:pt x="36396" y="43004"/>
                  </a:moveTo>
                  <a:lnTo>
                    <a:pt x="28618" y="56163"/>
                  </a:ln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close/>
                </a:path>
                <a:path w="86360" h="90804">
                  <a:moveTo>
                    <a:pt x="64311" y="37900"/>
                  </a:moveTo>
                  <a:lnTo>
                    <a:pt x="56533" y="51065"/>
                  </a:ln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close/>
                </a:path>
                <a:path w="86360" h="90804">
                  <a:moveTo>
                    <a:pt x="17469" y="32126"/>
                  </a:moveTo>
                  <a:lnTo>
                    <a:pt x="9691" y="45285"/>
                  </a:ln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close/>
                </a:path>
                <a:path w="86360" h="90804">
                  <a:moveTo>
                    <a:pt x="45840" y="26797"/>
                  </a:moveTo>
                  <a:lnTo>
                    <a:pt x="38062" y="39956"/>
                  </a:ln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close/>
                </a:path>
                <a:path w="86360" h="90804">
                  <a:moveTo>
                    <a:pt x="73772" y="21987"/>
                  </a:moveTo>
                  <a:lnTo>
                    <a:pt x="65994" y="35146"/>
                  </a:ln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close/>
                </a:path>
                <a:path w="86360" h="90804">
                  <a:moveTo>
                    <a:pt x="26918" y="15913"/>
                  </a:moveTo>
                  <a:lnTo>
                    <a:pt x="19138" y="29077"/>
                  </a:ln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close/>
                </a:path>
                <a:path w="86360" h="90804">
                  <a:moveTo>
                    <a:pt x="55307" y="10878"/>
                  </a:moveTo>
                  <a:lnTo>
                    <a:pt x="47529" y="24042"/>
                  </a:ln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164"/>
                  </a:ln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976142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164"/>
                  </a:move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lnTo>
                    <a:pt x="28601" y="13164"/>
                  </a:lnTo>
                  <a:close/>
                </a:path>
                <a:path w="86360" h="90804">
                  <a:moveTo>
                    <a:pt x="19138" y="29077"/>
                  </a:move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lnTo>
                    <a:pt x="19138" y="29077"/>
                  </a:lnTo>
                  <a:close/>
                </a:path>
                <a:path w="86360" h="90804">
                  <a:moveTo>
                    <a:pt x="9691" y="45285"/>
                  </a:move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lnTo>
                    <a:pt x="9691" y="45285"/>
                  </a:lnTo>
                  <a:close/>
                </a:path>
                <a:path w="86360" h="90804">
                  <a:moveTo>
                    <a:pt x="0" y="61320"/>
                  </a:move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lnTo>
                    <a:pt x="0" y="61320"/>
                  </a:lnTo>
                  <a:close/>
                </a:path>
                <a:path w="86360" h="90804">
                  <a:moveTo>
                    <a:pt x="18926" y="72198"/>
                  </a:move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lnTo>
                    <a:pt x="18926" y="72198"/>
                  </a:lnTo>
                  <a:close/>
                </a:path>
                <a:path w="86360" h="90804">
                  <a:moveTo>
                    <a:pt x="28618" y="56163"/>
                  </a:move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lnTo>
                    <a:pt x="28618" y="56163"/>
                  </a:lnTo>
                  <a:close/>
                </a:path>
                <a:path w="86360" h="90804">
                  <a:moveTo>
                    <a:pt x="38062" y="39956"/>
                  </a:move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lnTo>
                    <a:pt x="38062" y="39956"/>
                  </a:lnTo>
                  <a:close/>
                </a:path>
                <a:path w="86360" h="90804">
                  <a:moveTo>
                    <a:pt x="47529" y="24042"/>
                  </a:move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lnTo>
                    <a:pt x="47529" y="24042"/>
                  </a:lnTo>
                  <a:close/>
                </a:path>
                <a:path w="86360" h="90804">
                  <a:moveTo>
                    <a:pt x="65994" y="35146"/>
                  </a:move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lnTo>
                    <a:pt x="65994" y="35146"/>
                  </a:lnTo>
                  <a:close/>
                </a:path>
                <a:path w="86360" h="90804">
                  <a:moveTo>
                    <a:pt x="56533" y="51065"/>
                  </a:move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lnTo>
                    <a:pt x="56533" y="51065"/>
                  </a:lnTo>
                  <a:close/>
                </a:path>
                <a:path w="86360" h="90804">
                  <a:moveTo>
                    <a:pt x="47089" y="67273"/>
                  </a:move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lnTo>
                    <a:pt x="47089" y="67273"/>
                  </a:lnTo>
                  <a:close/>
                </a:path>
                <a:path w="86360" h="90804">
                  <a:moveTo>
                    <a:pt x="37397" y="83307"/>
                  </a:move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lnTo>
                    <a:pt x="37397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" name="object 278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949231" y="5374582"/>
              <a:ext cx="93443" cy="89254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2949231" y="5374582"/>
              <a:ext cx="93980" cy="89535"/>
            </a:xfrm>
            <a:custGeom>
              <a:avLst/>
              <a:gdLst/>
              <a:ahLst/>
              <a:cxnLst/>
              <a:rect l="l" t="t" r="r" b="b"/>
              <a:pathLst>
                <a:path w="93980" h="89535">
                  <a:moveTo>
                    <a:pt x="0" y="36878"/>
                  </a:moveTo>
                  <a:lnTo>
                    <a:pt x="85242" y="85980"/>
                  </a:lnTo>
                  <a:lnTo>
                    <a:pt x="87706" y="87657"/>
                  </a:lnTo>
                  <a:lnTo>
                    <a:pt x="90499" y="88774"/>
                  </a:lnTo>
                  <a:lnTo>
                    <a:pt x="93443" y="89254"/>
                  </a:lnTo>
                  <a:lnTo>
                    <a:pt x="93443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948623" y="5218325"/>
              <a:ext cx="247015" cy="246379"/>
            </a:xfrm>
            <a:custGeom>
              <a:avLst/>
              <a:gdLst/>
              <a:ahLst/>
              <a:cxnLst/>
              <a:rect l="l" t="t" r="r" b="b"/>
              <a:pathLst>
                <a:path w="247014" h="246379">
                  <a:moveTo>
                    <a:pt x="246483" y="124164"/>
                  </a:moveTo>
                  <a:lnTo>
                    <a:pt x="242628" y="113927"/>
                  </a:lnTo>
                  <a:lnTo>
                    <a:pt x="237355" y="104415"/>
                  </a:lnTo>
                  <a:lnTo>
                    <a:pt x="230762" y="95773"/>
                  </a:lnTo>
                  <a:lnTo>
                    <a:pt x="222945" y="88151"/>
                  </a:lnTo>
                  <a:lnTo>
                    <a:pt x="69461" y="0"/>
                  </a:lnTo>
                  <a:lnTo>
                    <a:pt x="45208" y="7933"/>
                  </a:lnTo>
                  <a:lnTo>
                    <a:pt x="35932" y="13341"/>
                  </a:lnTo>
                  <a:lnTo>
                    <a:pt x="28125" y="20547"/>
                  </a:lnTo>
                  <a:lnTo>
                    <a:pt x="22036" y="29266"/>
                  </a:lnTo>
                  <a:lnTo>
                    <a:pt x="17917" y="39211"/>
                  </a:lnTo>
                  <a:lnTo>
                    <a:pt x="39018" y="74139"/>
                  </a:lnTo>
                  <a:lnTo>
                    <a:pt x="48295" y="75552"/>
                  </a:lnTo>
                  <a:lnTo>
                    <a:pt x="5526" y="147306"/>
                  </a:lnTo>
                  <a:lnTo>
                    <a:pt x="1800" y="151244"/>
                  </a:lnTo>
                  <a:lnTo>
                    <a:pt x="0" y="156637"/>
                  </a:lnTo>
                  <a:lnTo>
                    <a:pt x="608" y="162036"/>
                  </a:lnTo>
                  <a:lnTo>
                    <a:pt x="608" y="193135"/>
                  </a:lnTo>
                  <a:lnTo>
                    <a:pt x="85851" y="242236"/>
                  </a:lnTo>
                  <a:lnTo>
                    <a:pt x="90593" y="246234"/>
                  </a:lnTo>
                  <a:lnTo>
                    <a:pt x="97504" y="246234"/>
                  </a:lnTo>
                  <a:lnTo>
                    <a:pt x="102246" y="242236"/>
                  </a:lnTo>
                  <a:lnTo>
                    <a:pt x="216994" y="176765"/>
                  </a:lnTo>
                  <a:lnTo>
                    <a:pt x="216994" y="158762"/>
                  </a:lnTo>
                  <a:lnTo>
                    <a:pt x="226331" y="157894"/>
                  </a:lnTo>
                  <a:lnTo>
                    <a:pt x="234749" y="154261"/>
                  </a:lnTo>
                  <a:lnTo>
                    <a:pt x="241668" y="148229"/>
                  </a:lnTo>
                  <a:lnTo>
                    <a:pt x="246506" y="140164"/>
                  </a:lnTo>
                  <a:lnTo>
                    <a:pt x="246483" y="124164"/>
                  </a:lnTo>
                  <a:close/>
                </a:path>
              </a:pathLst>
            </a:custGeom>
            <a:ln w="8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786801" y="5218205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" name="object 282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786616" y="5209354"/>
              <a:ext cx="55575" cy="50644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3786616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" name="object 28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667385" y="5139461"/>
              <a:ext cx="174806" cy="106486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3667384" y="5139461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869472" y="5108060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" name="object 28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751757" y="5016897"/>
              <a:ext cx="227852" cy="132625"/>
            </a:xfrm>
            <a:prstGeom prst="rect">
              <a:avLst/>
            </a:prstGeom>
          </p:spPr>
        </p:pic>
        <p:sp>
          <p:nvSpPr>
            <p:cNvPr id="288" name="object 288"/>
            <p:cNvSpPr/>
            <p:nvPr/>
          </p:nvSpPr>
          <p:spPr>
            <a:xfrm>
              <a:off x="3751756" y="5016897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" name="object 28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877557" y="5003408"/>
              <a:ext cx="23139" cy="126938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3877557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899784" y="4997651"/>
              <a:ext cx="43450" cy="102307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3899784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" name="object 29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831075" y="4953086"/>
              <a:ext cx="112159" cy="60932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3831075" y="4953086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" name="object 295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869472" y="5085777"/>
              <a:ext cx="110137" cy="112435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3869472" y="5085777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" name="object 29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778531" y="4949031"/>
              <a:ext cx="122165" cy="67865"/>
            </a:xfrm>
            <a:prstGeom prst="rect">
              <a:avLst/>
            </a:prstGeom>
          </p:spPr>
        </p:pic>
        <p:sp>
          <p:nvSpPr>
            <p:cNvPr id="298" name="object 298"/>
            <p:cNvSpPr/>
            <p:nvPr/>
          </p:nvSpPr>
          <p:spPr>
            <a:xfrm>
              <a:off x="3778531" y="4949031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" name="object 29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665803" y="5146469"/>
              <a:ext cx="160483" cy="115112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3953888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953888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" name="object 302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751757" y="4960177"/>
              <a:ext cx="125800" cy="238035"/>
            </a:xfrm>
            <a:prstGeom prst="rect">
              <a:avLst/>
            </a:prstGeom>
          </p:spPr>
        </p:pic>
        <p:sp>
          <p:nvSpPr>
            <p:cNvPr id="303" name="object 303"/>
            <p:cNvSpPr/>
            <p:nvPr/>
          </p:nvSpPr>
          <p:spPr>
            <a:xfrm>
              <a:off x="3751756" y="4960177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790660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667384" y="4949031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823338" y="5159721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823338" y="5159721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8138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8138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8138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29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8138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848328" y="5110183"/>
              <a:ext cx="8371" cy="9684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3848328" y="5110184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790660" y="4985496"/>
              <a:ext cx="71740" cy="120751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3790660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813968" y="5205755"/>
              <a:ext cx="231712" cy="202431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3813968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" name="object 31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863946" y="5097237"/>
              <a:ext cx="137868" cy="135724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3839672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813968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691068" y="5358299"/>
              <a:ext cx="172085" cy="106045"/>
            </a:xfrm>
            <a:custGeom>
              <a:avLst/>
              <a:gdLst/>
              <a:ahLst/>
              <a:cxnLst/>
              <a:rect l="l" t="t" r="r" b="b"/>
              <a:pathLst>
                <a:path w="172085" h="106045">
                  <a:moveTo>
                    <a:pt x="153958" y="0"/>
                  </a:moveTo>
                  <a:lnTo>
                    <a:pt x="151752" y="196"/>
                  </a:lnTo>
                  <a:lnTo>
                    <a:pt x="0" y="105536"/>
                  </a:lnTo>
                  <a:lnTo>
                    <a:pt x="68853" y="105536"/>
                  </a:lnTo>
                  <a:lnTo>
                    <a:pt x="135181" y="83562"/>
                  </a:lnTo>
                  <a:lnTo>
                    <a:pt x="171429" y="23702"/>
                  </a:lnTo>
                  <a:lnTo>
                    <a:pt x="171925" y="16301"/>
                  </a:lnTo>
                  <a:lnTo>
                    <a:pt x="169621" y="9522"/>
                  </a:lnTo>
                  <a:lnTo>
                    <a:pt x="164938" y="4101"/>
                  </a:lnTo>
                  <a:lnTo>
                    <a:pt x="158301" y="773"/>
                  </a:lnTo>
                  <a:lnTo>
                    <a:pt x="156108" y="190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614240" y="5218325"/>
              <a:ext cx="228588" cy="158762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3614240" y="5218325"/>
              <a:ext cx="228600" cy="159385"/>
            </a:xfrm>
            <a:custGeom>
              <a:avLst/>
              <a:gdLst/>
              <a:ahLst/>
              <a:cxnLst/>
              <a:rect l="l" t="t" r="r" b="b"/>
              <a:pathLst>
                <a:path w="228600" h="159385">
                  <a:moveTo>
                    <a:pt x="228565" y="124164"/>
                  </a:moveTo>
                  <a:lnTo>
                    <a:pt x="208252" y="157468"/>
                  </a:lnTo>
                  <a:lnTo>
                    <a:pt x="199077" y="158762"/>
                  </a:lnTo>
                  <a:lnTo>
                    <a:pt x="199077" y="142398"/>
                  </a:lnTo>
                  <a:lnTo>
                    <a:pt x="196201" y="131114"/>
                  </a:lnTo>
                  <a:lnTo>
                    <a:pt x="191411" y="120597"/>
                  </a:lnTo>
                  <a:lnTo>
                    <a:pt x="184841" y="111087"/>
                  </a:lnTo>
                  <a:lnTo>
                    <a:pt x="176627" y="102823"/>
                  </a:lnTo>
                  <a:lnTo>
                    <a:pt x="37693" y="22258"/>
                  </a:lnTo>
                  <a:lnTo>
                    <a:pt x="27117" y="23550"/>
                  </a:lnTo>
                  <a:lnTo>
                    <a:pt x="17113" y="26893"/>
                  </a:lnTo>
                  <a:lnTo>
                    <a:pt x="7976" y="32158"/>
                  </a:lnTo>
                  <a:lnTo>
                    <a:pt x="0" y="39211"/>
                  </a:lnTo>
                  <a:lnTo>
                    <a:pt x="3929" y="29160"/>
                  </a:lnTo>
                  <a:lnTo>
                    <a:pt x="9975" y="20380"/>
                  </a:lnTo>
                  <a:lnTo>
                    <a:pt x="17856" y="13197"/>
                  </a:lnTo>
                  <a:lnTo>
                    <a:pt x="27291" y="7933"/>
                  </a:lnTo>
                  <a:lnTo>
                    <a:pt x="205028" y="88151"/>
                  </a:lnTo>
                  <a:lnTo>
                    <a:pt x="224549" y="114031"/>
                  </a:lnTo>
                  <a:lnTo>
                    <a:pt x="228565" y="124164"/>
                  </a:lnTo>
                  <a:close/>
                </a:path>
              </a:pathLst>
            </a:custGeom>
            <a:ln w="4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690374" y="5324711"/>
              <a:ext cx="122943" cy="139177"/>
            </a:xfrm>
            <a:prstGeom prst="rect">
              <a:avLst/>
            </a:prstGeom>
          </p:spPr>
        </p:pic>
        <p:sp>
          <p:nvSpPr>
            <p:cNvPr id="325" name="object 325"/>
            <p:cNvSpPr/>
            <p:nvPr/>
          </p:nvSpPr>
          <p:spPr>
            <a:xfrm>
              <a:off x="3690374" y="5324712"/>
              <a:ext cx="123189" cy="139700"/>
            </a:xfrm>
            <a:custGeom>
              <a:avLst/>
              <a:gdLst/>
              <a:ahLst/>
              <a:cxnLst/>
              <a:rect l="l" t="t" r="r" b="b"/>
              <a:pathLst>
                <a:path w="123189" h="139700">
                  <a:moveTo>
                    <a:pt x="122943" y="70379"/>
                  </a:moveTo>
                  <a:lnTo>
                    <a:pt x="8194" y="135904"/>
                  </a:lnTo>
                  <a:lnTo>
                    <a:pt x="5736" y="137581"/>
                  </a:lnTo>
                  <a:lnTo>
                    <a:pt x="2937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587" y="9850"/>
                  </a:lnTo>
                  <a:lnTo>
                    <a:pt x="73763" y="0"/>
                  </a:lnTo>
                  <a:lnTo>
                    <a:pt x="122943" y="52376"/>
                  </a:lnTo>
                  <a:lnTo>
                    <a:pt x="122943" y="70379"/>
                  </a:lnTo>
                  <a:close/>
                </a:path>
              </a:pathLst>
            </a:custGeom>
            <a:ln w="4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" name="object 32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652616" y="5269067"/>
              <a:ext cx="111521" cy="65494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3652616" y="5269067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644"/>
                  </a:lnTo>
                  <a:lnTo>
                    <a:pt x="94345" y="65494"/>
                  </a:lnTo>
                  <a:lnTo>
                    <a:pt x="71855" y="52485"/>
                  </a:lnTo>
                  <a:lnTo>
                    <a:pt x="71490" y="38703"/>
                  </a:lnTo>
                  <a:lnTo>
                    <a:pt x="58045" y="31433"/>
                  </a:lnTo>
                  <a:lnTo>
                    <a:pt x="57987" y="44390"/>
                  </a:lnTo>
                  <a:lnTo>
                    <a:pt x="31922" y="29256"/>
                  </a:lnTo>
                  <a:lnTo>
                    <a:pt x="31963" y="15797"/>
                  </a:lnTo>
                  <a:lnTo>
                    <a:pt x="18841" y="8505"/>
                  </a:lnTo>
                  <a:lnTo>
                    <a:pt x="18795" y="22102"/>
                  </a:lnTo>
                  <a:lnTo>
                    <a:pt x="0" y="10722"/>
                  </a:lnTo>
                  <a:lnTo>
                    <a:pt x="18083" y="0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" name="object 328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614205" y="5240584"/>
              <a:ext cx="199112" cy="137105"/>
            </a:xfrm>
            <a:prstGeom prst="rect">
              <a:avLst/>
            </a:prstGeom>
          </p:spPr>
        </p:pic>
        <p:sp>
          <p:nvSpPr>
            <p:cNvPr id="329" name="object 329"/>
            <p:cNvSpPr/>
            <p:nvPr/>
          </p:nvSpPr>
          <p:spPr>
            <a:xfrm>
              <a:off x="3614205" y="5240584"/>
              <a:ext cx="199390" cy="137160"/>
            </a:xfrm>
            <a:custGeom>
              <a:avLst/>
              <a:gdLst/>
              <a:ahLst/>
              <a:cxnLst/>
              <a:rect l="l" t="t" r="r" b="b"/>
              <a:pathLst>
                <a:path w="199389" h="137160">
                  <a:moveTo>
                    <a:pt x="149933" y="84127"/>
                  </a:moveTo>
                  <a:lnTo>
                    <a:pt x="155826" y="104746"/>
                  </a:lnTo>
                  <a:lnTo>
                    <a:pt x="156138" y="122743"/>
                  </a:lnTo>
                  <a:lnTo>
                    <a:pt x="165383" y="130070"/>
                  </a:lnTo>
                  <a:lnTo>
                    <a:pt x="175949" y="134909"/>
                  </a:lnTo>
                  <a:lnTo>
                    <a:pt x="187353" y="137105"/>
                  </a:lnTo>
                  <a:lnTo>
                    <a:pt x="199112" y="136503"/>
                  </a:lnTo>
                  <a:lnTo>
                    <a:pt x="199112" y="120139"/>
                  </a:lnTo>
                  <a:lnTo>
                    <a:pt x="196199" y="108871"/>
                  </a:lnTo>
                  <a:lnTo>
                    <a:pt x="191398" y="98364"/>
                  </a:lnTo>
                  <a:lnTo>
                    <a:pt x="184842" y="88851"/>
                  </a:lnTo>
                  <a:lnTo>
                    <a:pt x="176662" y="80564"/>
                  </a:lnTo>
                  <a:lnTo>
                    <a:pt x="37729" y="0"/>
                  </a:lnTo>
                  <a:lnTo>
                    <a:pt x="27152" y="1291"/>
                  </a:lnTo>
                  <a:lnTo>
                    <a:pt x="17148" y="4635"/>
                  </a:lnTo>
                  <a:lnTo>
                    <a:pt x="8011" y="9899"/>
                  </a:lnTo>
                  <a:lnTo>
                    <a:pt x="35" y="16952"/>
                  </a:lnTo>
                  <a:lnTo>
                    <a:pt x="21307" y="51455"/>
                  </a:lnTo>
                  <a:lnTo>
                    <a:pt x="30413" y="53294"/>
                  </a:lnTo>
                  <a:lnTo>
                    <a:pt x="38411" y="39205"/>
                  </a:lnTo>
                  <a:lnTo>
                    <a:pt x="56495" y="28483"/>
                  </a:lnTo>
                  <a:lnTo>
                    <a:pt x="149933" y="84127"/>
                  </a:lnTo>
                  <a:close/>
                </a:path>
              </a:pathLst>
            </a:custGeom>
            <a:ln w="4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596931" y="5277572"/>
              <a:ext cx="150030" cy="150255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3596931" y="5277572"/>
              <a:ext cx="150495" cy="150495"/>
            </a:xfrm>
            <a:custGeom>
              <a:avLst/>
              <a:gdLst/>
              <a:ahLst/>
              <a:cxnLst/>
              <a:rect l="l" t="t" r="r" b="b"/>
              <a:pathLst>
                <a:path w="150495" h="150495">
                  <a:moveTo>
                    <a:pt x="0" y="96241"/>
                  </a:moveTo>
                  <a:lnTo>
                    <a:pt x="93443" y="150255"/>
                  </a:lnTo>
                  <a:lnTo>
                    <a:pt x="150030" y="56989"/>
                  </a:lnTo>
                  <a:lnTo>
                    <a:pt x="127540" y="43980"/>
                  </a:lnTo>
                  <a:lnTo>
                    <a:pt x="127176" y="30198"/>
                  </a:lnTo>
                  <a:lnTo>
                    <a:pt x="113730" y="22928"/>
                  </a:lnTo>
                  <a:lnTo>
                    <a:pt x="113672" y="35885"/>
                  </a:lnTo>
                  <a:lnTo>
                    <a:pt x="87607" y="20751"/>
                  </a:lnTo>
                  <a:lnTo>
                    <a:pt x="87648" y="7292"/>
                  </a:lnTo>
                  <a:lnTo>
                    <a:pt x="74526" y="0"/>
                  </a:lnTo>
                  <a:lnTo>
                    <a:pt x="74480" y="13597"/>
                  </a:lnTo>
                  <a:lnTo>
                    <a:pt x="55685" y="2217"/>
                  </a:lnTo>
                  <a:lnTo>
                    <a:pt x="0" y="96241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2" name="object 33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636056" y="5319855"/>
              <a:ext cx="77584" cy="85201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3636056" y="531985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37397" y="83082"/>
                  </a:moveTo>
                  <a:lnTo>
                    <a:pt x="41173" y="85201"/>
                  </a:lnTo>
                  <a:lnTo>
                    <a:pt x="48986" y="72088"/>
                  </a:lnTo>
                  <a:lnTo>
                    <a:pt x="45042" y="70142"/>
                  </a:lnTo>
                  <a:lnTo>
                    <a:pt x="37397" y="83082"/>
                  </a:lnTo>
                  <a:close/>
                </a:path>
                <a:path w="78104" h="85725">
                  <a:moveTo>
                    <a:pt x="47089" y="67047"/>
                  </a:moveTo>
                  <a:lnTo>
                    <a:pt x="50866" y="69166"/>
                  </a:lnTo>
                  <a:lnTo>
                    <a:pt x="58679" y="56059"/>
                  </a:lnTo>
                  <a:lnTo>
                    <a:pt x="54729" y="54114"/>
                  </a:lnTo>
                  <a:lnTo>
                    <a:pt x="47089" y="67047"/>
                  </a:lnTo>
                  <a:close/>
                </a:path>
                <a:path w="78104" h="85725">
                  <a:moveTo>
                    <a:pt x="56533" y="50840"/>
                  </a:moveTo>
                  <a:lnTo>
                    <a:pt x="60309" y="52959"/>
                  </a:lnTo>
                  <a:lnTo>
                    <a:pt x="68122" y="39852"/>
                  </a:lnTo>
                  <a:lnTo>
                    <a:pt x="64178" y="37906"/>
                  </a:lnTo>
                  <a:lnTo>
                    <a:pt x="56533" y="50840"/>
                  </a:lnTo>
                  <a:close/>
                </a:path>
                <a:path w="78104" h="85725">
                  <a:moveTo>
                    <a:pt x="65994" y="34927"/>
                  </a:moveTo>
                  <a:lnTo>
                    <a:pt x="69771" y="37046"/>
                  </a:lnTo>
                  <a:lnTo>
                    <a:pt x="77584" y="23933"/>
                  </a:lnTo>
                  <a:lnTo>
                    <a:pt x="73639" y="21987"/>
                  </a:lnTo>
                  <a:lnTo>
                    <a:pt x="65994" y="34927"/>
                  </a:lnTo>
                  <a:close/>
                </a:path>
                <a:path w="78104" h="85725">
                  <a:moveTo>
                    <a:pt x="47529" y="23817"/>
                  </a:moveTo>
                  <a:lnTo>
                    <a:pt x="51305" y="25936"/>
                  </a:lnTo>
                  <a:lnTo>
                    <a:pt x="59118" y="12824"/>
                  </a:lnTo>
                  <a:lnTo>
                    <a:pt x="55168" y="10878"/>
                  </a:lnTo>
                  <a:lnTo>
                    <a:pt x="47529" y="23817"/>
                  </a:lnTo>
                  <a:close/>
                </a:path>
                <a:path w="78104" h="85725">
                  <a:moveTo>
                    <a:pt x="38062" y="39736"/>
                  </a:moveTo>
                  <a:lnTo>
                    <a:pt x="41838" y="41850"/>
                  </a:lnTo>
                  <a:lnTo>
                    <a:pt x="49651" y="28743"/>
                  </a:lnTo>
                  <a:lnTo>
                    <a:pt x="45707" y="26797"/>
                  </a:lnTo>
                  <a:lnTo>
                    <a:pt x="38062" y="39736"/>
                  </a:lnTo>
                  <a:close/>
                </a:path>
                <a:path w="78104" h="85725">
                  <a:moveTo>
                    <a:pt x="28618" y="55944"/>
                  </a:moveTo>
                  <a:lnTo>
                    <a:pt x="32394" y="58063"/>
                  </a:lnTo>
                  <a:lnTo>
                    <a:pt x="40207" y="44950"/>
                  </a:lnTo>
                  <a:lnTo>
                    <a:pt x="36263" y="43004"/>
                  </a:lnTo>
                  <a:lnTo>
                    <a:pt x="28618" y="55944"/>
                  </a:lnTo>
                  <a:close/>
                </a:path>
                <a:path w="78104" h="85725">
                  <a:moveTo>
                    <a:pt x="18925" y="71973"/>
                  </a:moveTo>
                  <a:lnTo>
                    <a:pt x="22702" y="74092"/>
                  </a:lnTo>
                  <a:lnTo>
                    <a:pt x="30515" y="60985"/>
                  </a:lnTo>
                  <a:lnTo>
                    <a:pt x="26571" y="59039"/>
                  </a:lnTo>
                  <a:lnTo>
                    <a:pt x="18925" y="71973"/>
                  </a:lnTo>
                  <a:close/>
                </a:path>
                <a:path w="78104" h="85725">
                  <a:moveTo>
                    <a:pt x="0" y="61094"/>
                  </a:moveTo>
                  <a:lnTo>
                    <a:pt x="3776" y="63213"/>
                  </a:lnTo>
                  <a:lnTo>
                    <a:pt x="11592" y="50106"/>
                  </a:lnTo>
                  <a:lnTo>
                    <a:pt x="7644" y="48161"/>
                  </a:lnTo>
                  <a:lnTo>
                    <a:pt x="0" y="61094"/>
                  </a:lnTo>
                  <a:close/>
                </a:path>
                <a:path w="78104" h="85725">
                  <a:moveTo>
                    <a:pt x="9690" y="45066"/>
                  </a:moveTo>
                  <a:lnTo>
                    <a:pt x="13466" y="47185"/>
                  </a:lnTo>
                  <a:lnTo>
                    <a:pt x="21279" y="34072"/>
                  </a:lnTo>
                  <a:lnTo>
                    <a:pt x="17335" y="32126"/>
                  </a:lnTo>
                  <a:lnTo>
                    <a:pt x="9690" y="45066"/>
                  </a:lnTo>
                  <a:close/>
                </a:path>
                <a:path w="78104" h="85725">
                  <a:moveTo>
                    <a:pt x="19139" y="28852"/>
                  </a:moveTo>
                  <a:lnTo>
                    <a:pt x="22916" y="30971"/>
                  </a:lnTo>
                  <a:lnTo>
                    <a:pt x="30729" y="17864"/>
                  </a:lnTo>
                  <a:lnTo>
                    <a:pt x="26779" y="15918"/>
                  </a:lnTo>
                  <a:lnTo>
                    <a:pt x="19139" y="28852"/>
                  </a:lnTo>
                  <a:close/>
                </a:path>
                <a:path w="78104" h="85725">
                  <a:moveTo>
                    <a:pt x="28601" y="12939"/>
                  </a:moveTo>
                  <a:lnTo>
                    <a:pt x="32377" y="15058"/>
                  </a:lnTo>
                  <a:lnTo>
                    <a:pt x="40190" y="1945"/>
                  </a:lnTo>
                  <a:lnTo>
                    <a:pt x="36246" y="0"/>
                  </a:lnTo>
                  <a:lnTo>
                    <a:pt x="28601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23842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142"/>
                  </a:moveTo>
                  <a:lnTo>
                    <a:pt x="37397" y="83307"/>
                  </a:ln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close/>
                </a:path>
                <a:path w="86360" h="90804">
                  <a:moveTo>
                    <a:pt x="26704" y="59033"/>
                  </a:moveTo>
                  <a:lnTo>
                    <a:pt x="18926" y="72198"/>
                  </a:ln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close/>
                </a:path>
                <a:path w="86360" h="90804">
                  <a:moveTo>
                    <a:pt x="54867" y="54108"/>
                  </a:moveTo>
                  <a:lnTo>
                    <a:pt x="47089" y="67273"/>
                  </a:ln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close/>
                </a:path>
                <a:path w="86360" h="90804">
                  <a:moveTo>
                    <a:pt x="7778" y="48155"/>
                  </a:moveTo>
                  <a:lnTo>
                    <a:pt x="0" y="61320"/>
                  </a:ln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close/>
                </a:path>
                <a:path w="86360" h="90804">
                  <a:moveTo>
                    <a:pt x="36396" y="43004"/>
                  </a:moveTo>
                  <a:lnTo>
                    <a:pt x="28618" y="56163"/>
                  </a:ln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close/>
                </a:path>
                <a:path w="86360" h="90804">
                  <a:moveTo>
                    <a:pt x="64311" y="37900"/>
                  </a:moveTo>
                  <a:lnTo>
                    <a:pt x="56533" y="51065"/>
                  </a:ln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close/>
                </a:path>
                <a:path w="86360" h="90804">
                  <a:moveTo>
                    <a:pt x="17469" y="32126"/>
                  </a:moveTo>
                  <a:lnTo>
                    <a:pt x="9691" y="45285"/>
                  </a:ln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close/>
                </a:path>
                <a:path w="86360" h="90804">
                  <a:moveTo>
                    <a:pt x="45840" y="26797"/>
                  </a:moveTo>
                  <a:lnTo>
                    <a:pt x="38062" y="39956"/>
                  </a:ln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close/>
                </a:path>
                <a:path w="86360" h="90804">
                  <a:moveTo>
                    <a:pt x="73772" y="21987"/>
                  </a:moveTo>
                  <a:lnTo>
                    <a:pt x="65994" y="35146"/>
                  </a:ln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close/>
                </a:path>
                <a:path w="86360" h="90804">
                  <a:moveTo>
                    <a:pt x="26918" y="15913"/>
                  </a:moveTo>
                  <a:lnTo>
                    <a:pt x="19138" y="29077"/>
                  </a:ln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close/>
                </a:path>
                <a:path w="86360" h="90804">
                  <a:moveTo>
                    <a:pt x="55307" y="10878"/>
                  </a:moveTo>
                  <a:lnTo>
                    <a:pt x="47529" y="24042"/>
                  </a:ln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164"/>
                  </a:ln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623842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164"/>
                  </a:move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lnTo>
                    <a:pt x="28601" y="13164"/>
                  </a:lnTo>
                  <a:close/>
                </a:path>
                <a:path w="86360" h="90804">
                  <a:moveTo>
                    <a:pt x="19138" y="29077"/>
                  </a:move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lnTo>
                    <a:pt x="19138" y="29077"/>
                  </a:lnTo>
                  <a:close/>
                </a:path>
                <a:path w="86360" h="90804">
                  <a:moveTo>
                    <a:pt x="9691" y="45285"/>
                  </a:move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lnTo>
                    <a:pt x="9691" y="45285"/>
                  </a:lnTo>
                  <a:close/>
                </a:path>
                <a:path w="86360" h="90804">
                  <a:moveTo>
                    <a:pt x="0" y="61320"/>
                  </a:move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lnTo>
                    <a:pt x="0" y="61320"/>
                  </a:lnTo>
                  <a:close/>
                </a:path>
                <a:path w="86360" h="90804">
                  <a:moveTo>
                    <a:pt x="18926" y="72198"/>
                  </a:move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lnTo>
                    <a:pt x="18926" y="72198"/>
                  </a:lnTo>
                  <a:close/>
                </a:path>
                <a:path w="86360" h="90804">
                  <a:moveTo>
                    <a:pt x="28618" y="56163"/>
                  </a:move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lnTo>
                    <a:pt x="28618" y="56163"/>
                  </a:lnTo>
                  <a:close/>
                </a:path>
                <a:path w="86360" h="90804">
                  <a:moveTo>
                    <a:pt x="38062" y="39956"/>
                  </a:move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lnTo>
                    <a:pt x="38062" y="39956"/>
                  </a:lnTo>
                  <a:close/>
                </a:path>
                <a:path w="86360" h="90804">
                  <a:moveTo>
                    <a:pt x="47529" y="24042"/>
                  </a:move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lnTo>
                    <a:pt x="47529" y="24042"/>
                  </a:lnTo>
                  <a:close/>
                </a:path>
                <a:path w="86360" h="90804">
                  <a:moveTo>
                    <a:pt x="65994" y="35146"/>
                  </a:move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lnTo>
                    <a:pt x="65994" y="35146"/>
                  </a:lnTo>
                  <a:close/>
                </a:path>
                <a:path w="86360" h="90804">
                  <a:moveTo>
                    <a:pt x="56533" y="51065"/>
                  </a:move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lnTo>
                    <a:pt x="56533" y="51065"/>
                  </a:lnTo>
                  <a:close/>
                </a:path>
                <a:path w="86360" h="90804">
                  <a:moveTo>
                    <a:pt x="47089" y="67273"/>
                  </a:move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lnTo>
                    <a:pt x="47089" y="67273"/>
                  </a:lnTo>
                  <a:close/>
                </a:path>
                <a:path w="86360" h="90804">
                  <a:moveTo>
                    <a:pt x="37397" y="83307"/>
                  </a:move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lnTo>
                    <a:pt x="37397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" name="object 336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3596931" y="5374582"/>
              <a:ext cx="93443" cy="89254"/>
            </a:xfrm>
            <a:prstGeom prst="rect">
              <a:avLst/>
            </a:prstGeom>
          </p:spPr>
        </p:pic>
        <p:sp>
          <p:nvSpPr>
            <p:cNvPr id="337" name="object 337"/>
            <p:cNvSpPr/>
            <p:nvPr/>
          </p:nvSpPr>
          <p:spPr>
            <a:xfrm>
              <a:off x="3596931" y="5374582"/>
              <a:ext cx="93980" cy="89535"/>
            </a:xfrm>
            <a:custGeom>
              <a:avLst/>
              <a:gdLst/>
              <a:ahLst/>
              <a:cxnLst/>
              <a:rect l="l" t="t" r="r" b="b"/>
              <a:pathLst>
                <a:path w="93979" h="89535">
                  <a:moveTo>
                    <a:pt x="0" y="36878"/>
                  </a:moveTo>
                  <a:lnTo>
                    <a:pt x="85242" y="85980"/>
                  </a:lnTo>
                  <a:lnTo>
                    <a:pt x="87706" y="87657"/>
                  </a:lnTo>
                  <a:lnTo>
                    <a:pt x="90499" y="88774"/>
                  </a:lnTo>
                  <a:lnTo>
                    <a:pt x="93443" y="89254"/>
                  </a:lnTo>
                  <a:lnTo>
                    <a:pt x="93443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596323" y="5218325"/>
              <a:ext cx="247015" cy="246379"/>
            </a:xfrm>
            <a:custGeom>
              <a:avLst/>
              <a:gdLst/>
              <a:ahLst/>
              <a:cxnLst/>
              <a:rect l="l" t="t" r="r" b="b"/>
              <a:pathLst>
                <a:path w="247014" h="246379">
                  <a:moveTo>
                    <a:pt x="246483" y="124164"/>
                  </a:moveTo>
                  <a:lnTo>
                    <a:pt x="242628" y="113927"/>
                  </a:lnTo>
                  <a:lnTo>
                    <a:pt x="237355" y="104415"/>
                  </a:lnTo>
                  <a:lnTo>
                    <a:pt x="230762" y="95773"/>
                  </a:lnTo>
                  <a:lnTo>
                    <a:pt x="222945" y="88151"/>
                  </a:lnTo>
                  <a:lnTo>
                    <a:pt x="69461" y="0"/>
                  </a:lnTo>
                  <a:lnTo>
                    <a:pt x="45208" y="7933"/>
                  </a:lnTo>
                  <a:lnTo>
                    <a:pt x="35932" y="13341"/>
                  </a:lnTo>
                  <a:lnTo>
                    <a:pt x="28125" y="20547"/>
                  </a:lnTo>
                  <a:lnTo>
                    <a:pt x="22036" y="29266"/>
                  </a:lnTo>
                  <a:lnTo>
                    <a:pt x="17917" y="39211"/>
                  </a:lnTo>
                  <a:lnTo>
                    <a:pt x="39018" y="74139"/>
                  </a:lnTo>
                  <a:lnTo>
                    <a:pt x="48295" y="75552"/>
                  </a:lnTo>
                  <a:lnTo>
                    <a:pt x="5526" y="147306"/>
                  </a:lnTo>
                  <a:lnTo>
                    <a:pt x="1800" y="151244"/>
                  </a:lnTo>
                  <a:lnTo>
                    <a:pt x="0" y="156637"/>
                  </a:lnTo>
                  <a:lnTo>
                    <a:pt x="608" y="162036"/>
                  </a:lnTo>
                  <a:lnTo>
                    <a:pt x="608" y="193135"/>
                  </a:lnTo>
                  <a:lnTo>
                    <a:pt x="85851" y="242236"/>
                  </a:lnTo>
                  <a:lnTo>
                    <a:pt x="90593" y="246234"/>
                  </a:lnTo>
                  <a:lnTo>
                    <a:pt x="97504" y="246234"/>
                  </a:lnTo>
                  <a:lnTo>
                    <a:pt x="102246" y="242236"/>
                  </a:lnTo>
                  <a:lnTo>
                    <a:pt x="216994" y="176765"/>
                  </a:lnTo>
                  <a:lnTo>
                    <a:pt x="216994" y="158762"/>
                  </a:lnTo>
                  <a:lnTo>
                    <a:pt x="226331" y="157894"/>
                  </a:lnTo>
                  <a:lnTo>
                    <a:pt x="234749" y="154261"/>
                  </a:lnTo>
                  <a:lnTo>
                    <a:pt x="241668" y="148229"/>
                  </a:lnTo>
                  <a:lnTo>
                    <a:pt x="246506" y="140164"/>
                  </a:lnTo>
                  <a:lnTo>
                    <a:pt x="246483" y="124164"/>
                  </a:lnTo>
                  <a:close/>
                </a:path>
              </a:pathLst>
            </a:custGeom>
            <a:ln w="8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575560" y="4698453"/>
              <a:ext cx="1416558" cy="244640"/>
            </a:xfrm>
            <a:prstGeom prst="rect">
              <a:avLst/>
            </a:prstGeom>
          </p:spPr>
        </p:pic>
      </p:grpSp>
      <p:sp>
        <p:nvSpPr>
          <p:cNvPr id="340" name="object 340"/>
          <p:cNvSpPr txBox="1"/>
          <p:nvPr/>
        </p:nvSpPr>
        <p:spPr>
          <a:xfrm>
            <a:off x="2658236" y="4740020"/>
            <a:ext cx="1245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latin typeface="MS UI Gothic"/>
                <a:cs typeface="MS UI Gothic"/>
              </a:rPr>
              <a:t>業務②オペレー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341" name="object 341"/>
          <p:cNvGrpSpPr/>
          <p:nvPr/>
        </p:nvGrpSpPr>
        <p:grpSpPr>
          <a:xfrm>
            <a:off x="559308" y="4698441"/>
            <a:ext cx="1504950" cy="770890"/>
            <a:chOff x="559308" y="4698441"/>
            <a:chExt cx="1504950" cy="770890"/>
          </a:xfrm>
        </p:grpSpPr>
        <p:sp>
          <p:nvSpPr>
            <p:cNvPr id="342" name="object 342"/>
            <p:cNvSpPr/>
            <p:nvPr/>
          </p:nvSpPr>
          <p:spPr>
            <a:xfrm>
              <a:off x="1152790" y="5218205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152605" y="5209354"/>
              <a:ext cx="55340" cy="50644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1152605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033878" y="5139461"/>
              <a:ext cx="174068" cy="106486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1033878" y="5139461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235112" y="5108060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4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" name="object 348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117893" y="5016897"/>
              <a:ext cx="226891" cy="132625"/>
            </a:xfrm>
            <a:prstGeom prst="rect">
              <a:avLst/>
            </a:prstGeom>
          </p:spPr>
        </p:pic>
        <p:sp>
          <p:nvSpPr>
            <p:cNvPr id="349" name="object 349"/>
            <p:cNvSpPr/>
            <p:nvPr/>
          </p:nvSpPr>
          <p:spPr>
            <a:xfrm>
              <a:off x="1117893" y="5016897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30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" name="object 350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243163" y="5003408"/>
              <a:ext cx="23041" cy="126938"/>
            </a:xfrm>
            <a:prstGeom prst="rect">
              <a:avLst/>
            </a:prstGeom>
          </p:spPr>
        </p:pic>
        <p:sp>
          <p:nvSpPr>
            <p:cNvPr id="351" name="object 351"/>
            <p:cNvSpPr/>
            <p:nvPr/>
          </p:nvSpPr>
          <p:spPr>
            <a:xfrm>
              <a:off x="1243163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4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" name="object 352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265296" y="4997651"/>
              <a:ext cx="43267" cy="102307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1265296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" name="object 354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196877" y="4953086"/>
              <a:ext cx="111686" cy="60932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1196877" y="4953086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" name="object 356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235112" y="5085777"/>
              <a:ext cx="109672" cy="112435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1235112" y="5085777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5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" name="object 358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144555" y="4949031"/>
              <a:ext cx="121649" cy="67865"/>
            </a:xfrm>
            <a:prstGeom prst="rect">
              <a:avLst/>
            </a:prstGeom>
          </p:spPr>
        </p:pic>
        <p:sp>
          <p:nvSpPr>
            <p:cNvPr id="359" name="object 359"/>
            <p:cNvSpPr/>
            <p:nvPr/>
          </p:nvSpPr>
          <p:spPr>
            <a:xfrm>
              <a:off x="1144555" y="4949031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19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" name="object 360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032298" y="5146468"/>
              <a:ext cx="159810" cy="115110"/>
            </a:xfrm>
            <a:prstGeom prst="rect">
              <a:avLst/>
            </a:prstGeom>
          </p:spPr>
        </p:pic>
        <p:sp>
          <p:nvSpPr>
            <p:cNvPr id="361" name="object 361"/>
            <p:cNvSpPr/>
            <p:nvPr/>
          </p:nvSpPr>
          <p:spPr>
            <a:xfrm>
              <a:off x="1319172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69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319172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69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" name="object 363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117893" y="4960177"/>
              <a:ext cx="125269" cy="238035"/>
            </a:xfrm>
            <a:prstGeom prst="rect">
              <a:avLst/>
            </a:prstGeom>
          </p:spPr>
        </p:pic>
        <p:sp>
          <p:nvSpPr>
            <p:cNvPr id="364" name="object 364"/>
            <p:cNvSpPr/>
            <p:nvPr/>
          </p:nvSpPr>
          <p:spPr>
            <a:xfrm>
              <a:off x="1117893" y="4960177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40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40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40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40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40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40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40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40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40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40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156633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033878" y="4949031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189173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189173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1797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1797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1797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30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1797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214058" y="5110183"/>
              <a:ext cx="8335" cy="9684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1214058" y="5110183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156633" y="4985496"/>
              <a:ext cx="71437" cy="120751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156633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78972" y="5205755"/>
              <a:ext cx="231712" cy="202431"/>
            </a:xfrm>
            <a:prstGeom prst="rect">
              <a:avLst/>
            </a:prstGeom>
          </p:spPr>
        </p:pic>
        <p:sp>
          <p:nvSpPr>
            <p:cNvPr id="378" name="object 378"/>
            <p:cNvSpPr/>
            <p:nvPr/>
          </p:nvSpPr>
          <p:spPr>
            <a:xfrm>
              <a:off x="1178972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228950" y="5097237"/>
              <a:ext cx="137868" cy="135724"/>
            </a:xfrm>
            <a:prstGeom prst="rect">
              <a:avLst/>
            </a:prstGeom>
          </p:spPr>
        </p:pic>
        <p:sp>
          <p:nvSpPr>
            <p:cNvPr id="380" name="object 380"/>
            <p:cNvSpPr/>
            <p:nvPr/>
          </p:nvSpPr>
          <p:spPr>
            <a:xfrm>
              <a:off x="1204676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178972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057039" y="5358299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980618" y="5218325"/>
              <a:ext cx="227377" cy="158762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980618" y="5218325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5" name="object 38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056349" y="5324711"/>
              <a:ext cx="122291" cy="139177"/>
            </a:xfrm>
            <a:prstGeom prst="rect">
              <a:avLst/>
            </a:prstGeom>
          </p:spPr>
        </p:pic>
        <p:sp>
          <p:nvSpPr>
            <p:cNvPr id="386" name="object 386"/>
            <p:cNvSpPr/>
            <p:nvPr/>
          </p:nvSpPr>
          <p:spPr>
            <a:xfrm>
              <a:off x="1056349" y="5324711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5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018791" y="5269067"/>
              <a:ext cx="110930" cy="65494"/>
            </a:xfrm>
            <a:prstGeom prst="rect">
              <a:avLst/>
            </a:prstGeom>
          </p:spPr>
        </p:pic>
        <p:sp>
          <p:nvSpPr>
            <p:cNvPr id="388" name="object 388"/>
            <p:cNvSpPr/>
            <p:nvPr/>
          </p:nvSpPr>
          <p:spPr>
            <a:xfrm>
              <a:off x="1018791" y="5269067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980583" y="5240584"/>
              <a:ext cx="198057" cy="137105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980583" y="5240584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19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" name="object 391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963401" y="5277572"/>
              <a:ext cx="149235" cy="150255"/>
            </a:xfrm>
            <a:prstGeom prst="rect">
              <a:avLst/>
            </a:prstGeom>
          </p:spPr>
        </p:pic>
        <p:sp>
          <p:nvSpPr>
            <p:cNvPr id="392" name="object 392"/>
            <p:cNvSpPr/>
            <p:nvPr/>
          </p:nvSpPr>
          <p:spPr>
            <a:xfrm>
              <a:off x="963401" y="5277572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002318" y="5319855"/>
              <a:ext cx="77172" cy="85201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1002318" y="5319855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69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69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69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69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69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69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69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69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69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69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69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69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990169" y="5312684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990169" y="5312684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963401" y="5374582"/>
              <a:ext cx="92947" cy="89254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963401" y="5374582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4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962796" y="5218325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4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800490" y="5218205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1" name="object 401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800306" y="5209354"/>
              <a:ext cx="55340" cy="50644"/>
            </a:xfrm>
            <a:prstGeom prst="rect">
              <a:avLst/>
            </a:prstGeom>
          </p:spPr>
        </p:pic>
        <p:sp>
          <p:nvSpPr>
            <p:cNvPr id="402" name="object 402"/>
            <p:cNvSpPr/>
            <p:nvPr/>
          </p:nvSpPr>
          <p:spPr>
            <a:xfrm>
              <a:off x="1800305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681578" y="5139461"/>
              <a:ext cx="174068" cy="106486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1681578" y="5139461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882812" y="5108060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5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" name="object 406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765594" y="5016897"/>
              <a:ext cx="226891" cy="132625"/>
            </a:xfrm>
            <a:prstGeom prst="rect">
              <a:avLst/>
            </a:prstGeom>
          </p:spPr>
        </p:pic>
        <p:sp>
          <p:nvSpPr>
            <p:cNvPr id="407" name="object 407"/>
            <p:cNvSpPr/>
            <p:nvPr/>
          </p:nvSpPr>
          <p:spPr>
            <a:xfrm>
              <a:off x="1765593" y="5016897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30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8" name="object 408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890863" y="5003408"/>
              <a:ext cx="23041" cy="126938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1890863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4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912997" y="4997651"/>
              <a:ext cx="43267" cy="102307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1912996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844577" y="4953086"/>
              <a:ext cx="111686" cy="60932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1844577" y="4953086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60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882812" y="5085777"/>
              <a:ext cx="109672" cy="112435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1882812" y="5085777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5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6" name="object 416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792255" y="4949031"/>
              <a:ext cx="121649" cy="67865"/>
            </a:xfrm>
            <a:prstGeom prst="rect">
              <a:avLst/>
            </a:prstGeom>
          </p:spPr>
        </p:pic>
        <p:sp>
          <p:nvSpPr>
            <p:cNvPr id="417" name="object 417"/>
            <p:cNvSpPr/>
            <p:nvPr/>
          </p:nvSpPr>
          <p:spPr>
            <a:xfrm>
              <a:off x="1792255" y="4949031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19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8" name="object 418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679998" y="5146468"/>
              <a:ext cx="159810" cy="115110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1966872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69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966872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69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765594" y="4960177"/>
              <a:ext cx="125269" cy="238035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1765593" y="4960177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39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39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39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39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39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39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39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39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39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39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804333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681578" y="4949031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836873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836873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8274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8274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8274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30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8274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1" name="object 43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861758" y="5110183"/>
              <a:ext cx="8335" cy="9684"/>
            </a:xfrm>
            <a:prstGeom prst="rect">
              <a:avLst/>
            </a:prstGeom>
          </p:spPr>
        </p:pic>
        <p:sp>
          <p:nvSpPr>
            <p:cNvPr id="432" name="object 432"/>
            <p:cNvSpPr/>
            <p:nvPr/>
          </p:nvSpPr>
          <p:spPr>
            <a:xfrm>
              <a:off x="1861758" y="5110183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3" name="object 433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804333" y="4985496"/>
              <a:ext cx="71437" cy="120751"/>
            </a:xfrm>
            <a:prstGeom prst="rect">
              <a:avLst/>
            </a:prstGeom>
          </p:spPr>
        </p:pic>
        <p:sp>
          <p:nvSpPr>
            <p:cNvPr id="434" name="object 434"/>
            <p:cNvSpPr/>
            <p:nvPr/>
          </p:nvSpPr>
          <p:spPr>
            <a:xfrm>
              <a:off x="1804333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5" name="object 43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826672" y="5205755"/>
              <a:ext cx="231712" cy="202431"/>
            </a:xfrm>
            <a:prstGeom prst="rect">
              <a:avLst/>
            </a:prstGeom>
          </p:spPr>
        </p:pic>
        <p:sp>
          <p:nvSpPr>
            <p:cNvPr id="436" name="object 436"/>
            <p:cNvSpPr/>
            <p:nvPr/>
          </p:nvSpPr>
          <p:spPr>
            <a:xfrm>
              <a:off x="1826672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7" name="object 43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876650" y="5097237"/>
              <a:ext cx="137868" cy="135724"/>
            </a:xfrm>
            <a:prstGeom prst="rect">
              <a:avLst/>
            </a:prstGeom>
          </p:spPr>
        </p:pic>
        <p:sp>
          <p:nvSpPr>
            <p:cNvPr id="438" name="object 438"/>
            <p:cNvSpPr/>
            <p:nvPr/>
          </p:nvSpPr>
          <p:spPr>
            <a:xfrm>
              <a:off x="1852376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826672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704739" y="5358299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1" name="object 44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628318" y="5218325"/>
              <a:ext cx="227377" cy="158762"/>
            </a:xfrm>
            <a:prstGeom prst="rect">
              <a:avLst/>
            </a:prstGeom>
          </p:spPr>
        </p:pic>
        <p:sp>
          <p:nvSpPr>
            <p:cNvPr id="442" name="object 442"/>
            <p:cNvSpPr/>
            <p:nvPr/>
          </p:nvSpPr>
          <p:spPr>
            <a:xfrm>
              <a:off x="1628318" y="5218325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4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3" name="object 443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704049" y="5324711"/>
              <a:ext cx="122291" cy="139177"/>
            </a:xfrm>
            <a:prstGeom prst="rect">
              <a:avLst/>
            </a:prstGeom>
          </p:spPr>
        </p:pic>
        <p:sp>
          <p:nvSpPr>
            <p:cNvPr id="444" name="object 444"/>
            <p:cNvSpPr/>
            <p:nvPr/>
          </p:nvSpPr>
          <p:spPr>
            <a:xfrm>
              <a:off x="1704049" y="5324711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5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5" name="object 445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666491" y="5269067"/>
              <a:ext cx="110930" cy="65494"/>
            </a:xfrm>
            <a:prstGeom prst="rect">
              <a:avLst/>
            </a:prstGeom>
          </p:spPr>
        </p:pic>
        <p:sp>
          <p:nvSpPr>
            <p:cNvPr id="446" name="object 446"/>
            <p:cNvSpPr/>
            <p:nvPr/>
          </p:nvSpPr>
          <p:spPr>
            <a:xfrm>
              <a:off x="1666491" y="5269067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7" name="object 447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628283" y="5240584"/>
              <a:ext cx="198057" cy="137105"/>
            </a:xfrm>
            <a:prstGeom prst="rect">
              <a:avLst/>
            </a:prstGeom>
          </p:spPr>
        </p:pic>
        <p:sp>
          <p:nvSpPr>
            <p:cNvPr id="448" name="object 448"/>
            <p:cNvSpPr/>
            <p:nvPr/>
          </p:nvSpPr>
          <p:spPr>
            <a:xfrm>
              <a:off x="1628283" y="5240584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19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9" name="object 449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611101" y="5277572"/>
              <a:ext cx="149235" cy="150255"/>
            </a:xfrm>
            <a:prstGeom prst="rect">
              <a:avLst/>
            </a:prstGeom>
          </p:spPr>
        </p:pic>
        <p:sp>
          <p:nvSpPr>
            <p:cNvPr id="450" name="object 450"/>
            <p:cNvSpPr/>
            <p:nvPr/>
          </p:nvSpPr>
          <p:spPr>
            <a:xfrm>
              <a:off x="1611101" y="5277572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60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1" name="object 451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650018" y="5319855"/>
              <a:ext cx="77172" cy="85201"/>
            </a:xfrm>
            <a:prstGeom prst="rect">
              <a:avLst/>
            </a:prstGeom>
          </p:spPr>
        </p:pic>
        <p:sp>
          <p:nvSpPr>
            <p:cNvPr id="452" name="object 452"/>
            <p:cNvSpPr/>
            <p:nvPr/>
          </p:nvSpPr>
          <p:spPr>
            <a:xfrm>
              <a:off x="1650018" y="5319855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69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69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69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69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69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69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69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69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69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69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69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69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637869" y="5312684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637869" y="5312684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5" name="object 455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611101" y="5374582"/>
              <a:ext cx="92947" cy="89254"/>
            </a:xfrm>
            <a:prstGeom prst="rect">
              <a:avLst/>
            </a:prstGeom>
          </p:spPr>
        </p:pic>
        <p:sp>
          <p:nvSpPr>
            <p:cNvPr id="456" name="object 456"/>
            <p:cNvSpPr/>
            <p:nvPr/>
          </p:nvSpPr>
          <p:spPr>
            <a:xfrm>
              <a:off x="1611101" y="5374582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4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610496" y="5218325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4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8" name="object 45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59308" y="4698441"/>
              <a:ext cx="1416558" cy="243128"/>
            </a:xfrm>
            <a:prstGeom prst="rect">
              <a:avLst/>
            </a:prstGeom>
          </p:spPr>
        </p:pic>
      </p:grpSp>
      <p:sp>
        <p:nvSpPr>
          <p:cNvPr id="459" name="object 459"/>
          <p:cNvSpPr txBox="1"/>
          <p:nvPr/>
        </p:nvSpPr>
        <p:spPr>
          <a:xfrm>
            <a:off x="641705" y="4739385"/>
            <a:ext cx="1245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latin typeface="MS UI Gothic"/>
                <a:cs typeface="MS UI Gothic"/>
              </a:rPr>
              <a:t>業務①オペレー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460" name="object 460"/>
          <p:cNvGrpSpPr/>
          <p:nvPr/>
        </p:nvGrpSpPr>
        <p:grpSpPr>
          <a:xfrm>
            <a:off x="1146027" y="5704437"/>
            <a:ext cx="241300" cy="321945"/>
            <a:chOff x="1146027" y="5704437"/>
            <a:chExt cx="241300" cy="321945"/>
          </a:xfrm>
        </p:grpSpPr>
        <p:pic>
          <p:nvPicPr>
            <p:cNvPr id="461" name="object 461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151472" y="5818403"/>
              <a:ext cx="230354" cy="202431"/>
            </a:xfrm>
            <a:prstGeom prst="rect">
              <a:avLst/>
            </a:prstGeom>
          </p:spPr>
        </p:pic>
        <p:sp>
          <p:nvSpPr>
            <p:cNvPr id="462" name="object 462"/>
            <p:cNvSpPr/>
            <p:nvPr/>
          </p:nvSpPr>
          <p:spPr>
            <a:xfrm>
              <a:off x="1151472" y="5818403"/>
              <a:ext cx="230504" cy="202565"/>
            </a:xfrm>
            <a:custGeom>
              <a:avLst/>
              <a:gdLst/>
              <a:ahLst/>
              <a:cxnLst/>
              <a:rect l="l" t="t" r="r" b="b"/>
              <a:pathLst>
                <a:path w="230505" h="202564">
                  <a:moveTo>
                    <a:pt x="37223" y="175271"/>
                  </a:moveTo>
                  <a:lnTo>
                    <a:pt x="64757" y="187316"/>
                  </a:lnTo>
                  <a:lnTo>
                    <a:pt x="93464" y="195909"/>
                  </a:lnTo>
                  <a:lnTo>
                    <a:pt x="123014" y="200973"/>
                  </a:lnTo>
                  <a:lnTo>
                    <a:pt x="153080" y="202431"/>
                  </a:lnTo>
                  <a:lnTo>
                    <a:pt x="162814" y="201697"/>
                  </a:lnTo>
                  <a:lnTo>
                    <a:pt x="172349" y="199793"/>
                  </a:lnTo>
                  <a:lnTo>
                    <a:pt x="181578" y="196749"/>
                  </a:lnTo>
                  <a:lnTo>
                    <a:pt x="190394" y="192593"/>
                  </a:lnTo>
                  <a:lnTo>
                    <a:pt x="194314" y="196531"/>
                  </a:lnTo>
                  <a:lnTo>
                    <a:pt x="230354" y="169102"/>
                  </a:lnTo>
                  <a:lnTo>
                    <a:pt x="230354" y="95068"/>
                  </a:lnTo>
                  <a:lnTo>
                    <a:pt x="224760" y="67015"/>
                  </a:lnTo>
                  <a:lnTo>
                    <a:pt x="211717" y="42112"/>
                  </a:lnTo>
                  <a:lnTo>
                    <a:pt x="192228" y="21752"/>
                  </a:lnTo>
                  <a:lnTo>
                    <a:pt x="167294" y="7328"/>
                  </a:lnTo>
                </a:path>
                <a:path w="230505" h="202564">
                  <a:moveTo>
                    <a:pt x="63233" y="0"/>
                  </a:moveTo>
                  <a:lnTo>
                    <a:pt x="38119" y="14889"/>
                  </a:lnTo>
                  <a:lnTo>
                    <a:pt x="18548" y="35708"/>
                  </a:lnTo>
                  <a:lnTo>
                    <a:pt x="5511" y="61054"/>
                  </a:lnTo>
                  <a:lnTo>
                    <a:pt x="0" y="89523"/>
                  </a:lnTo>
                  <a:lnTo>
                    <a:pt x="340" y="131484"/>
                  </a:lnTo>
                  <a:lnTo>
                    <a:pt x="23503" y="163966"/>
                  </a:lnTo>
                  <a:lnTo>
                    <a:pt x="28563" y="161658"/>
                  </a:lnTo>
                  <a:lnTo>
                    <a:pt x="29123" y="167292"/>
                  </a:lnTo>
                  <a:lnTo>
                    <a:pt x="32332" y="172337"/>
                  </a:lnTo>
                  <a:lnTo>
                    <a:pt x="37223" y="175271"/>
                  </a:lnTo>
                </a:path>
              </a:pathLst>
            </a:custGeom>
            <a:ln w="3926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3" name="object 463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01157" y="5709885"/>
              <a:ext cx="137060" cy="135724"/>
            </a:xfrm>
            <a:prstGeom prst="rect">
              <a:avLst/>
            </a:prstGeom>
          </p:spPr>
        </p:pic>
        <p:sp>
          <p:nvSpPr>
            <p:cNvPr id="464" name="object 464"/>
            <p:cNvSpPr/>
            <p:nvPr/>
          </p:nvSpPr>
          <p:spPr>
            <a:xfrm>
              <a:off x="1177025" y="5709885"/>
              <a:ext cx="167640" cy="301625"/>
            </a:xfrm>
            <a:custGeom>
              <a:avLst/>
              <a:gdLst/>
              <a:ahLst/>
              <a:cxnLst/>
              <a:rect l="l" t="t" r="r" b="b"/>
              <a:pathLst>
                <a:path w="167640" h="301625">
                  <a:moveTo>
                    <a:pt x="161192" y="67862"/>
                  </a:moveTo>
                  <a:lnTo>
                    <a:pt x="155806" y="41446"/>
                  </a:lnTo>
                  <a:lnTo>
                    <a:pt x="141119" y="19876"/>
                  </a:lnTo>
                  <a:lnTo>
                    <a:pt x="119336" y="5332"/>
                  </a:lnTo>
                  <a:lnTo>
                    <a:pt x="92662" y="0"/>
                  </a:lnTo>
                  <a:lnTo>
                    <a:pt x="65985" y="5332"/>
                  </a:lnTo>
                  <a:lnTo>
                    <a:pt x="44202" y="19876"/>
                  </a:lnTo>
                  <a:lnTo>
                    <a:pt x="29517" y="41446"/>
                  </a:lnTo>
                  <a:lnTo>
                    <a:pt x="24132" y="67862"/>
                  </a:lnTo>
                  <a:lnTo>
                    <a:pt x="29517" y="94277"/>
                  </a:lnTo>
                  <a:lnTo>
                    <a:pt x="44202" y="115848"/>
                  </a:lnTo>
                  <a:lnTo>
                    <a:pt x="65985" y="130391"/>
                  </a:lnTo>
                  <a:lnTo>
                    <a:pt x="92662" y="135724"/>
                  </a:lnTo>
                  <a:lnTo>
                    <a:pt x="119336" y="130391"/>
                  </a:lnTo>
                  <a:lnTo>
                    <a:pt x="141119" y="115848"/>
                  </a:lnTo>
                  <a:lnTo>
                    <a:pt x="155806" y="94277"/>
                  </a:lnTo>
                  <a:lnTo>
                    <a:pt x="161192" y="67862"/>
                  </a:lnTo>
                  <a:close/>
                </a:path>
                <a:path w="167640" h="301625">
                  <a:moveTo>
                    <a:pt x="3009" y="270176"/>
                  </a:moveTo>
                  <a:lnTo>
                    <a:pt x="0" y="236942"/>
                  </a:lnTo>
                  <a:lnTo>
                    <a:pt x="2567" y="204180"/>
                  </a:lnTo>
                  <a:lnTo>
                    <a:pt x="10636" y="172346"/>
                  </a:lnTo>
                  <a:lnTo>
                    <a:pt x="24132" y="141895"/>
                  </a:lnTo>
                </a:path>
                <a:path w="167640" h="301625">
                  <a:moveTo>
                    <a:pt x="164857" y="301129"/>
                  </a:moveTo>
                  <a:lnTo>
                    <a:pt x="167033" y="266899"/>
                  </a:lnTo>
                  <a:lnTo>
                    <a:pt x="166089" y="232764"/>
                  </a:lnTo>
                  <a:lnTo>
                    <a:pt x="162031" y="198865"/>
                  </a:lnTo>
                  <a:lnTo>
                    <a:pt x="154871" y="165338"/>
                  </a:lnTo>
                </a:path>
                <a:path w="167640" h="301625">
                  <a:moveTo>
                    <a:pt x="37837" y="107382"/>
                  </a:moveTo>
                  <a:lnTo>
                    <a:pt x="58186" y="125350"/>
                  </a:lnTo>
                  <a:lnTo>
                    <a:pt x="83050" y="133898"/>
                  </a:lnTo>
                  <a:lnTo>
                    <a:pt x="109337" y="132591"/>
                  </a:lnTo>
                  <a:lnTo>
                    <a:pt x="133956" y="120991"/>
                  </a:lnTo>
                  <a:lnTo>
                    <a:pt x="136558" y="119055"/>
                  </a:lnTo>
                  <a:lnTo>
                    <a:pt x="139019" y="116943"/>
                  </a:lnTo>
                  <a:lnTo>
                    <a:pt x="141318" y="114666"/>
                  </a:lnTo>
                </a:path>
              </a:pathLst>
            </a:custGeom>
            <a:ln w="3926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151472" y="5709881"/>
              <a:ext cx="230504" cy="311150"/>
            </a:xfrm>
            <a:custGeom>
              <a:avLst/>
              <a:gdLst/>
              <a:ahLst/>
              <a:cxnLst/>
              <a:rect l="l" t="t" r="r" b="b"/>
              <a:pathLst>
                <a:path w="230505" h="311150">
                  <a:moveTo>
                    <a:pt x="63233" y="108522"/>
                  </a:moveTo>
                  <a:lnTo>
                    <a:pt x="38319" y="123609"/>
                  </a:lnTo>
                  <a:lnTo>
                    <a:pt x="18845" y="144457"/>
                  </a:lnTo>
                  <a:lnTo>
                    <a:pt x="5756" y="169726"/>
                  </a:lnTo>
                  <a:lnTo>
                    <a:pt x="0" y="198078"/>
                  </a:lnTo>
                  <a:lnTo>
                    <a:pt x="340" y="240006"/>
                  </a:lnTo>
                  <a:lnTo>
                    <a:pt x="23503" y="272489"/>
                  </a:lnTo>
                  <a:lnTo>
                    <a:pt x="28563" y="270180"/>
                  </a:lnTo>
                  <a:lnTo>
                    <a:pt x="29123" y="275814"/>
                  </a:lnTo>
                  <a:lnTo>
                    <a:pt x="64757" y="295838"/>
                  </a:lnTo>
                  <a:lnTo>
                    <a:pt x="123014" y="309495"/>
                  </a:lnTo>
                  <a:lnTo>
                    <a:pt x="153080" y="310954"/>
                  </a:lnTo>
                  <a:lnTo>
                    <a:pt x="162814" y="310219"/>
                  </a:lnTo>
                  <a:lnTo>
                    <a:pt x="172349" y="308315"/>
                  </a:lnTo>
                  <a:lnTo>
                    <a:pt x="181578" y="305272"/>
                  </a:lnTo>
                  <a:lnTo>
                    <a:pt x="190394" y="301115"/>
                  </a:lnTo>
                  <a:lnTo>
                    <a:pt x="194314" y="305053"/>
                  </a:lnTo>
                  <a:lnTo>
                    <a:pt x="230354" y="277624"/>
                  </a:lnTo>
                  <a:lnTo>
                    <a:pt x="230354" y="210469"/>
                  </a:lnTo>
                  <a:lnTo>
                    <a:pt x="226394" y="180349"/>
                  </a:lnTo>
                  <a:lnTo>
                    <a:pt x="213791" y="153378"/>
                  </a:lnTo>
                  <a:lnTo>
                    <a:pt x="193704" y="131298"/>
                  </a:lnTo>
                  <a:lnTo>
                    <a:pt x="167294" y="115850"/>
                  </a:lnTo>
                  <a:lnTo>
                    <a:pt x="166714" y="115811"/>
                  </a:lnTo>
                  <a:lnTo>
                    <a:pt x="181735" y="93327"/>
                  </a:lnTo>
                  <a:lnTo>
                    <a:pt x="186710" y="67773"/>
                  </a:lnTo>
                  <a:lnTo>
                    <a:pt x="181645" y="42234"/>
                  </a:lnTo>
                  <a:lnTo>
                    <a:pt x="166546" y="19799"/>
                  </a:lnTo>
                  <a:lnTo>
                    <a:pt x="143841" y="4926"/>
                  </a:lnTo>
                  <a:lnTo>
                    <a:pt x="118035" y="0"/>
                  </a:lnTo>
                  <a:lnTo>
                    <a:pt x="92245" y="5014"/>
                  </a:lnTo>
                  <a:lnTo>
                    <a:pt x="69592" y="19964"/>
                  </a:lnTo>
                  <a:lnTo>
                    <a:pt x="55603" y="40074"/>
                  </a:lnTo>
                  <a:lnTo>
                    <a:pt x="49769" y="63070"/>
                  </a:lnTo>
                  <a:lnTo>
                    <a:pt x="52257" y="86653"/>
                  </a:lnTo>
                  <a:lnTo>
                    <a:pt x="63233" y="108522"/>
                  </a:lnTo>
                  <a:close/>
                </a:path>
              </a:pathLst>
            </a:custGeom>
            <a:ln w="108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6" name="object 466"/>
          <p:cNvGrpSpPr/>
          <p:nvPr/>
        </p:nvGrpSpPr>
        <p:grpSpPr>
          <a:xfrm>
            <a:off x="1636803" y="5704416"/>
            <a:ext cx="243204" cy="321945"/>
            <a:chOff x="1636803" y="5704416"/>
            <a:chExt cx="243204" cy="321945"/>
          </a:xfrm>
        </p:grpSpPr>
        <p:pic>
          <p:nvPicPr>
            <p:cNvPr id="467" name="object 467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642268" y="5818403"/>
              <a:ext cx="231712" cy="202431"/>
            </a:xfrm>
            <a:prstGeom prst="rect">
              <a:avLst/>
            </a:prstGeom>
          </p:spPr>
        </p:pic>
        <p:sp>
          <p:nvSpPr>
            <p:cNvPr id="468" name="object 468"/>
            <p:cNvSpPr/>
            <p:nvPr/>
          </p:nvSpPr>
          <p:spPr>
            <a:xfrm>
              <a:off x="1642268" y="581840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9" name="object 469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692246" y="5709885"/>
              <a:ext cx="137868" cy="135724"/>
            </a:xfrm>
            <a:prstGeom prst="rect">
              <a:avLst/>
            </a:prstGeom>
          </p:spPr>
        </p:pic>
        <p:sp>
          <p:nvSpPr>
            <p:cNvPr id="470" name="object 470"/>
            <p:cNvSpPr/>
            <p:nvPr/>
          </p:nvSpPr>
          <p:spPr>
            <a:xfrm>
              <a:off x="1667972" y="570988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1642268" y="570988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2" name="object 472"/>
          <p:cNvGrpSpPr/>
          <p:nvPr/>
        </p:nvGrpSpPr>
        <p:grpSpPr>
          <a:xfrm>
            <a:off x="745236" y="5209032"/>
            <a:ext cx="8015605" cy="819150"/>
            <a:chOff x="745236" y="5209032"/>
            <a:chExt cx="8015605" cy="819150"/>
          </a:xfrm>
        </p:grpSpPr>
        <p:sp>
          <p:nvSpPr>
            <p:cNvPr id="473" name="object 473"/>
            <p:cNvSpPr/>
            <p:nvPr/>
          </p:nvSpPr>
          <p:spPr>
            <a:xfrm>
              <a:off x="745236" y="5379974"/>
              <a:ext cx="173990" cy="258445"/>
            </a:xfrm>
            <a:custGeom>
              <a:avLst/>
              <a:gdLst/>
              <a:ahLst/>
              <a:cxnLst/>
              <a:rect l="l" t="t" r="r" b="b"/>
              <a:pathLst>
                <a:path w="173990" h="258445">
                  <a:moveTo>
                    <a:pt x="130301" y="0"/>
                  </a:moveTo>
                  <a:lnTo>
                    <a:pt x="130301" y="21716"/>
                  </a:lnTo>
                  <a:lnTo>
                    <a:pt x="87294" y="41729"/>
                  </a:lnTo>
                  <a:lnTo>
                    <a:pt x="51297" y="73187"/>
                  </a:lnTo>
                  <a:lnTo>
                    <a:pt x="23774" y="113911"/>
                  </a:lnTo>
                  <a:lnTo>
                    <a:pt x="6187" y="161721"/>
                  </a:lnTo>
                  <a:lnTo>
                    <a:pt x="0" y="214439"/>
                  </a:lnTo>
                  <a:lnTo>
                    <a:pt x="0" y="257873"/>
                  </a:lnTo>
                  <a:lnTo>
                    <a:pt x="6187" y="205155"/>
                  </a:lnTo>
                  <a:lnTo>
                    <a:pt x="23774" y="157345"/>
                  </a:lnTo>
                  <a:lnTo>
                    <a:pt x="51297" y="116621"/>
                  </a:lnTo>
                  <a:lnTo>
                    <a:pt x="87294" y="85163"/>
                  </a:lnTo>
                  <a:lnTo>
                    <a:pt x="130301" y="65150"/>
                  </a:lnTo>
                  <a:lnTo>
                    <a:pt x="130301" y="86867"/>
                  </a:lnTo>
                  <a:lnTo>
                    <a:pt x="173736" y="37084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4" name="object 474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745236" y="5616130"/>
              <a:ext cx="173736" cy="220789"/>
            </a:xfrm>
            <a:prstGeom prst="rect">
              <a:avLst/>
            </a:prstGeom>
          </p:spPr>
        </p:pic>
        <p:sp>
          <p:nvSpPr>
            <p:cNvPr id="475" name="object 475"/>
            <p:cNvSpPr/>
            <p:nvPr/>
          </p:nvSpPr>
          <p:spPr>
            <a:xfrm>
              <a:off x="2081783" y="5572633"/>
              <a:ext cx="173990" cy="258445"/>
            </a:xfrm>
            <a:custGeom>
              <a:avLst/>
              <a:gdLst/>
              <a:ahLst/>
              <a:cxnLst/>
              <a:rect l="l" t="t" r="r" b="b"/>
              <a:pathLst>
                <a:path w="173989" h="258445">
                  <a:moveTo>
                    <a:pt x="173736" y="0"/>
                  </a:moveTo>
                  <a:lnTo>
                    <a:pt x="167548" y="52757"/>
                  </a:lnTo>
                  <a:lnTo>
                    <a:pt x="149961" y="100577"/>
                  </a:lnTo>
                  <a:lnTo>
                    <a:pt x="122438" y="141300"/>
                  </a:lnTo>
                  <a:lnTo>
                    <a:pt x="86441" y="172765"/>
                  </a:lnTo>
                  <a:lnTo>
                    <a:pt x="43434" y="192811"/>
                  </a:lnTo>
                  <a:lnTo>
                    <a:pt x="43434" y="171094"/>
                  </a:lnTo>
                  <a:lnTo>
                    <a:pt x="0" y="220852"/>
                  </a:lnTo>
                  <a:lnTo>
                    <a:pt x="43434" y="257962"/>
                  </a:lnTo>
                  <a:lnTo>
                    <a:pt x="43434" y="236245"/>
                  </a:lnTo>
                  <a:lnTo>
                    <a:pt x="86441" y="216199"/>
                  </a:lnTo>
                  <a:lnTo>
                    <a:pt x="122438" y="184738"/>
                  </a:lnTo>
                  <a:lnTo>
                    <a:pt x="149961" y="144025"/>
                  </a:lnTo>
                  <a:lnTo>
                    <a:pt x="167548" y="96223"/>
                  </a:lnTo>
                  <a:lnTo>
                    <a:pt x="173736" y="43497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6" name="object 476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2081783" y="5373624"/>
              <a:ext cx="173736" cy="220789"/>
            </a:xfrm>
            <a:prstGeom prst="rect">
              <a:avLst/>
            </a:prstGeom>
          </p:spPr>
        </p:pic>
        <p:sp>
          <p:nvSpPr>
            <p:cNvPr id="477" name="object 477"/>
            <p:cNvSpPr/>
            <p:nvPr/>
          </p:nvSpPr>
          <p:spPr>
            <a:xfrm>
              <a:off x="2759963" y="5379974"/>
              <a:ext cx="173990" cy="258445"/>
            </a:xfrm>
            <a:custGeom>
              <a:avLst/>
              <a:gdLst/>
              <a:ahLst/>
              <a:cxnLst/>
              <a:rect l="l" t="t" r="r" b="b"/>
              <a:pathLst>
                <a:path w="173989" h="258445">
                  <a:moveTo>
                    <a:pt x="130302" y="0"/>
                  </a:moveTo>
                  <a:lnTo>
                    <a:pt x="130302" y="21716"/>
                  </a:lnTo>
                  <a:lnTo>
                    <a:pt x="87294" y="41729"/>
                  </a:lnTo>
                  <a:lnTo>
                    <a:pt x="51297" y="73187"/>
                  </a:lnTo>
                  <a:lnTo>
                    <a:pt x="23774" y="113911"/>
                  </a:lnTo>
                  <a:lnTo>
                    <a:pt x="6187" y="161721"/>
                  </a:lnTo>
                  <a:lnTo>
                    <a:pt x="0" y="214439"/>
                  </a:lnTo>
                  <a:lnTo>
                    <a:pt x="0" y="257873"/>
                  </a:lnTo>
                  <a:lnTo>
                    <a:pt x="6187" y="205155"/>
                  </a:lnTo>
                  <a:lnTo>
                    <a:pt x="23774" y="157345"/>
                  </a:lnTo>
                  <a:lnTo>
                    <a:pt x="51297" y="116621"/>
                  </a:lnTo>
                  <a:lnTo>
                    <a:pt x="87294" y="85163"/>
                  </a:lnTo>
                  <a:lnTo>
                    <a:pt x="130302" y="65150"/>
                  </a:lnTo>
                  <a:lnTo>
                    <a:pt x="130302" y="86867"/>
                  </a:lnTo>
                  <a:lnTo>
                    <a:pt x="173736" y="37084"/>
                  </a:lnTo>
                  <a:lnTo>
                    <a:pt x="130302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8" name="object 478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2759963" y="5616130"/>
              <a:ext cx="173736" cy="220789"/>
            </a:xfrm>
            <a:prstGeom prst="rect">
              <a:avLst/>
            </a:prstGeom>
          </p:spPr>
        </p:pic>
        <p:sp>
          <p:nvSpPr>
            <p:cNvPr id="479" name="object 479"/>
            <p:cNvSpPr/>
            <p:nvPr/>
          </p:nvSpPr>
          <p:spPr>
            <a:xfrm>
              <a:off x="4096512" y="5572633"/>
              <a:ext cx="173990" cy="258445"/>
            </a:xfrm>
            <a:custGeom>
              <a:avLst/>
              <a:gdLst/>
              <a:ahLst/>
              <a:cxnLst/>
              <a:rect l="l" t="t" r="r" b="b"/>
              <a:pathLst>
                <a:path w="173989" h="258445">
                  <a:moveTo>
                    <a:pt x="173736" y="0"/>
                  </a:moveTo>
                  <a:lnTo>
                    <a:pt x="167548" y="52757"/>
                  </a:lnTo>
                  <a:lnTo>
                    <a:pt x="149961" y="100577"/>
                  </a:lnTo>
                  <a:lnTo>
                    <a:pt x="122438" y="141300"/>
                  </a:lnTo>
                  <a:lnTo>
                    <a:pt x="86441" y="172765"/>
                  </a:lnTo>
                  <a:lnTo>
                    <a:pt x="43434" y="192811"/>
                  </a:lnTo>
                  <a:lnTo>
                    <a:pt x="43434" y="171094"/>
                  </a:lnTo>
                  <a:lnTo>
                    <a:pt x="0" y="220852"/>
                  </a:lnTo>
                  <a:lnTo>
                    <a:pt x="43434" y="257962"/>
                  </a:lnTo>
                  <a:lnTo>
                    <a:pt x="43434" y="236245"/>
                  </a:lnTo>
                  <a:lnTo>
                    <a:pt x="86441" y="216199"/>
                  </a:lnTo>
                  <a:lnTo>
                    <a:pt x="122438" y="184738"/>
                  </a:lnTo>
                  <a:lnTo>
                    <a:pt x="149961" y="144025"/>
                  </a:lnTo>
                  <a:lnTo>
                    <a:pt x="167548" y="96223"/>
                  </a:lnTo>
                  <a:lnTo>
                    <a:pt x="173736" y="43497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" name="object 480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4096512" y="5373624"/>
              <a:ext cx="173736" cy="220789"/>
            </a:xfrm>
            <a:prstGeom prst="rect">
              <a:avLst/>
            </a:prstGeom>
          </p:spPr>
        </p:pic>
        <p:sp>
          <p:nvSpPr>
            <p:cNvPr id="481" name="object 481"/>
            <p:cNvSpPr/>
            <p:nvPr/>
          </p:nvSpPr>
          <p:spPr>
            <a:xfrm>
              <a:off x="4770120" y="5379974"/>
              <a:ext cx="175260" cy="258445"/>
            </a:xfrm>
            <a:custGeom>
              <a:avLst/>
              <a:gdLst/>
              <a:ahLst/>
              <a:cxnLst/>
              <a:rect l="l" t="t" r="r" b="b"/>
              <a:pathLst>
                <a:path w="175260" h="258445">
                  <a:moveTo>
                    <a:pt x="131444" y="0"/>
                  </a:moveTo>
                  <a:lnTo>
                    <a:pt x="131444" y="21843"/>
                  </a:lnTo>
                  <a:lnTo>
                    <a:pt x="88075" y="41891"/>
                  </a:lnTo>
                  <a:lnTo>
                    <a:pt x="51764" y="73318"/>
                  </a:lnTo>
                  <a:lnTo>
                    <a:pt x="23993" y="113970"/>
                  </a:lnTo>
                  <a:lnTo>
                    <a:pt x="6245" y="161695"/>
                  </a:lnTo>
                  <a:lnTo>
                    <a:pt x="0" y="214337"/>
                  </a:lnTo>
                  <a:lnTo>
                    <a:pt x="0" y="258152"/>
                  </a:lnTo>
                  <a:lnTo>
                    <a:pt x="6245" y="205510"/>
                  </a:lnTo>
                  <a:lnTo>
                    <a:pt x="23993" y="157785"/>
                  </a:lnTo>
                  <a:lnTo>
                    <a:pt x="51764" y="117133"/>
                  </a:lnTo>
                  <a:lnTo>
                    <a:pt x="88075" y="85706"/>
                  </a:lnTo>
                  <a:lnTo>
                    <a:pt x="131444" y="65659"/>
                  </a:lnTo>
                  <a:lnTo>
                    <a:pt x="131444" y="87629"/>
                  </a:lnTo>
                  <a:lnTo>
                    <a:pt x="175259" y="37464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2" name="object 482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4770120" y="5616219"/>
              <a:ext cx="175259" cy="220700"/>
            </a:xfrm>
            <a:prstGeom prst="rect">
              <a:avLst/>
            </a:prstGeom>
          </p:spPr>
        </p:pic>
        <p:sp>
          <p:nvSpPr>
            <p:cNvPr id="483" name="object 483"/>
            <p:cNvSpPr/>
            <p:nvPr/>
          </p:nvSpPr>
          <p:spPr>
            <a:xfrm>
              <a:off x="6106668" y="5572379"/>
              <a:ext cx="175260" cy="258445"/>
            </a:xfrm>
            <a:custGeom>
              <a:avLst/>
              <a:gdLst/>
              <a:ahLst/>
              <a:cxnLst/>
              <a:rect l="l" t="t" r="r" b="b"/>
              <a:pathLst>
                <a:path w="175260" h="258445">
                  <a:moveTo>
                    <a:pt x="175260" y="0"/>
                  </a:moveTo>
                  <a:lnTo>
                    <a:pt x="169014" y="52665"/>
                  </a:lnTo>
                  <a:lnTo>
                    <a:pt x="151266" y="100410"/>
                  </a:lnTo>
                  <a:lnTo>
                    <a:pt x="123495" y="141071"/>
                  </a:lnTo>
                  <a:lnTo>
                    <a:pt x="87184" y="172490"/>
                  </a:lnTo>
                  <a:lnTo>
                    <a:pt x="43815" y="192506"/>
                  </a:lnTo>
                  <a:lnTo>
                    <a:pt x="43815" y="170599"/>
                  </a:lnTo>
                  <a:lnTo>
                    <a:pt x="0" y="220726"/>
                  </a:lnTo>
                  <a:lnTo>
                    <a:pt x="43815" y="258229"/>
                  </a:lnTo>
                  <a:lnTo>
                    <a:pt x="43815" y="236321"/>
                  </a:lnTo>
                  <a:lnTo>
                    <a:pt x="87184" y="216305"/>
                  </a:lnTo>
                  <a:lnTo>
                    <a:pt x="123495" y="184888"/>
                  </a:lnTo>
                  <a:lnTo>
                    <a:pt x="151266" y="144230"/>
                  </a:lnTo>
                  <a:lnTo>
                    <a:pt x="169014" y="96493"/>
                  </a:lnTo>
                  <a:lnTo>
                    <a:pt x="175260" y="4384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4" name="object 484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6106668" y="5373624"/>
              <a:ext cx="175260" cy="220687"/>
            </a:xfrm>
            <a:prstGeom prst="rect">
              <a:avLst/>
            </a:prstGeom>
          </p:spPr>
        </p:pic>
        <p:pic>
          <p:nvPicPr>
            <p:cNvPr id="485" name="object 485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3157124" y="5818403"/>
              <a:ext cx="231712" cy="202431"/>
            </a:xfrm>
            <a:prstGeom prst="rect">
              <a:avLst/>
            </a:prstGeom>
          </p:spPr>
        </p:pic>
        <p:sp>
          <p:nvSpPr>
            <p:cNvPr id="486" name="object 486"/>
            <p:cNvSpPr/>
            <p:nvPr/>
          </p:nvSpPr>
          <p:spPr>
            <a:xfrm>
              <a:off x="3157124" y="581840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7" name="object 487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3207102" y="5709885"/>
              <a:ext cx="137868" cy="135724"/>
            </a:xfrm>
            <a:prstGeom prst="rect">
              <a:avLst/>
            </a:prstGeom>
          </p:spPr>
        </p:pic>
        <p:sp>
          <p:nvSpPr>
            <p:cNvPr id="488" name="object 488"/>
            <p:cNvSpPr/>
            <p:nvPr/>
          </p:nvSpPr>
          <p:spPr>
            <a:xfrm>
              <a:off x="3182828" y="570988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157124" y="570988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0" name="object 490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3647852" y="5818403"/>
              <a:ext cx="231712" cy="202431"/>
            </a:xfrm>
            <a:prstGeom prst="rect">
              <a:avLst/>
            </a:prstGeom>
          </p:spPr>
        </p:pic>
        <p:sp>
          <p:nvSpPr>
            <p:cNvPr id="491" name="object 491"/>
            <p:cNvSpPr/>
            <p:nvPr/>
          </p:nvSpPr>
          <p:spPr>
            <a:xfrm>
              <a:off x="3647852" y="581840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2" name="object 492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3697830" y="5709885"/>
              <a:ext cx="137868" cy="135724"/>
            </a:xfrm>
            <a:prstGeom prst="rect">
              <a:avLst/>
            </a:prstGeom>
          </p:spPr>
        </p:pic>
        <p:sp>
          <p:nvSpPr>
            <p:cNvPr id="493" name="object 493"/>
            <p:cNvSpPr/>
            <p:nvPr/>
          </p:nvSpPr>
          <p:spPr>
            <a:xfrm>
              <a:off x="3673556" y="570988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647852" y="570988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5" name="object 495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5164232" y="5818403"/>
              <a:ext cx="231712" cy="202431"/>
            </a:xfrm>
            <a:prstGeom prst="rect">
              <a:avLst/>
            </a:prstGeom>
          </p:spPr>
        </p:pic>
        <p:sp>
          <p:nvSpPr>
            <p:cNvPr id="496" name="object 496"/>
            <p:cNvSpPr/>
            <p:nvPr/>
          </p:nvSpPr>
          <p:spPr>
            <a:xfrm>
              <a:off x="5164232" y="581840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7" name="object 497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5214210" y="5709885"/>
              <a:ext cx="137868" cy="135724"/>
            </a:xfrm>
            <a:prstGeom prst="rect">
              <a:avLst/>
            </a:prstGeom>
          </p:spPr>
        </p:pic>
        <p:sp>
          <p:nvSpPr>
            <p:cNvPr id="498" name="object 498"/>
            <p:cNvSpPr/>
            <p:nvPr/>
          </p:nvSpPr>
          <p:spPr>
            <a:xfrm>
              <a:off x="5189936" y="570988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164232" y="570988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0" name="object 500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5654960" y="5818403"/>
              <a:ext cx="231712" cy="202431"/>
            </a:xfrm>
            <a:prstGeom prst="rect">
              <a:avLst/>
            </a:prstGeom>
          </p:spPr>
        </p:pic>
        <p:sp>
          <p:nvSpPr>
            <p:cNvPr id="501" name="object 501"/>
            <p:cNvSpPr/>
            <p:nvPr/>
          </p:nvSpPr>
          <p:spPr>
            <a:xfrm>
              <a:off x="5654959" y="581840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2" name="object 502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5704939" y="5709885"/>
              <a:ext cx="137868" cy="135724"/>
            </a:xfrm>
            <a:prstGeom prst="rect">
              <a:avLst/>
            </a:prstGeom>
          </p:spPr>
        </p:pic>
        <p:sp>
          <p:nvSpPr>
            <p:cNvPr id="503" name="object 503"/>
            <p:cNvSpPr/>
            <p:nvPr/>
          </p:nvSpPr>
          <p:spPr>
            <a:xfrm>
              <a:off x="5680664" y="570988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5654959" y="570988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5" name="object 505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6623289" y="5234785"/>
              <a:ext cx="2137438" cy="705172"/>
            </a:xfrm>
            <a:prstGeom prst="rect">
              <a:avLst/>
            </a:prstGeom>
          </p:spPr>
        </p:pic>
        <p:pic>
          <p:nvPicPr>
            <p:cNvPr id="506" name="object 506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6632447" y="5209032"/>
              <a:ext cx="2116074" cy="819124"/>
            </a:xfrm>
            <a:prstGeom prst="rect">
              <a:avLst/>
            </a:prstGeom>
          </p:spPr>
        </p:pic>
      </p:grpSp>
      <p:sp>
        <p:nvSpPr>
          <p:cNvPr id="507" name="object 507"/>
          <p:cNvSpPr txBox="1"/>
          <p:nvPr/>
        </p:nvSpPr>
        <p:spPr>
          <a:xfrm>
            <a:off x="6659880" y="5271515"/>
            <a:ext cx="2016760" cy="58420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5880" rIns="0" bIns="0" rtlCol="0">
            <a:spAutoFit/>
          </a:bodyPr>
          <a:lstStyle/>
          <a:p>
            <a:pPr marL="260985" marR="138430" indent="-114300">
              <a:lnSpc>
                <a:spcPct val="100000"/>
              </a:lnSpc>
              <a:spcBef>
                <a:spcPts val="440"/>
              </a:spcBef>
            </a:pPr>
            <a:r>
              <a:rPr sz="1600" spc="155" dirty="0">
                <a:solidFill>
                  <a:srgbClr val="FFFFFF"/>
                </a:solidFill>
                <a:latin typeface="MS UI Gothic"/>
                <a:cs typeface="MS UI Gothic"/>
              </a:rPr>
              <a:t>座席•</a:t>
            </a:r>
            <a:r>
              <a:rPr sz="1600" spc="9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ペレー</a:t>
            </a:r>
            <a:r>
              <a:rPr sz="1600" spc="18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85" dirty="0">
                <a:solidFill>
                  <a:srgbClr val="FFFFFF"/>
                </a:solidFill>
                <a:latin typeface="MS UI Gothic"/>
                <a:cs typeface="MS UI Gothic"/>
              </a:rPr>
              <a:t>ーの </a:t>
            </a:r>
            <a:r>
              <a:rPr sz="1600" spc="10" dirty="0">
                <a:solidFill>
                  <a:srgbClr val="FFFFFF"/>
                </a:solidFill>
                <a:latin typeface="MS UI Gothic"/>
                <a:cs typeface="MS UI Gothic"/>
              </a:rPr>
              <a:t>自由</a:t>
            </a:r>
            <a:r>
              <a:rPr sz="1600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600" spc="210" dirty="0">
                <a:solidFill>
                  <a:srgbClr val="FFFFFF"/>
                </a:solidFill>
                <a:latin typeface="MS UI Gothic"/>
                <a:cs typeface="MS UI Gothic"/>
              </a:rPr>
              <a:t>変更</a:t>
            </a: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•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入替</a:t>
            </a:r>
            <a:endParaRPr sz="1600" dirty="0">
              <a:latin typeface="MS UI Gothic"/>
              <a:cs typeface="MS UI Gothic"/>
            </a:endParaRPr>
          </a:p>
        </p:txBody>
      </p:sp>
      <p:grpSp>
        <p:nvGrpSpPr>
          <p:cNvPr id="508" name="object 508"/>
          <p:cNvGrpSpPr/>
          <p:nvPr/>
        </p:nvGrpSpPr>
        <p:grpSpPr>
          <a:xfrm>
            <a:off x="6656778" y="2135123"/>
            <a:ext cx="2104390" cy="1306830"/>
            <a:chOff x="6656778" y="2135123"/>
            <a:chExt cx="2104390" cy="1306830"/>
          </a:xfrm>
        </p:grpSpPr>
        <p:pic>
          <p:nvPicPr>
            <p:cNvPr id="509" name="object 509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6656778" y="2157878"/>
              <a:ext cx="2103989" cy="1198824"/>
            </a:xfrm>
            <a:prstGeom prst="rect">
              <a:avLst/>
            </a:prstGeom>
          </p:spPr>
        </p:pic>
        <p:pic>
          <p:nvPicPr>
            <p:cNvPr id="510" name="object 510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6681215" y="2135123"/>
              <a:ext cx="2052066" cy="1306829"/>
            </a:xfrm>
            <a:prstGeom prst="rect">
              <a:avLst/>
            </a:prstGeom>
          </p:spPr>
        </p:pic>
      </p:grpSp>
      <p:sp>
        <p:nvSpPr>
          <p:cNvPr id="511" name="object 511"/>
          <p:cNvSpPr txBox="1"/>
          <p:nvPr/>
        </p:nvSpPr>
        <p:spPr>
          <a:xfrm>
            <a:off x="6693407" y="2194560"/>
            <a:ext cx="1983105" cy="107759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8419" rIns="0" bIns="0" rtlCol="0">
            <a:spAutoFit/>
          </a:bodyPr>
          <a:lstStyle/>
          <a:p>
            <a:pPr marL="562610">
              <a:lnSpc>
                <a:spcPct val="100000"/>
              </a:lnSpc>
              <a:spcBef>
                <a:spcPts val="459"/>
              </a:spcBef>
            </a:pPr>
            <a:r>
              <a:rPr sz="1600" spc="130" dirty="0">
                <a:solidFill>
                  <a:srgbClr val="FFFFFF"/>
                </a:solidFill>
                <a:latin typeface="MS UI Gothic"/>
                <a:cs typeface="MS UI Gothic"/>
              </a:rPr>
              <a:t>ライ</a:t>
            </a:r>
            <a:r>
              <a:rPr sz="1600" spc="140" dirty="0">
                <a:solidFill>
                  <a:srgbClr val="FFFFFF"/>
                </a:solidFill>
                <a:latin typeface="MS UI Gothic"/>
                <a:cs typeface="MS UI Gothic"/>
              </a:rPr>
              <a:t>セ</a:t>
            </a:r>
            <a:r>
              <a:rPr sz="1600" spc="165" dirty="0">
                <a:solidFill>
                  <a:srgbClr val="FFFFFF"/>
                </a:solidFill>
                <a:latin typeface="MS UI Gothic"/>
                <a:cs typeface="MS UI Gothic"/>
              </a:rPr>
              <a:t>ンス</a:t>
            </a:r>
            <a:endParaRPr sz="1600" dirty="0">
              <a:latin typeface="MS UI Gothic"/>
              <a:cs typeface="MS UI Gothic"/>
            </a:endParaRPr>
          </a:p>
          <a:p>
            <a:pPr marL="161925" marR="153035" indent="129539">
              <a:lnSpc>
                <a:spcPct val="100000"/>
              </a:lnSpc>
            </a:pPr>
            <a:r>
              <a:rPr lang="ja-JP" altLang="en-US" sz="1600" spc="-5" dirty="0">
                <a:solidFill>
                  <a:srgbClr val="FFFFFF"/>
                </a:solidFill>
                <a:latin typeface="MS UI Gothic"/>
                <a:cs typeface="MS UI Gothic"/>
              </a:rPr>
              <a:t>（契約</a:t>
            </a:r>
            <a:r>
              <a:rPr lang="en-US" altLang="ja-JP" sz="1600" spc="20" dirty="0" err="1">
                <a:solidFill>
                  <a:srgbClr val="FFFFFF"/>
                </a:solidFill>
                <a:latin typeface="MS UI Gothic"/>
                <a:cs typeface="MS UI Gothic"/>
              </a:rPr>
              <a:t>ch</a:t>
            </a:r>
            <a:r>
              <a:rPr lang="ja-JP" altLang="en-US" sz="1600" spc="-5" dirty="0">
                <a:solidFill>
                  <a:srgbClr val="FFFFFF"/>
                </a:solidFill>
                <a:latin typeface="MS UI Gothic"/>
                <a:cs typeface="MS UI Gothic"/>
              </a:rPr>
              <a:t>数）</a:t>
            </a:r>
            <a:r>
              <a:rPr lang="ja-JP" altLang="en-US" sz="1600" spc="50" dirty="0">
                <a:solidFill>
                  <a:srgbClr val="FFFFFF"/>
                </a:solidFill>
                <a:latin typeface="MS UI Gothic"/>
                <a:cs typeface="MS UI Gothic"/>
              </a:rPr>
              <a:t>内</a:t>
            </a:r>
            <a:r>
              <a:rPr lang="ja-JP" altLang="en-US" sz="1600" spc="40" dirty="0">
                <a:solidFill>
                  <a:srgbClr val="FFFFFF"/>
                </a:solidFill>
                <a:latin typeface="MS UI Gothic"/>
                <a:cs typeface="MS UI Gothic"/>
              </a:rPr>
              <a:t>で </a:t>
            </a:r>
            <a:r>
              <a:rPr lang="ja-JP" altLang="en-US" sz="1600" spc="114" dirty="0">
                <a:solidFill>
                  <a:srgbClr val="FFFFFF"/>
                </a:solidFill>
                <a:latin typeface="MS UI Gothic"/>
                <a:cs typeface="MS UI Gothic"/>
              </a:rPr>
              <a:t>あ</a:t>
            </a:r>
            <a:r>
              <a:rPr lang="ja-JP" altLang="en-US" sz="1600" spc="180" dirty="0">
                <a:solidFill>
                  <a:srgbClr val="FFFFFF"/>
                </a:solidFill>
                <a:latin typeface="MS UI Gothic"/>
                <a:cs typeface="MS UI Gothic"/>
              </a:rPr>
              <a:t>ればイン</a:t>
            </a:r>
            <a:r>
              <a:rPr lang="en-US" altLang="ja-JP" sz="1600" spc="180" dirty="0">
                <a:solidFill>
                  <a:srgbClr val="FFFFFF"/>
                </a:solidFill>
                <a:latin typeface="MS UI Gothic"/>
                <a:cs typeface="MS UI Gothic"/>
              </a:rPr>
              <a:t>•</a:t>
            </a:r>
            <a:r>
              <a:rPr lang="ja-JP" altLang="en-US" sz="1600" spc="195" dirty="0">
                <a:solidFill>
                  <a:srgbClr val="FFFFFF"/>
                </a:solidFill>
                <a:latin typeface="MS UI Gothic"/>
                <a:cs typeface="MS UI Gothic"/>
              </a:rPr>
              <a:t>ア</a:t>
            </a:r>
            <a:r>
              <a:rPr lang="ja-JP" altLang="en-US" sz="1600" spc="20" dirty="0">
                <a:solidFill>
                  <a:srgbClr val="FFFFFF"/>
                </a:solidFill>
                <a:latin typeface="MS UI Gothic"/>
                <a:cs typeface="MS UI Gothic"/>
              </a:rPr>
              <a:t>ウ</a:t>
            </a:r>
            <a:r>
              <a:rPr lang="ja-JP" altLang="en-US" sz="1600" spc="35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lang="ja-JP" altLang="en-US" sz="1600" spc="17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lang="ja-JP" altLang="en-US" sz="1600" spc="10" dirty="0">
                <a:solidFill>
                  <a:srgbClr val="FFFFFF"/>
                </a:solidFill>
                <a:latin typeface="MS UI Gothic"/>
                <a:cs typeface="MS UI Gothic"/>
              </a:rPr>
              <a:t>制限</a:t>
            </a:r>
            <a:r>
              <a:rPr lang="ja-JP" altLang="en-US" sz="1600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lang="ja-JP" altLang="en-US" sz="1600" spc="9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endParaRPr lang="ja-JP" altLang="en-US" sz="1600" dirty="0">
              <a:latin typeface="MS UI Gothic"/>
              <a:cs typeface="MS UI Gothic"/>
            </a:endParaRPr>
          </a:p>
        </p:txBody>
      </p:sp>
      <p:grpSp>
        <p:nvGrpSpPr>
          <p:cNvPr id="512" name="object 512"/>
          <p:cNvGrpSpPr/>
          <p:nvPr/>
        </p:nvGrpSpPr>
        <p:grpSpPr>
          <a:xfrm>
            <a:off x="850391" y="2263267"/>
            <a:ext cx="5850890" cy="917575"/>
            <a:chOff x="850391" y="2263267"/>
            <a:chExt cx="5850890" cy="917575"/>
          </a:xfrm>
        </p:grpSpPr>
        <p:sp>
          <p:nvSpPr>
            <p:cNvPr id="513" name="object 513"/>
            <p:cNvSpPr/>
            <p:nvPr/>
          </p:nvSpPr>
          <p:spPr>
            <a:xfrm>
              <a:off x="869441" y="2875026"/>
              <a:ext cx="5104130" cy="287020"/>
            </a:xfrm>
            <a:custGeom>
              <a:avLst/>
              <a:gdLst/>
              <a:ahLst/>
              <a:cxnLst/>
              <a:rect l="l" t="t" r="r" b="b"/>
              <a:pathLst>
                <a:path w="5104130" h="287019">
                  <a:moveTo>
                    <a:pt x="0" y="143256"/>
                  </a:moveTo>
                  <a:lnTo>
                    <a:pt x="30910" y="120891"/>
                  </a:lnTo>
                  <a:lnTo>
                    <a:pt x="77935" y="107981"/>
                  </a:lnTo>
                  <a:lnTo>
                    <a:pt x="120528" y="99621"/>
                  </a:lnTo>
                  <a:lnTo>
                    <a:pt x="171768" y="91478"/>
                  </a:lnTo>
                  <a:lnTo>
                    <a:pt x="231354" y="83568"/>
                  </a:lnTo>
                  <a:lnTo>
                    <a:pt x="298989" y="75909"/>
                  </a:lnTo>
                  <a:lnTo>
                    <a:pt x="374373" y="68517"/>
                  </a:lnTo>
                  <a:lnTo>
                    <a:pt x="414878" y="64926"/>
                  </a:lnTo>
                  <a:lnTo>
                    <a:pt x="457208" y="61409"/>
                  </a:lnTo>
                  <a:lnTo>
                    <a:pt x="501326" y="57967"/>
                  </a:lnTo>
                  <a:lnTo>
                    <a:pt x="547194" y="54602"/>
                  </a:lnTo>
                  <a:lnTo>
                    <a:pt x="594776" y="51316"/>
                  </a:lnTo>
                  <a:lnTo>
                    <a:pt x="644033" y="48112"/>
                  </a:lnTo>
                  <a:lnTo>
                    <a:pt x="694929" y="44992"/>
                  </a:lnTo>
                  <a:lnTo>
                    <a:pt x="747426" y="41957"/>
                  </a:lnTo>
                  <a:lnTo>
                    <a:pt x="801487" y="39010"/>
                  </a:lnTo>
                  <a:lnTo>
                    <a:pt x="857074" y="36153"/>
                  </a:lnTo>
                  <a:lnTo>
                    <a:pt x="914150" y="33388"/>
                  </a:lnTo>
                  <a:lnTo>
                    <a:pt x="972678" y="30717"/>
                  </a:lnTo>
                  <a:lnTo>
                    <a:pt x="1032620" y="28142"/>
                  </a:lnTo>
                  <a:lnTo>
                    <a:pt x="1093939" y="25665"/>
                  </a:lnTo>
                  <a:lnTo>
                    <a:pt x="1156597" y="23289"/>
                  </a:lnTo>
                  <a:lnTo>
                    <a:pt x="1220558" y="21015"/>
                  </a:lnTo>
                  <a:lnTo>
                    <a:pt x="1285784" y="18846"/>
                  </a:lnTo>
                  <a:lnTo>
                    <a:pt x="1352237" y="16784"/>
                  </a:lnTo>
                  <a:lnTo>
                    <a:pt x="1419880" y="14830"/>
                  </a:lnTo>
                  <a:lnTo>
                    <a:pt x="1488676" y="12987"/>
                  </a:lnTo>
                  <a:lnTo>
                    <a:pt x="1558587" y="11257"/>
                  </a:lnTo>
                  <a:lnTo>
                    <a:pt x="1629577" y="9642"/>
                  </a:lnTo>
                  <a:lnTo>
                    <a:pt x="1701607" y="8144"/>
                  </a:lnTo>
                  <a:lnTo>
                    <a:pt x="1774640" y="6766"/>
                  </a:lnTo>
                  <a:lnTo>
                    <a:pt x="1848639" y="5508"/>
                  </a:lnTo>
                  <a:lnTo>
                    <a:pt x="1923567" y="4374"/>
                  </a:lnTo>
                  <a:lnTo>
                    <a:pt x="1999387" y="3366"/>
                  </a:lnTo>
                  <a:lnTo>
                    <a:pt x="2076060" y="2486"/>
                  </a:lnTo>
                  <a:lnTo>
                    <a:pt x="2153549" y="1735"/>
                  </a:lnTo>
                  <a:lnTo>
                    <a:pt x="2231818" y="1116"/>
                  </a:lnTo>
                  <a:lnTo>
                    <a:pt x="2310829" y="630"/>
                  </a:lnTo>
                  <a:lnTo>
                    <a:pt x="2390544" y="281"/>
                  </a:lnTo>
                  <a:lnTo>
                    <a:pt x="2470926" y="70"/>
                  </a:lnTo>
                  <a:lnTo>
                    <a:pt x="2551938" y="0"/>
                  </a:lnTo>
                  <a:lnTo>
                    <a:pt x="2632949" y="70"/>
                  </a:lnTo>
                  <a:lnTo>
                    <a:pt x="2713331" y="281"/>
                  </a:lnTo>
                  <a:lnTo>
                    <a:pt x="2793046" y="630"/>
                  </a:lnTo>
                  <a:lnTo>
                    <a:pt x="2872057" y="1116"/>
                  </a:lnTo>
                  <a:lnTo>
                    <a:pt x="2950326" y="1735"/>
                  </a:lnTo>
                  <a:lnTo>
                    <a:pt x="3027815" y="2486"/>
                  </a:lnTo>
                  <a:lnTo>
                    <a:pt x="3104488" y="3366"/>
                  </a:lnTo>
                  <a:lnTo>
                    <a:pt x="3180308" y="4374"/>
                  </a:lnTo>
                  <a:lnTo>
                    <a:pt x="3255236" y="5508"/>
                  </a:lnTo>
                  <a:lnTo>
                    <a:pt x="3329235" y="6766"/>
                  </a:lnTo>
                  <a:lnTo>
                    <a:pt x="3402268" y="8144"/>
                  </a:lnTo>
                  <a:lnTo>
                    <a:pt x="3474298" y="9642"/>
                  </a:lnTo>
                  <a:lnTo>
                    <a:pt x="3545288" y="11257"/>
                  </a:lnTo>
                  <a:lnTo>
                    <a:pt x="3615199" y="12987"/>
                  </a:lnTo>
                  <a:lnTo>
                    <a:pt x="3683995" y="14830"/>
                  </a:lnTo>
                  <a:lnTo>
                    <a:pt x="3751638" y="16784"/>
                  </a:lnTo>
                  <a:lnTo>
                    <a:pt x="3818091" y="18846"/>
                  </a:lnTo>
                  <a:lnTo>
                    <a:pt x="3883317" y="21015"/>
                  </a:lnTo>
                  <a:lnTo>
                    <a:pt x="3947278" y="23289"/>
                  </a:lnTo>
                  <a:lnTo>
                    <a:pt x="4009936" y="25665"/>
                  </a:lnTo>
                  <a:lnTo>
                    <a:pt x="4071255" y="28142"/>
                  </a:lnTo>
                  <a:lnTo>
                    <a:pt x="4131197" y="30717"/>
                  </a:lnTo>
                  <a:lnTo>
                    <a:pt x="4189725" y="33388"/>
                  </a:lnTo>
                  <a:lnTo>
                    <a:pt x="4246801" y="36153"/>
                  </a:lnTo>
                  <a:lnTo>
                    <a:pt x="4302388" y="39010"/>
                  </a:lnTo>
                  <a:lnTo>
                    <a:pt x="4356449" y="41957"/>
                  </a:lnTo>
                  <a:lnTo>
                    <a:pt x="4408946" y="44992"/>
                  </a:lnTo>
                  <a:lnTo>
                    <a:pt x="4459842" y="48112"/>
                  </a:lnTo>
                  <a:lnTo>
                    <a:pt x="4509099" y="51316"/>
                  </a:lnTo>
                  <a:lnTo>
                    <a:pt x="4556681" y="54602"/>
                  </a:lnTo>
                  <a:lnTo>
                    <a:pt x="4602549" y="57967"/>
                  </a:lnTo>
                  <a:lnTo>
                    <a:pt x="4646667" y="61409"/>
                  </a:lnTo>
                  <a:lnTo>
                    <a:pt x="4688997" y="64926"/>
                  </a:lnTo>
                  <a:lnTo>
                    <a:pt x="4729502" y="68517"/>
                  </a:lnTo>
                  <a:lnTo>
                    <a:pt x="4768144" y="72178"/>
                  </a:lnTo>
                  <a:lnTo>
                    <a:pt x="4839690" y="79706"/>
                  </a:lnTo>
                  <a:lnTo>
                    <a:pt x="4903339" y="87493"/>
                  </a:lnTo>
                  <a:lnTo>
                    <a:pt x="4958789" y="95521"/>
                  </a:lnTo>
                  <a:lnTo>
                    <a:pt x="5005743" y="103775"/>
                  </a:lnTo>
                  <a:lnTo>
                    <a:pt x="5043901" y="112237"/>
                  </a:lnTo>
                  <a:lnTo>
                    <a:pt x="5083993" y="125285"/>
                  </a:lnTo>
                  <a:lnTo>
                    <a:pt x="5103876" y="143256"/>
                  </a:lnTo>
                  <a:lnTo>
                    <a:pt x="5102614" y="147803"/>
                  </a:lnTo>
                  <a:lnTo>
                    <a:pt x="5059588" y="169969"/>
                  </a:lnTo>
                  <a:lnTo>
                    <a:pt x="5005743" y="182736"/>
                  </a:lnTo>
                  <a:lnTo>
                    <a:pt x="4958789" y="190990"/>
                  </a:lnTo>
                  <a:lnTo>
                    <a:pt x="4903339" y="199018"/>
                  </a:lnTo>
                  <a:lnTo>
                    <a:pt x="4839690" y="206805"/>
                  </a:lnTo>
                  <a:lnTo>
                    <a:pt x="4768144" y="214333"/>
                  </a:lnTo>
                  <a:lnTo>
                    <a:pt x="4729502" y="217994"/>
                  </a:lnTo>
                  <a:lnTo>
                    <a:pt x="4688997" y="221585"/>
                  </a:lnTo>
                  <a:lnTo>
                    <a:pt x="4646667" y="225102"/>
                  </a:lnTo>
                  <a:lnTo>
                    <a:pt x="4602549" y="228544"/>
                  </a:lnTo>
                  <a:lnTo>
                    <a:pt x="4556681" y="231909"/>
                  </a:lnTo>
                  <a:lnTo>
                    <a:pt x="4509099" y="235195"/>
                  </a:lnTo>
                  <a:lnTo>
                    <a:pt x="4459842" y="238399"/>
                  </a:lnTo>
                  <a:lnTo>
                    <a:pt x="4408946" y="241519"/>
                  </a:lnTo>
                  <a:lnTo>
                    <a:pt x="4356449" y="244554"/>
                  </a:lnTo>
                  <a:lnTo>
                    <a:pt x="4302388" y="247501"/>
                  </a:lnTo>
                  <a:lnTo>
                    <a:pt x="4246801" y="250358"/>
                  </a:lnTo>
                  <a:lnTo>
                    <a:pt x="4189725" y="253123"/>
                  </a:lnTo>
                  <a:lnTo>
                    <a:pt x="4131197" y="255794"/>
                  </a:lnTo>
                  <a:lnTo>
                    <a:pt x="4071255" y="258369"/>
                  </a:lnTo>
                  <a:lnTo>
                    <a:pt x="4009936" y="260846"/>
                  </a:lnTo>
                  <a:lnTo>
                    <a:pt x="3947278" y="263222"/>
                  </a:lnTo>
                  <a:lnTo>
                    <a:pt x="3883317" y="265496"/>
                  </a:lnTo>
                  <a:lnTo>
                    <a:pt x="3818091" y="267665"/>
                  </a:lnTo>
                  <a:lnTo>
                    <a:pt x="3751638" y="269727"/>
                  </a:lnTo>
                  <a:lnTo>
                    <a:pt x="3683995" y="271681"/>
                  </a:lnTo>
                  <a:lnTo>
                    <a:pt x="3615199" y="273524"/>
                  </a:lnTo>
                  <a:lnTo>
                    <a:pt x="3545288" y="275254"/>
                  </a:lnTo>
                  <a:lnTo>
                    <a:pt x="3474298" y="276869"/>
                  </a:lnTo>
                  <a:lnTo>
                    <a:pt x="3402268" y="278367"/>
                  </a:lnTo>
                  <a:lnTo>
                    <a:pt x="3329235" y="279745"/>
                  </a:lnTo>
                  <a:lnTo>
                    <a:pt x="3255236" y="281003"/>
                  </a:lnTo>
                  <a:lnTo>
                    <a:pt x="3180308" y="282137"/>
                  </a:lnTo>
                  <a:lnTo>
                    <a:pt x="3104488" y="283145"/>
                  </a:lnTo>
                  <a:lnTo>
                    <a:pt x="3027815" y="284025"/>
                  </a:lnTo>
                  <a:lnTo>
                    <a:pt x="2950326" y="284776"/>
                  </a:lnTo>
                  <a:lnTo>
                    <a:pt x="2872057" y="285395"/>
                  </a:lnTo>
                  <a:lnTo>
                    <a:pt x="2793046" y="285881"/>
                  </a:lnTo>
                  <a:lnTo>
                    <a:pt x="2713331" y="286230"/>
                  </a:lnTo>
                  <a:lnTo>
                    <a:pt x="2632949" y="286441"/>
                  </a:lnTo>
                  <a:lnTo>
                    <a:pt x="2551938" y="286512"/>
                  </a:lnTo>
                  <a:lnTo>
                    <a:pt x="2470926" y="286441"/>
                  </a:lnTo>
                  <a:lnTo>
                    <a:pt x="2390544" y="286230"/>
                  </a:lnTo>
                  <a:lnTo>
                    <a:pt x="2310829" y="285881"/>
                  </a:lnTo>
                  <a:lnTo>
                    <a:pt x="2231818" y="285395"/>
                  </a:lnTo>
                  <a:lnTo>
                    <a:pt x="2153549" y="284776"/>
                  </a:lnTo>
                  <a:lnTo>
                    <a:pt x="2076060" y="284025"/>
                  </a:lnTo>
                  <a:lnTo>
                    <a:pt x="1999387" y="283145"/>
                  </a:lnTo>
                  <a:lnTo>
                    <a:pt x="1923567" y="282137"/>
                  </a:lnTo>
                  <a:lnTo>
                    <a:pt x="1848639" y="281003"/>
                  </a:lnTo>
                  <a:lnTo>
                    <a:pt x="1774640" y="279745"/>
                  </a:lnTo>
                  <a:lnTo>
                    <a:pt x="1701607" y="278367"/>
                  </a:lnTo>
                  <a:lnTo>
                    <a:pt x="1629577" y="276869"/>
                  </a:lnTo>
                  <a:lnTo>
                    <a:pt x="1558587" y="275254"/>
                  </a:lnTo>
                  <a:lnTo>
                    <a:pt x="1488676" y="273524"/>
                  </a:lnTo>
                  <a:lnTo>
                    <a:pt x="1419880" y="271681"/>
                  </a:lnTo>
                  <a:lnTo>
                    <a:pt x="1352237" y="269727"/>
                  </a:lnTo>
                  <a:lnTo>
                    <a:pt x="1285784" y="267665"/>
                  </a:lnTo>
                  <a:lnTo>
                    <a:pt x="1220558" y="265496"/>
                  </a:lnTo>
                  <a:lnTo>
                    <a:pt x="1156597" y="263222"/>
                  </a:lnTo>
                  <a:lnTo>
                    <a:pt x="1093939" y="260846"/>
                  </a:lnTo>
                  <a:lnTo>
                    <a:pt x="1032620" y="258369"/>
                  </a:lnTo>
                  <a:lnTo>
                    <a:pt x="972678" y="255794"/>
                  </a:lnTo>
                  <a:lnTo>
                    <a:pt x="914150" y="253123"/>
                  </a:lnTo>
                  <a:lnTo>
                    <a:pt x="857074" y="250358"/>
                  </a:lnTo>
                  <a:lnTo>
                    <a:pt x="801487" y="247501"/>
                  </a:lnTo>
                  <a:lnTo>
                    <a:pt x="747426" y="244554"/>
                  </a:lnTo>
                  <a:lnTo>
                    <a:pt x="694929" y="241519"/>
                  </a:lnTo>
                  <a:lnTo>
                    <a:pt x="644033" y="238399"/>
                  </a:lnTo>
                  <a:lnTo>
                    <a:pt x="594776" y="235195"/>
                  </a:lnTo>
                  <a:lnTo>
                    <a:pt x="547194" y="231909"/>
                  </a:lnTo>
                  <a:lnTo>
                    <a:pt x="501326" y="228544"/>
                  </a:lnTo>
                  <a:lnTo>
                    <a:pt x="457208" y="225102"/>
                  </a:lnTo>
                  <a:lnTo>
                    <a:pt x="414878" y="221585"/>
                  </a:lnTo>
                  <a:lnTo>
                    <a:pt x="374373" y="217994"/>
                  </a:lnTo>
                  <a:lnTo>
                    <a:pt x="335731" y="214333"/>
                  </a:lnTo>
                  <a:lnTo>
                    <a:pt x="264185" y="206805"/>
                  </a:lnTo>
                  <a:lnTo>
                    <a:pt x="200536" y="199018"/>
                  </a:lnTo>
                  <a:lnTo>
                    <a:pt x="145086" y="190990"/>
                  </a:lnTo>
                  <a:lnTo>
                    <a:pt x="98132" y="182736"/>
                  </a:lnTo>
                  <a:lnTo>
                    <a:pt x="59974" y="174274"/>
                  </a:lnTo>
                  <a:lnTo>
                    <a:pt x="19882" y="161226"/>
                  </a:lnTo>
                  <a:lnTo>
                    <a:pt x="0" y="14325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4" name="object 514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966587" y="2263267"/>
              <a:ext cx="734313" cy="738886"/>
            </a:xfrm>
            <a:prstGeom prst="rect">
              <a:avLst/>
            </a:prstGeom>
          </p:spPr>
        </p:pic>
      </p:grpSp>
      <p:sp>
        <p:nvSpPr>
          <p:cNvPr id="515" name="object 5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1301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01775" algn="l"/>
              </a:tabLst>
            </a:pPr>
            <a:r>
              <a:rPr sz="3200" b="0" spc="5" dirty="0">
                <a:latin typeface="MS UI Gothic"/>
                <a:cs typeface="MS UI Gothic"/>
              </a:rPr>
              <a:t>特徴③	</a:t>
            </a:r>
            <a:r>
              <a:rPr sz="3200" b="0" spc="20" dirty="0">
                <a:latin typeface="MS UI Gothic"/>
                <a:cs typeface="MS UI Gothic"/>
              </a:rPr>
              <a:t>豊富な外部</a:t>
            </a:r>
            <a:r>
              <a:rPr sz="3200" b="0" spc="5" dirty="0">
                <a:latin typeface="MS UI Gothic"/>
                <a:cs typeface="MS UI Gothic"/>
              </a:rPr>
              <a:t>連携機能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3504" y="2214321"/>
            <a:ext cx="2651125" cy="575310"/>
            <a:chOff x="603504" y="2214321"/>
            <a:chExt cx="2651125" cy="5753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72" y="2240089"/>
              <a:ext cx="2641908" cy="4598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504" y="2214321"/>
              <a:ext cx="2650997" cy="57523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46176" y="2276855"/>
            <a:ext cx="2520950" cy="33845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461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430"/>
              </a:spcBef>
            </a:pPr>
            <a:r>
              <a:rPr sz="1600" spc="114" dirty="0">
                <a:solidFill>
                  <a:srgbClr val="FFFFFF"/>
                </a:solidFill>
                <a:latin typeface="MS UI Gothic"/>
                <a:cs typeface="MS UI Gothic"/>
              </a:rPr>
              <a:t>連携用•</a:t>
            </a:r>
            <a:r>
              <a:rPr sz="1600" spc="75" dirty="0">
                <a:solidFill>
                  <a:srgbClr val="FFFFFF"/>
                </a:solidFill>
                <a:latin typeface="MS UI Gothic"/>
                <a:cs typeface="MS UI Gothic"/>
              </a:rPr>
              <a:t>多機能ソ</a:t>
            </a:r>
            <a:r>
              <a:rPr sz="1600" spc="60" dirty="0">
                <a:solidFill>
                  <a:srgbClr val="FFFFFF"/>
                </a:solidFill>
                <a:latin typeface="MS UI Gothic"/>
                <a:cs typeface="MS UI Gothic"/>
              </a:rPr>
              <a:t>フ</a:t>
            </a:r>
            <a:r>
              <a:rPr sz="1600" spc="-14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600" spc="130" dirty="0">
                <a:solidFill>
                  <a:srgbClr val="FFFFFF"/>
                </a:solidFill>
                <a:latin typeface="MS UI Gothic"/>
                <a:cs typeface="MS UI Gothic"/>
              </a:rPr>
              <a:t>フォン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87694" y="2214321"/>
            <a:ext cx="4585335" cy="575310"/>
            <a:chOff x="3887694" y="2214321"/>
            <a:chExt cx="4585335" cy="5753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7694" y="2240089"/>
              <a:ext cx="4585012" cy="4598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9575" y="2214321"/>
              <a:ext cx="2378202" cy="57523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924300" y="2276855"/>
            <a:ext cx="4464050" cy="33845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4610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430"/>
              </a:spcBef>
            </a:pPr>
            <a:r>
              <a:rPr sz="1600" spc="30" dirty="0">
                <a:solidFill>
                  <a:srgbClr val="FFFFFF"/>
                </a:solidFill>
                <a:latin typeface="MS UI Gothic"/>
                <a:cs typeface="MS UI Gothic"/>
              </a:rPr>
              <a:t>salesforce連携</a:t>
            </a:r>
            <a:r>
              <a:rPr sz="1600" spc="15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600" spc="135" dirty="0">
                <a:solidFill>
                  <a:srgbClr val="FFFFFF"/>
                </a:solidFill>
                <a:latin typeface="MS UI Gothic"/>
                <a:cs typeface="MS UI Gothic"/>
              </a:rPr>
              <a:t>メ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ージ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303" y="1021207"/>
            <a:ext cx="75545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05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latin typeface="MS UI Gothic"/>
                <a:cs typeface="MS UI Gothic"/>
              </a:rPr>
              <a:t>外部連携</a:t>
            </a:r>
            <a:r>
              <a:rPr sz="1800" spc="25" dirty="0">
                <a:latin typeface="MS UI Gothic"/>
                <a:cs typeface="MS UI Gothic"/>
              </a:rPr>
              <a:t>が</a:t>
            </a:r>
            <a:r>
              <a:rPr sz="1800" spc="30" dirty="0">
                <a:latin typeface="MS UI Gothic"/>
                <a:cs typeface="MS UI Gothic"/>
              </a:rPr>
              <a:t>可能</a:t>
            </a:r>
            <a:r>
              <a:rPr sz="1800" spc="15" dirty="0">
                <a:latin typeface="MS UI Gothic"/>
                <a:cs typeface="MS UI Gothic"/>
              </a:rPr>
              <a:t>な</a:t>
            </a:r>
            <a:r>
              <a:rPr sz="1800" spc="20" dirty="0">
                <a:latin typeface="MS UI Gothic"/>
                <a:cs typeface="MS UI Gothic"/>
              </a:rPr>
              <a:t>BlueBean</a:t>
            </a:r>
            <a:r>
              <a:rPr sz="1800" spc="105" dirty="0">
                <a:latin typeface="MS UI Gothic"/>
                <a:cs typeface="MS UI Gothic"/>
              </a:rPr>
              <a:t>専用</a:t>
            </a:r>
            <a:r>
              <a:rPr sz="1800" spc="80" dirty="0">
                <a:latin typeface="MS UI Gothic"/>
                <a:cs typeface="MS UI Gothic"/>
              </a:rPr>
              <a:t>ソ</a:t>
            </a:r>
            <a:r>
              <a:rPr sz="1800" spc="70" dirty="0">
                <a:latin typeface="MS UI Gothic"/>
                <a:cs typeface="MS UI Gothic"/>
              </a:rPr>
              <a:t>フ</a:t>
            </a:r>
            <a:r>
              <a:rPr sz="1800" spc="75" dirty="0">
                <a:latin typeface="MS UI Gothic"/>
                <a:cs typeface="MS UI Gothic"/>
              </a:rPr>
              <a:t>ト</a:t>
            </a:r>
            <a:r>
              <a:rPr sz="1800" spc="70" dirty="0">
                <a:latin typeface="MS UI Gothic"/>
                <a:cs typeface="MS UI Gothic"/>
              </a:rPr>
              <a:t>フォ</a:t>
            </a:r>
            <a:r>
              <a:rPr sz="1800" spc="80" dirty="0">
                <a:latin typeface="MS UI Gothic"/>
                <a:cs typeface="MS UI Gothic"/>
              </a:rPr>
              <a:t>ン</a:t>
            </a:r>
            <a:r>
              <a:rPr sz="1800" spc="20" dirty="0">
                <a:latin typeface="MS UI Gothic"/>
                <a:cs typeface="MS UI Gothic"/>
              </a:rPr>
              <a:t>（BlueBeanClient）</a:t>
            </a:r>
            <a:r>
              <a:rPr sz="1800" spc="75" dirty="0">
                <a:latin typeface="MS UI Gothic"/>
                <a:cs typeface="MS UI Gothic"/>
              </a:rPr>
              <a:t>を</a:t>
            </a:r>
            <a:r>
              <a:rPr sz="1800" spc="100" dirty="0">
                <a:latin typeface="MS UI Gothic"/>
                <a:cs typeface="MS UI Gothic"/>
              </a:rPr>
              <a:t>用</a:t>
            </a:r>
            <a:r>
              <a:rPr sz="1800" spc="65" dirty="0">
                <a:latin typeface="MS UI Gothic"/>
                <a:cs typeface="MS UI Gothic"/>
              </a:rPr>
              <a:t>い</a:t>
            </a:r>
            <a:r>
              <a:rPr sz="1800" spc="245" dirty="0">
                <a:latin typeface="MS UI Gothic"/>
                <a:cs typeface="MS UI Gothic"/>
              </a:rPr>
              <a:t>る</a:t>
            </a:r>
            <a:r>
              <a:rPr sz="1800" spc="225" dirty="0">
                <a:latin typeface="MS UI Gothic"/>
                <a:cs typeface="MS UI Gothic"/>
              </a:rPr>
              <a:t>こ</a:t>
            </a:r>
            <a:r>
              <a:rPr sz="1800" spc="210" dirty="0">
                <a:latin typeface="MS UI Gothic"/>
                <a:cs typeface="MS UI Gothic"/>
              </a:rPr>
              <a:t>と</a:t>
            </a:r>
            <a:r>
              <a:rPr sz="1800" spc="105" dirty="0">
                <a:latin typeface="MS UI Gothic"/>
                <a:cs typeface="MS UI Gothic"/>
              </a:rPr>
              <a:t>で</a:t>
            </a:r>
            <a:r>
              <a:rPr sz="1800" dirty="0">
                <a:latin typeface="MS UI Gothic"/>
                <a:cs typeface="MS UI Gothic"/>
              </a:rPr>
              <a:t>、 </a:t>
            </a:r>
            <a:r>
              <a:rPr sz="1800" spc="80" dirty="0">
                <a:latin typeface="MS UI Gothic"/>
                <a:cs typeface="MS UI Gothic"/>
              </a:rPr>
              <a:t>外部</a:t>
            </a:r>
            <a:r>
              <a:rPr sz="1800" spc="65" dirty="0">
                <a:latin typeface="MS UI Gothic"/>
                <a:cs typeface="MS UI Gothic"/>
              </a:rPr>
              <a:t>シス</a:t>
            </a:r>
            <a:r>
              <a:rPr sz="1800" spc="114" dirty="0">
                <a:latin typeface="MS UI Gothic"/>
                <a:cs typeface="MS UI Gothic"/>
              </a:rPr>
              <a:t>テ</a:t>
            </a:r>
            <a:r>
              <a:rPr sz="1800" spc="135" dirty="0">
                <a:latin typeface="MS UI Gothic"/>
                <a:cs typeface="MS UI Gothic"/>
              </a:rPr>
              <a:t>ム</a:t>
            </a:r>
            <a:r>
              <a:rPr sz="1800" spc="300" dirty="0">
                <a:latin typeface="MS UI Gothic"/>
                <a:cs typeface="MS UI Gothic"/>
              </a:rPr>
              <a:t>と</a:t>
            </a:r>
            <a:r>
              <a:rPr sz="1800" spc="65" dirty="0">
                <a:latin typeface="MS UI Gothic"/>
                <a:cs typeface="MS UI Gothic"/>
              </a:rPr>
              <a:t>の</a:t>
            </a:r>
            <a:r>
              <a:rPr sz="1800" spc="80" dirty="0">
                <a:latin typeface="MS UI Gothic"/>
                <a:cs typeface="MS UI Gothic"/>
              </a:rPr>
              <a:t>発着信連携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可能</a:t>
            </a:r>
            <a:r>
              <a:rPr sz="1800" spc="50" dirty="0">
                <a:latin typeface="MS UI Gothic"/>
                <a:cs typeface="MS UI Gothic"/>
              </a:rPr>
              <a:t>と</a:t>
            </a:r>
            <a:r>
              <a:rPr sz="1800" spc="70" dirty="0">
                <a:latin typeface="MS UI Gothic"/>
                <a:cs typeface="MS UI Gothic"/>
              </a:rPr>
              <a:t>な</a:t>
            </a:r>
            <a:r>
              <a:rPr sz="1800" spc="50" dirty="0">
                <a:latin typeface="MS UI Gothic"/>
                <a:cs typeface="MS UI Gothic"/>
              </a:rPr>
              <a:t>り</a:t>
            </a:r>
            <a:r>
              <a:rPr sz="1800" spc="60" dirty="0">
                <a:latin typeface="MS UI Gothic"/>
                <a:cs typeface="MS UI Gothic"/>
              </a:rPr>
              <a:t>ま</a:t>
            </a:r>
            <a:r>
              <a:rPr sz="1800" spc="70" dirty="0">
                <a:latin typeface="MS UI Gothic"/>
                <a:cs typeface="MS UI Gothic"/>
              </a:rPr>
              <a:t>す</a:t>
            </a:r>
            <a:r>
              <a:rPr sz="1800" spc="55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</a:pPr>
            <a:r>
              <a:rPr sz="1800" spc="105" dirty="0">
                <a:latin typeface="MS UI Gothic"/>
                <a:cs typeface="MS UI Gothic"/>
              </a:rPr>
              <a:t>ま</a:t>
            </a:r>
            <a:r>
              <a:rPr sz="1800" spc="110" dirty="0">
                <a:latin typeface="MS UI Gothic"/>
                <a:cs typeface="MS UI Gothic"/>
              </a:rPr>
              <a:t>た</a:t>
            </a:r>
            <a:r>
              <a:rPr sz="1800" spc="95" dirty="0">
                <a:latin typeface="MS UI Gothic"/>
                <a:cs typeface="MS UI Gothic"/>
              </a:rPr>
              <a:t>、</a:t>
            </a:r>
            <a:r>
              <a:rPr sz="1800" spc="40" dirty="0">
                <a:latin typeface="MS UI Gothic"/>
                <a:cs typeface="MS UI Gothic"/>
              </a:rPr>
              <a:t>salesforce</a:t>
            </a:r>
            <a:r>
              <a:rPr sz="1800" spc="250" dirty="0">
                <a:latin typeface="MS UI Gothic"/>
                <a:cs typeface="MS UI Gothic"/>
              </a:rPr>
              <a:t>に</a:t>
            </a:r>
            <a:r>
              <a:rPr sz="1800" spc="240" dirty="0">
                <a:latin typeface="MS UI Gothic"/>
                <a:cs typeface="MS UI Gothic"/>
              </a:rPr>
              <a:t>つ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125" dirty="0">
                <a:latin typeface="MS UI Gothic"/>
                <a:cs typeface="MS UI Gothic"/>
              </a:rPr>
              <a:t>て</a:t>
            </a:r>
            <a:r>
              <a:rPr sz="1800" spc="145" dirty="0">
                <a:latin typeface="MS UI Gothic"/>
                <a:cs typeface="MS UI Gothic"/>
              </a:rPr>
              <a:t>は</a:t>
            </a:r>
            <a:r>
              <a:rPr sz="1800" spc="30" dirty="0">
                <a:latin typeface="MS UI Gothic"/>
                <a:cs typeface="MS UI Gothic"/>
              </a:rPr>
              <a:t>、</a:t>
            </a:r>
            <a:r>
              <a:rPr sz="1800" spc="50" dirty="0">
                <a:latin typeface="MS UI Gothic"/>
                <a:cs typeface="MS UI Gothic"/>
              </a:rPr>
              <a:t>専用</a:t>
            </a:r>
            <a:r>
              <a:rPr sz="1800" spc="55" dirty="0">
                <a:latin typeface="MS UI Gothic"/>
                <a:cs typeface="MS UI Gothic"/>
              </a:rPr>
              <a:t>の</a:t>
            </a:r>
            <a:r>
              <a:rPr sz="1800" spc="-65" dirty="0">
                <a:latin typeface="MS UI Gothic"/>
                <a:cs typeface="MS UI Gothic"/>
              </a:rPr>
              <a:t>API</a:t>
            </a:r>
            <a:r>
              <a:rPr sz="1800" spc="105" dirty="0">
                <a:latin typeface="MS UI Gothic"/>
                <a:cs typeface="MS UI Gothic"/>
              </a:rPr>
              <a:t>を</a:t>
            </a:r>
            <a:r>
              <a:rPr sz="1800" spc="140" dirty="0">
                <a:latin typeface="MS UI Gothic"/>
                <a:cs typeface="MS UI Gothic"/>
              </a:rPr>
              <a:t>利用</a:t>
            </a:r>
            <a:r>
              <a:rPr sz="1800" spc="114" dirty="0">
                <a:latin typeface="MS UI Gothic"/>
                <a:cs typeface="MS UI Gothic"/>
              </a:rPr>
              <a:t>す</a:t>
            </a:r>
            <a:r>
              <a:rPr sz="1800" spc="105" dirty="0">
                <a:latin typeface="MS UI Gothic"/>
                <a:cs typeface="MS UI Gothic"/>
              </a:rPr>
              <a:t>る</a:t>
            </a:r>
            <a:r>
              <a:rPr sz="1800" spc="95" dirty="0">
                <a:latin typeface="MS UI Gothic"/>
                <a:cs typeface="MS UI Gothic"/>
              </a:rPr>
              <a:t>こと</a:t>
            </a:r>
            <a:r>
              <a:rPr sz="1800" spc="105" dirty="0">
                <a:latin typeface="MS UI Gothic"/>
                <a:cs typeface="MS UI Gothic"/>
              </a:rPr>
              <a:t>で</a:t>
            </a:r>
            <a:r>
              <a:rPr sz="1800" spc="195" dirty="0">
                <a:latin typeface="MS UI Gothic"/>
                <a:cs typeface="MS UI Gothic"/>
              </a:rPr>
              <a:t>よ</a:t>
            </a:r>
            <a:r>
              <a:rPr sz="1800" spc="155" dirty="0">
                <a:latin typeface="MS UI Gothic"/>
                <a:cs typeface="MS UI Gothic"/>
              </a:rPr>
              <a:t>り</a:t>
            </a:r>
            <a:r>
              <a:rPr sz="1800" spc="50" dirty="0">
                <a:latin typeface="MS UI Gothic"/>
                <a:cs typeface="MS UI Gothic"/>
              </a:rPr>
              <a:t>親和性</a:t>
            </a:r>
            <a:r>
              <a:rPr sz="1800" spc="40" dirty="0">
                <a:latin typeface="MS UI Gothic"/>
                <a:cs typeface="MS UI Gothic"/>
              </a:rPr>
              <a:t>の</a:t>
            </a:r>
            <a:r>
              <a:rPr sz="1800" spc="50" dirty="0">
                <a:latin typeface="MS UI Gothic"/>
                <a:cs typeface="MS UI Gothic"/>
              </a:rPr>
              <a:t>高</a:t>
            </a:r>
            <a:r>
              <a:rPr sz="1800" spc="40" dirty="0">
                <a:latin typeface="MS UI Gothic"/>
                <a:cs typeface="MS UI Gothic"/>
              </a:rPr>
              <a:t>い</a:t>
            </a:r>
            <a:r>
              <a:rPr sz="1800" spc="50" dirty="0">
                <a:latin typeface="MS UI Gothic"/>
                <a:cs typeface="MS UI Gothic"/>
              </a:rPr>
              <a:t>連携 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可能</a:t>
            </a:r>
            <a:r>
              <a:rPr sz="1800" spc="6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す</a:t>
            </a:r>
            <a:r>
              <a:rPr sz="1800" spc="1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5846" y="2830343"/>
            <a:ext cx="2323820" cy="356560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290059" y="2676144"/>
            <a:ext cx="3657600" cy="3869690"/>
            <a:chOff x="4290059" y="2676144"/>
            <a:chExt cx="3657600" cy="386969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90059" y="2676144"/>
              <a:ext cx="3657599" cy="38694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5591" y="2741676"/>
              <a:ext cx="3531108" cy="37429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0139" y="5803392"/>
              <a:ext cx="577596" cy="14630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4437" y="2183879"/>
            <a:ext cx="4538345" cy="3147695"/>
            <a:chOff x="4264437" y="2183879"/>
            <a:chExt cx="4538345" cy="3147695"/>
          </a:xfrm>
        </p:grpSpPr>
        <p:sp>
          <p:nvSpPr>
            <p:cNvPr id="3" name="object 3"/>
            <p:cNvSpPr/>
            <p:nvPr/>
          </p:nvSpPr>
          <p:spPr>
            <a:xfrm>
              <a:off x="6654545" y="3128010"/>
              <a:ext cx="0" cy="368300"/>
            </a:xfrm>
            <a:custGeom>
              <a:avLst/>
              <a:gdLst/>
              <a:ahLst/>
              <a:cxnLst/>
              <a:rect l="l" t="t" r="r" b="b"/>
              <a:pathLst>
                <a:path h="368300">
                  <a:moveTo>
                    <a:pt x="0" y="368045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9132" y="2183879"/>
              <a:ext cx="1440941" cy="111329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03625" y="2891412"/>
              <a:ext cx="454025" cy="290195"/>
            </a:xfrm>
            <a:custGeom>
              <a:avLst/>
              <a:gdLst/>
              <a:ahLst/>
              <a:cxnLst/>
              <a:rect l="l" t="t" r="r" b="b"/>
              <a:pathLst>
                <a:path w="454025" h="290194">
                  <a:moveTo>
                    <a:pt x="350268" y="0"/>
                  </a:moveTo>
                  <a:lnTo>
                    <a:pt x="0" y="289590"/>
                  </a:lnTo>
                  <a:lnTo>
                    <a:pt x="136621" y="289784"/>
                  </a:lnTo>
                  <a:lnTo>
                    <a:pt x="188878" y="288370"/>
                  </a:lnTo>
                  <a:lnTo>
                    <a:pt x="240061" y="280932"/>
                  </a:lnTo>
                  <a:lnTo>
                    <a:pt x="289527" y="267685"/>
                  </a:lnTo>
                  <a:lnTo>
                    <a:pt x="336632" y="248842"/>
                  </a:lnTo>
                  <a:lnTo>
                    <a:pt x="380731" y="224617"/>
                  </a:lnTo>
                  <a:lnTo>
                    <a:pt x="421183" y="195224"/>
                  </a:lnTo>
                  <a:lnTo>
                    <a:pt x="447569" y="153268"/>
                  </a:lnTo>
                  <a:lnTo>
                    <a:pt x="453410" y="107270"/>
                  </a:lnTo>
                  <a:lnTo>
                    <a:pt x="439212" y="62704"/>
                  </a:lnTo>
                  <a:lnTo>
                    <a:pt x="405482" y="25042"/>
                  </a:lnTo>
                  <a:lnTo>
                    <a:pt x="365230" y="4142"/>
                  </a:lnTo>
                  <a:lnTo>
                    <a:pt x="350268" y="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3899" y="2289764"/>
              <a:ext cx="638836" cy="34885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63899" y="2289764"/>
              <a:ext cx="639445" cy="349250"/>
            </a:xfrm>
            <a:custGeom>
              <a:avLst/>
              <a:gdLst/>
              <a:ahLst/>
              <a:cxnLst/>
              <a:rect l="l" t="t" r="r" b="b"/>
              <a:pathLst>
                <a:path w="639445" h="349250">
                  <a:moveTo>
                    <a:pt x="242430" y="348840"/>
                  </a:moveTo>
                  <a:lnTo>
                    <a:pt x="638836" y="132158"/>
                  </a:lnTo>
                  <a:lnTo>
                    <a:pt x="393125" y="0"/>
                  </a:lnTo>
                  <a:lnTo>
                    <a:pt x="0" y="215148"/>
                  </a:lnTo>
                  <a:lnTo>
                    <a:pt x="33074" y="247791"/>
                  </a:lnTo>
                  <a:lnTo>
                    <a:pt x="69607" y="276575"/>
                  </a:lnTo>
                  <a:lnTo>
                    <a:pt x="109211" y="301287"/>
                  </a:lnTo>
                  <a:lnTo>
                    <a:pt x="151500" y="321713"/>
                  </a:lnTo>
                  <a:lnTo>
                    <a:pt x="196086" y="337639"/>
                  </a:lnTo>
                  <a:lnTo>
                    <a:pt x="242580" y="348853"/>
                  </a:lnTo>
                </a:path>
              </a:pathLst>
            </a:custGeom>
            <a:ln w="45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4044" y="2504284"/>
              <a:ext cx="242435" cy="6768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64044" y="2504283"/>
              <a:ext cx="242570" cy="676910"/>
            </a:xfrm>
            <a:custGeom>
              <a:avLst/>
              <a:gdLst/>
              <a:ahLst/>
              <a:cxnLst/>
              <a:rect l="l" t="t" r="r" b="b"/>
              <a:pathLst>
                <a:path w="242570" h="676910">
                  <a:moveTo>
                    <a:pt x="242435" y="134334"/>
                  </a:moveTo>
                  <a:lnTo>
                    <a:pt x="195863" y="123160"/>
                  </a:lnTo>
                  <a:lnTo>
                    <a:pt x="151228" y="107207"/>
                  </a:lnTo>
                  <a:lnTo>
                    <a:pt x="108927" y="86694"/>
                  </a:lnTo>
                  <a:lnTo>
                    <a:pt x="69358" y="61842"/>
                  </a:lnTo>
                  <a:lnTo>
                    <a:pt x="32916" y="32870"/>
                  </a:lnTo>
                  <a:lnTo>
                    <a:pt x="0" y="0"/>
                  </a:lnTo>
                  <a:lnTo>
                    <a:pt x="0" y="553247"/>
                  </a:lnTo>
                  <a:lnTo>
                    <a:pt x="33463" y="584352"/>
                  </a:lnTo>
                  <a:lnTo>
                    <a:pt x="70233" y="611523"/>
                  </a:lnTo>
                  <a:lnTo>
                    <a:pt x="109912" y="634557"/>
                  </a:lnTo>
                  <a:lnTo>
                    <a:pt x="152104" y="653253"/>
                  </a:lnTo>
                  <a:lnTo>
                    <a:pt x="196411" y="667409"/>
                  </a:lnTo>
                  <a:lnTo>
                    <a:pt x="242435" y="676820"/>
                  </a:lnTo>
                  <a:lnTo>
                    <a:pt x="242285" y="134321"/>
                  </a:lnTo>
                </a:path>
              </a:pathLst>
            </a:custGeom>
            <a:ln w="4509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6330" y="2421922"/>
              <a:ext cx="396405" cy="75856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06330" y="2421922"/>
              <a:ext cx="396875" cy="758825"/>
            </a:xfrm>
            <a:custGeom>
              <a:avLst/>
              <a:gdLst/>
              <a:ahLst/>
              <a:cxnLst/>
              <a:rect l="l" t="t" r="r" b="b"/>
              <a:pathLst>
                <a:path w="396875" h="758825">
                  <a:moveTo>
                    <a:pt x="0" y="216682"/>
                  </a:moveTo>
                  <a:lnTo>
                    <a:pt x="0" y="758569"/>
                  </a:lnTo>
                  <a:lnTo>
                    <a:pt x="396405" y="544015"/>
                  </a:lnTo>
                  <a:lnTo>
                    <a:pt x="396405" y="0"/>
                  </a:lnTo>
                  <a:lnTo>
                    <a:pt x="0" y="216682"/>
                  </a:lnTo>
                  <a:close/>
                </a:path>
              </a:pathLst>
            </a:custGeom>
            <a:ln w="45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63899" y="2289739"/>
              <a:ext cx="639445" cy="891540"/>
            </a:xfrm>
            <a:custGeom>
              <a:avLst/>
              <a:gdLst/>
              <a:ahLst/>
              <a:cxnLst/>
              <a:rect l="l" t="t" r="r" b="b"/>
              <a:pathLst>
                <a:path w="639445" h="891539">
                  <a:moveTo>
                    <a:pt x="638836" y="132170"/>
                  </a:moveTo>
                  <a:lnTo>
                    <a:pt x="393125" y="0"/>
                  </a:lnTo>
                  <a:lnTo>
                    <a:pt x="0" y="215148"/>
                  </a:lnTo>
                  <a:lnTo>
                    <a:pt x="145" y="767766"/>
                  </a:lnTo>
                  <a:lnTo>
                    <a:pt x="33608" y="798873"/>
                  </a:lnTo>
                  <a:lnTo>
                    <a:pt x="70378" y="826046"/>
                  </a:lnTo>
                  <a:lnTo>
                    <a:pt x="110058" y="849081"/>
                  </a:lnTo>
                  <a:lnTo>
                    <a:pt x="152249" y="867778"/>
                  </a:lnTo>
                  <a:lnTo>
                    <a:pt x="196556" y="881934"/>
                  </a:lnTo>
                  <a:lnTo>
                    <a:pt x="242580" y="891346"/>
                  </a:lnTo>
                  <a:lnTo>
                    <a:pt x="638836" y="676185"/>
                  </a:lnTo>
                  <a:lnTo>
                    <a:pt x="638836" y="132170"/>
                  </a:lnTo>
                  <a:close/>
                </a:path>
              </a:pathLst>
            </a:custGeom>
            <a:ln w="188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6023" y="2839875"/>
              <a:ext cx="38863" cy="4891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556023" y="2839875"/>
              <a:ext cx="39370" cy="49530"/>
            </a:xfrm>
            <a:custGeom>
              <a:avLst/>
              <a:gdLst/>
              <a:ahLst/>
              <a:cxnLst/>
              <a:rect l="l" t="t" r="r" b="b"/>
              <a:pathLst>
                <a:path w="39370" h="49530">
                  <a:moveTo>
                    <a:pt x="36872" y="18078"/>
                  </a:moveTo>
                  <a:lnTo>
                    <a:pt x="32133" y="9297"/>
                  </a:lnTo>
                  <a:lnTo>
                    <a:pt x="25649" y="3084"/>
                  </a:lnTo>
                  <a:lnTo>
                    <a:pt x="18256" y="0"/>
                  </a:lnTo>
                  <a:lnTo>
                    <a:pt x="10792" y="607"/>
                  </a:lnTo>
                  <a:lnTo>
                    <a:pt x="4682" y="4957"/>
                  </a:lnTo>
                  <a:lnTo>
                    <a:pt x="990" y="12093"/>
                  </a:lnTo>
                  <a:lnTo>
                    <a:pt x="0" y="21042"/>
                  </a:lnTo>
                  <a:lnTo>
                    <a:pt x="1993" y="30833"/>
                  </a:lnTo>
                  <a:lnTo>
                    <a:pt x="6727" y="39613"/>
                  </a:lnTo>
                  <a:lnTo>
                    <a:pt x="13211" y="45827"/>
                  </a:lnTo>
                  <a:lnTo>
                    <a:pt x="20605" y="48911"/>
                  </a:lnTo>
                  <a:lnTo>
                    <a:pt x="28070" y="48304"/>
                  </a:lnTo>
                  <a:lnTo>
                    <a:pt x="34178" y="43947"/>
                  </a:lnTo>
                  <a:lnTo>
                    <a:pt x="37871" y="36809"/>
                  </a:lnTo>
                  <a:lnTo>
                    <a:pt x="38863" y="27862"/>
                  </a:lnTo>
                  <a:lnTo>
                    <a:pt x="36872" y="18078"/>
                  </a:lnTo>
                  <a:close/>
                </a:path>
              </a:pathLst>
            </a:custGeom>
            <a:ln w="4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99442" y="2948331"/>
              <a:ext cx="171344" cy="1581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496517" y="2608631"/>
              <a:ext cx="177165" cy="99695"/>
            </a:xfrm>
            <a:custGeom>
              <a:avLst/>
              <a:gdLst/>
              <a:ahLst/>
              <a:cxnLst/>
              <a:rect l="l" t="t" r="r" b="b"/>
              <a:pathLst>
                <a:path w="177165" h="99694">
                  <a:moveTo>
                    <a:pt x="7043" y="0"/>
                  </a:moveTo>
                  <a:lnTo>
                    <a:pt x="3603" y="150"/>
                  </a:lnTo>
                  <a:lnTo>
                    <a:pt x="508" y="3308"/>
                  </a:lnTo>
                  <a:lnTo>
                    <a:pt x="0" y="4779"/>
                  </a:lnTo>
                  <a:lnTo>
                    <a:pt x="527" y="9810"/>
                  </a:lnTo>
                  <a:lnTo>
                    <a:pt x="2688" y="13005"/>
                  </a:lnTo>
                  <a:lnTo>
                    <a:pt x="5980" y="14816"/>
                  </a:lnTo>
                  <a:lnTo>
                    <a:pt x="42857" y="42448"/>
                  </a:lnTo>
                  <a:lnTo>
                    <a:pt x="82718" y="65885"/>
                  </a:lnTo>
                  <a:lnTo>
                    <a:pt x="125161" y="84919"/>
                  </a:lnTo>
                  <a:lnTo>
                    <a:pt x="169785" y="99341"/>
                  </a:lnTo>
                  <a:lnTo>
                    <a:pt x="174305" y="98385"/>
                  </a:lnTo>
                  <a:lnTo>
                    <a:pt x="177147" y="94172"/>
                  </a:lnTo>
                  <a:lnTo>
                    <a:pt x="175419" y="86964"/>
                  </a:lnTo>
                  <a:lnTo>
                    <a:pt x="172953" y="84637"/>
                  </a:lnTo>
                  <a:lnTo>
                    <a:pt x="169785" y="83971"/>
                  </a:lnTo>
                  <a:lnTo>
                    <a:pt x="126072" y="70067"/>
                  </a:lnTo>
                  <a:lnTo>
                    <a:pt x="84480" y="51620"/>
                  </a:lnTo>
                  <a:lnTo>
                    <a:pt x="45409" y="28834"/>
                  </a:lnTo>
                  <a:lnTo>
                    <a:pt x="9257" y="1911"/>
                  </a:lnTo>
                  <a:lnTo>
                    <a:pt x="70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96517" y="2608631"/>
              <a:ext cx="177165" cy="99695"/>
            </a:xfrm>
            <a:custGeom>
              <a:avLst/>
              <a:gdLst/>
              <a:ahLst/>
              <a:cxnLst/>
              <a:rect l="l" t="t" r="r" b="b"/>
              <a:pathLst>
                <a:path w="177165" h="99694">
                  <a:moveTo>
                    <a:pt x="5980" y="14816"/>
                  </a:moveTo>
                  <a:lnTo>
                    <a:pt x="42857" y="42448"/>
                  </a:lnTo>
                  <a:lnTo>
                    <a:pt x="82718" y="65885"/>
                  </a:lnTo>
                  <a:lnTo>
                    <a:pt x="125161" y="84919"/>
                  </a:lnTo>
                  <a:lnTo>
                    <a:pt x="169785" y="99341"/>
                  </a:lnTo>
                  <a:lnTo>
                    <a:pt x="174305" y="98385"/>
                  </a:lnTo>
                  <a:lnTo>
                    <a:pt x="177147" y="94172"/>
                  </a:lnTo>
                  <a:lnTo>
                    <a:pt x="176133" y="89933"/>
                  </a:lnTo>
                  <a:lnTo>
                    <a:pt x="175419" y="86964"/>
                  </a:lnTo>
                  <a:lnTo>
                    <a:pt x="172953" y="84637"/>
                  </a:lnTo>
                  <a:lnTo>
                    <a:pt x="169785" y="83971"/>
                  </a:lnTo>
                  <a:lnTo>
                    <a:pt x="126072" y="70067"/>
                  </a:lnTo>
                  <a:lnTo>
                    <a:pt x="84480" y="51620"/>
                  </a:lnTo>
                  <a:lnTo>
                    <a:pt x="45409" y="28834"/>
                  </a:lnTo>
                  <a:lnTo>
                    <a:pt x="9257" y="1911"/>
                  </a:lnTo>
                  <a:lnTo>
                    <a:pt x="7043" y="0"/>
                  </a:lnTo>
                  <a:lnTo>
                    <a:pt x="3603" y="150"/>
                  </a:lnTo>
                  <a:lnTo>
                    <a:pt x="1572" y="2226"/>
                  </a:lnTo>
                  <a:lnTo>
                    <a:pt x="508" y="3308"/>
                  </a:lnTo>
                  <a:lnTo>
                    <a:pt x="0" y="4779"/>
                  </a:lnTo>
                  <a:lnTo>
                    <a:pt x="177" y="6251"/>
                  </a:lnTo>
                  <a:lnTo>
                    <a:pt x="527" y="9810"/>
                  </a:lnTo>
                  <a:lnTo>
                    <a:pt x="2688" y="13005"/>
                  </a:lnTo>
                  <a:lnTo>
                    <a:pt x="5980" y="14816"/>
                  </a:lnTo>
                  <a:close/>
                </a:path>
              </a:pathLst>
            </a:custGeom>
            <a:ln w="4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49202" y="2657208"/>
              <a:ext cx="49941" cy="3160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49202" y="2657207"/>
              <a:ext cx="50165" cy="31750"/>
            </a:xfrm>
            <a:custGeom>
              <a:avLst/>
              <a:gdLst/>
              <a:ahLst/>
              <a:cxnLst/>
              <a:rect l="l" t="t" r="r" b="b"/>
              <a:pathLst>
                <a:path w="50165" h="31750">
                  <a:moveTo>
                    <a:pt x="49941" y="30766"/>
                  </a:moveTo>
                  <a:lnTo>
                    <a:pt x="40467" y="13014"/>
                  </a:lnTo>
                  <a:lnTo>
                    <a:pt x="28159" y="2519"/>
                  </a:lnTo>
                  <a:lnTo>
                    <a:pt x="14457" y="0"/>
                  </a:lnTo>
                  <a:lnTo>
                    <a:pt x="799" y="6176"/>
                  </a:lnTo>
                  <a:lnTo>
                    <a:pt x="0" y="14199"/>
                  </a:lnTo>
                  <a:lnTo>
                    <a:pt x="5223" y="21499"/>
                  </a:lnTo>
                  <a:lnTo>
                    <a:pt x="15531" y="27285"/>
                  </a:lnTo>
                  <a:lnTo>
                    <a:pt x="29984" y="30766"/>
                  </a:lnTo>
                  <a:lnTo>
                    <a:pt x="36532" y="31609"/>
                  </a:lnTo>
                  <a:lnTo>
                    <a:pt x="43393" y="31609"/>
                  </a:lnTo>
                  <a:lnTo>
                    <a:pt x="49941" y="3076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3211" y="2668579"/>
              <a:ext cx="163804" cy="12754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503212" y="2677031"/>
              <a:ext cx="163830" cy="95885"/>
            </a:xfrm>
            <a:custGeom>
              <a:avLst/>
              <a:gdLst/>
              <a:ahLst/>
              <a:cxnLst/>
              <a:rect l="l" t="t" r="r" b="b"/>
              <a:pathLst>
                <a:path w="163829" h="95885">
                  <a:moveTo>
                    <a:pt x="0" y="0"/>
                  </a:moveTo>
                  <a:lnTo>
                    <a:pt x="0" y="10754"/>
                  </a:lnTo>
                  <a:lnTo>
                    <a:pt x="36757" y="38560"/>
                  </a:lnTo>
                  <a:lnTo>
                    <a:pt x="76593" y="62063"/>
                  </a:lnTo>
                  <a:lnTo>
                    <a:pt x="119084" y="81042"/>
                  </a:lnTo>
                  <a:lnTo>
                    <a:pt x="163804" y="95279"/>
                  </a:lnTo>
                  <a:lnTo>
                    <a:pt x="163804" y="84512"/>
                  </a:lnTo>
                  <a:lnTo>
                    <a:pt x="119433" y="69602"/>
                  </a:lnTo>
                  <a:lnTo>
                    <a:pt x="77112" y="50425"/>
                  </a:lnTo>
                  <a:lnTo>
                    <a:pt x="37185" y="27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03212" y="2667811"/>
              <a:ext cx="163830" cy="127635"/>
            </a:xfrm>
            <a:custGeom>
              <a:avLst/>
              <a:gdLst/>
              <a:ahLst/>
              <a:cxnLst/>
              <a:rect l="l" t="t" r="r" b="b"/>
              <a:pathLst>
                <a:path w="163829" h="127635">
                  <a:moveTo>
                    <a:pt x="0" y="0"/>
                  </a:moveTo>
                  <a:lnTo>
                    <a:pt x="0" y="43029"/>
                  </a:lnTo>
                  <a:lnTo>
                    <a:pt x="37184" y="70194"/>
                  </a:lnTo>
                  <a:lnTo>
                    <a:pt x="77110" y="93455"/>
                  </a:lnTo>
                  <a:lnTo>
                    <a:pt x="119433" y="112631"/>
                  </a:lnTo>
                  <a:lnTo>
                    <a:pt x="163804" y="127541"/>
                  </a:lnTo>
                </a:path>
              </a:pathLst>
            </a:custGeom>
            <a:ln w="45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03212" y="2669346"/>
              <a:ext cx="163830" cy="127635"/>
            </a:xfrm>
            <a:custGeom>
              <a:avLst/>
              <a:gdLst/>
              <a:ahLst/>
              <a:cxnLst/>
              <a:rect l="l" t="t" r="r" b="b"/>
              <a:pathLst>
                <a:path w="163829" h="127635">
                  <a:moveTo>
                    <a:pt x="163804" y="127554"/>
                  </a:moveTo>
                  <a:lnTo>
                    <a:pt x="163804" y="84524"/>
                  </a:lnTo>
                  <a:lnTo>
                    <a:pt x="119536" y="69407"/>
                  </a:lnTo>
                  <a:lnTo>
                    <a:pt x="77264" y="50167"/>
                  </a:lnTo>
                  <a:lnTo>
                    <a:pt x="37310" y="26975"/>
                  </a:lnTo>
                  <a:lnTo>
                    <a:pt x="0" y="0"/>
                  </a:lnTo>
                </a:path>
              </a:pathLst>
            </a:custGeom>
            <a:ln w="45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61689" y="3976016"/>
              <a:ext cx="2341004" cy="13550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78270" y="3992626"/>
              <a:ext cx="2275839" cy="12898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43159" y="4628240"/>
              <a:ext cx="53221" cy="4854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143159" y="4628240"/>
              <a:ext cx="53340" cy="48895"/>
            </a:xfrm>
            <a:custGeom>
              <a:avLst/>
              <a:gdLst/>
              <a:ahLst/>
              <a:cxnLst/>
              <a:rect l="l" t="t" r="r" b="b"/>
              <a:pathLst>
                <a:path w="53340" h="48895">
                  <a:moveTo>
                    <a:pt x="0" y="48544"/>
                  </a:moveTo>
                  <a:lnTo>
                    <a:pt x="0" y="35075"/>
                  </a:lnTo>
                  <a:lnTo>
                    <a:pt x="53221" y="0"/>
                  </a:lnTo>
                  <a:lnTo>
                    <a:pt x="53221" y="17476"/>
                  </a:lnTo>
                  <a:lnTo>
                    <a:pt x="0" y="485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28979" y="4561246"/>
              <a:ext cx="167402" cy="10206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028979" y="4561246"/>
              <a:ext cx="167640" cy="102235"/>
            </a:xfrm>
            <a:custGeom>
              <a:avLst/>
              <a:gdLst/>
              <a:ahLst/>
              <a:cxnLst/>
              <a:rect l="l" t="t" r="r" b="b"/>
              <a:pathLst>
                <a:path w="167640" h="102235">
                  <a:moveTo>
                    <a:pt x="0" y="35924"/>
                  </a:moveTo>
                  <a:lnTo>
                    <a:pt x="51284" y="0"/>
                  </a:lnTo>
                  <a:lnTo>
                    <a:pt x="167402" y="66994"/>
                  </a:lnTo>
                  <a:lnTo>
                    <a:pt x="114180" y="102069"/>
                  </a:lnTo>
                  <a:lnTo>
                    <a:pt x="0" y="3592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22506" y="4531147"/>
              <a:ext cx="135255" cy="92710"/>
            </a:xfrm>
            <a:custGeom>
              <a:avLst/>
              <a:gdLst/>
              <a:ahLst/>
              <a:cxnLst/>
              <a:rect l="l" t="t" r="r" b="b"/>
              <a:pathLst>
                <a:path w="135254" h="92710">
                  <a:moveTo>
                    <a:pt x="105704" y="0"/>
                  </a:moveTo>
                  <a:lnTo>
                    <a:pt x="0" y="86413"/>
                  </a:lnTo>
                  <a:lnTo>
                    <a:pt x="38707" y="92239"/>
                  </a:lnTo>
                  <a:lnTo>
                    <a:pt x="62342" y="91680"/>
                  </a:lnTo>
                  <a:lnTo>
                    <a:pt x="106550" y="76894"/>
                  </a:lnTo>
                  <a:lnTo>
                    <a:pt x="133267" y="49550"/>
                  </a:lnTo>
                  <a:lnTo>
                    <a:pt x="134922" y="34680"/>
                  </a:lnTo>
                  <a:lnTo>
                    <a:pt x="130898" y="20272"/>
                  </a:lnTo>
                  <a:lnTo>
                    <a:pt x="121340" y="8096"/>
                  </a:lnTo>
                  <a:lnTo>
                    <a:pt x="116813" y="4235"/>
                  </a:lnTo>
                  <a:lnTo>
                    <a:pt x="111463" y="1463"/>
                  </a:lnTo>
                  <a:lnTo>
                    <a:pt x="10570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09777" y="4443765"/>
              <a:ext cx="218201" cy="12712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109777" y="4443765"/>
              <a:ext cx="218440" cy="127635"/>
            </a:xfrm>
            <a:custGeom>
              <a:avLst/>
              <a:gdLst/>
              <a:ahLst/>
              <a:cxnLst/>
              <a:rect l="l" t="t" r="r" b="b"/>
              <a:pathLst>
                <a:path w="218440" h="127635">
                  <a:moveTo>
                    <a:pt x="112729" y="127124"/>
                  </a:moveTo>
                  <a:lnTo>
                    <a:pt x="218201" y="66022"/>
                  </a:lnTo>
                  <a:lnTo>
                    <a:pt x="104987" y="0"/>
                  </a:lnTo>
                  <a:lnTo>
                    <a:pt x="0" y="62140"/>
                  </a:lnTo>
                  <a:lnTo>
                    <a:pt x="25006" y="83553"/>
                  </a:lnTo>
                  <a:lnTo>
                    <a:pt x="52347" y="101646"/>
                  </a:lnTo>
                  <a:lnTo>
                    <a:pt x="81697" y="116233"/>
                  </a:lnTo>
                  <a:lnTo>
                    <a:pt x="112729" y="12712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30248" y="4430836"/>
              <a:ext cx="22159" cy="12167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230248" y="4430836"/>
              <a:ext cx="22225" cy="121920"/>
            </a:xfrm>
            <a:custGeom>
              <a:avLst/>
              <a:gdLst/>
              <a:ahLst/>
              <a:cxnLst/>
              <a:rect l="l" t="t" r="r" b="b"/>
              <a:pathLst>
                <a:path w="22225" h="121920">
                  <a:moveTo>
                    <a:pt x="0" y="121673"/>
                  </a:moveTo>
                  <a:lnTo>
                    <a:pt x="0" y="12929"/>
                  </a:lnTo>
                  <a:lnTo>
                    <a:pt x="22159" y="0"/>
                  </a:lnTo>
                  <a:lnTo>
                    <a:pt x="21286" y="103225"/>
                  </a:lnTo>
                  <a:lnTo>
                    <a:pt x="0" y="12167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51535" y="4425318"/>
              <a:ext cx="41610" cy="9806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251535" y="4425318"/>
              <a:ext cx="41910" cy="98425"/>
            </a:xfrm>
            <a:custGeom>
              <a:avLst/>
              <a:gdLst/>
              <a:ahLst/>
              <a:cxnLst/>
              <a:rect l="l" t="t" r="r" b="b"/>
              <a:pathLst>
                <a:path w="41909" h="98425">
                  <a:moveTo>
                    <a:pt x="784" y="15688"/>
                  </a:moveTo>
                  <a:lnTo>
                    <a:pt x="41610" y="0"/>
                  </a:lnTo>
                  <a:lnTo>
                    <a:pt x="41610" y="64079"/>
                  </a:lnTo>
                  <a:lnTo>
                    <a:pt x="0" y="98064"/>
                  </a:lnTo>
                  <a:lnTo>
                    <a:pt x="784" y="1568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85736" y="4382601"/>
              <a:ext cx="107408" cy="5840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185736" y="4382601"/>
              <a:ext cx="107950" cy="58419"/>
            </a:xfrm>
            <a:custGeom>
              <a:avLst/>
              <a:gdLst/>
              <a:ahLst/>
              <a:cxnLst/>
              <a:rect l="l" t="t" r="r" b="b"/>
              <a:pathLst>
                <a:path w="107950" h="58420">
                  <a:moveTo>
                    <a:pt x="66583" y="58405"/>
                  </a:moveTo>
                  <a:lnTo>
                    <a:pt x="66672" y="48235"/>
                  </a:lnTo>
                  <a:lnTo>
                    <a:pt x="0" y="9707"/>
                  </a:lnTo>
                  <a:lnTo>
                    <a:pt x="33867" y="0"/>
                  </a:lnTo>
                  <a:lnTo>
                    <a:pt x="107408" y="42716"/>
                  </a:lnTo>
                  <a:lnTo>
                    <a:pt x="66583" y="584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22506" y="4509788"/>
              <a:ext cx="105472" cy="10777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222506" y="4509788"/>
              <a:ext cx="106045" cy="107950"/>
            </a:xfrm>
            <a:custGeom>
              <a:avLst/>
              <a:gdLst/>
              <a:ahLst/>
              <a:cxnLst/>
              <a:rect l="l" t="t" r="r" b="b"/>
              <a:pathLst>
                <a:path w="106045" h="107950">
                  <a:moveTo>
                    <a:pt x="0" y="61101"/>
                  </a:moveTo>
                  <a:lnTo>
                    <a:pt x="105472" y="0"/>
                  </a:lnTo>
                  <a:lnTo>
                    <a:pt x="105472" y="46603"/>
                  </a:lnTo>
                  <a:lnTo>
                    <a:pt x="0" y="107772"/>
                  </a:lnTo>
                  <a:lnTo>
                    <a:pt x="0" y="6110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35417" y="4378714"/>
              <a:ext cx="116990" cy="6505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135417" y="4378714"/>
              <a:ext cx="117475" cy="65405"/>
            </a:xfrm>
            <a:custGeom>
              <a:avLst/>
              <a:gdLst/>
              <a:ahLst/>
              <a:cxnLst/>
              <a:rect l="l" t="t" r="r" b="b"/>
              <a:pathLst>
                <a:path w="117475" h="65404">
                  <a:moveTo>
                    <a:pt x="0" y="10683"/>
                  </a:moveTo>
                  <a:lnTo>
                    <a:pt x="27095" y="0"/>
                  </a:lnTo>
                  <a:lnTo>
                    <a:pt x="50381" y="13610"/>
                  </a:lnTo>
                  <a:lnTo>
                    <a:pt x="116990" y="52168"/>
                  </a:lnTo>
                  <a:lnTo>
                    <a:pt x="94831" y="65051"/>
                  </a:lnTo>
                  <a:lnTo>
                    <a:pt x="69107" y="55221"/>
                  </a:lnTo>
                  <a:lnTo>
                    <a:pt x="44599" y="42810"/>
                  </a:lnTo>
                  <a:lnTo>
                    <a:pt x="21499" y="27927"/>
                  </a:lnTo>
                  <a:lnTo>
                    <a:pt x="0" y="1068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27463" y="4567963"/>
              <a:ext cx="153686" cy="11033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303347" y="4524442"/>
              <a:ext cx="13335" cy="33020"/>
            </a:xfrm>
            <a:custGeom>
              <a:avLst/>
              <a:gdLst/>
              <a:ahLst/>
              <a:cxnLst/>
              <a:rect l="l" t="t" r="r" b="b"/>
              <a:pathLst>
                <a:path w="13334" h="33020">
                  <a:moveTo>
                    <a:pt x="13248" y="0"/>
                  </a:moveTo>
                  <a:lnTo>
                    <a:pt x="7214" y="3793"/>
                  </a:lnTo>
                  <a:lnTo>
                    <a:pt x="7214" y="28601"/>
                  </a:lnTo>
                  <a:lnTo>
                    <a:pt x="13248" y="24807"/>
                  </a:lnTo>
                  <a:lnTo>
                    <a:pt x="13248" y="0"/>
                  </a:lnTo>
                  <a:close/>
                </a:path>
                <a:path w="13334" h="33020">
                  <a:moveTo>
                    <a:pt x="3345" y="5737"/>
                  </a:moveTo>
                  <a:lnTo>
                    <a:pt x="0" y="7676"/>
                  </a:lnTo>
                  <a:lnTo>
                    <a:pt x="0" y="32483"/>
                  </a:lnTo>
                  <a:lnTo>
                    <a:pt x="3345" y="30540"/>
                  </a:lnTo>
                  <a:lnTo>
                    <a:pt x="3345" y="573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303347" y="4524442"/>
              <a:ext cx="13335" cy="33020"/>
            </a:xfrm>
            <a:custGeom>
              <a:avLst/>
              <a:gdLst/>
              <a:ahLst/>
              <a:cxnLst/>
              <a:rect l="l" t="t" r="r" b="b"/>
              <a:pathLst>
                <a:path w="13334" h="33020">
                  <a:moveTo>
                    <a:pt x="7214" y="3793"/>
                  </a:moveTo>
                  <a:lnTo>
                    <a:pt x="13248" y="0"/>
                  </a:lnTo>
                  <a:lnTo>
                    <a:pt x="13248" y="24807"/>
                  </a:lnTo>
                  <a:lnTo>
                    <a:pt x="7214" y="28601"/>
                  </a:lnTo>
                  <a:lnTo>
                    <a:pt x="7214" y="3793"/>
                  </a:lnTo>
                  <a:close/>
                </a:path>
                <a:path w="13334" h="33020">
                  <a:moveTo>
                    <a:pt x="0" y="7676"/>
                  </a:moveTo>
                  <a:lnTo>
                    <a:pt x="3345" y="5737"/>
                  </a:lnTo>
                  <a:lnTo>
                    <a:pt x="3345" y="30540"/>
                  </a:lnTo>
                  <a:lnTo>
                    <a:pt x="0" y="32483"/>
                  </a:lnTo>
                  <a:lnTo>
                    <a:pt x="0" y="767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09777" y="4389398"/>
              <a:ext cx="120471" cy="22816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109777" y="4389398"/>
              <a:ext cx="161290" cy="228600"/>
            </a:xfrm>
            <a:custGeom>
              <a:avLst/>
              <a:gdLst/>
              <a:ahLst/>
              <a:cxnLst/>
              <a:rect l="l" t="t" r="r" b="b"/>
              <a:pathLst>
                <a:path w="161290" h="228600">
                  <a:moveTo>
                    <a:pt x="120471" y="163111"/>
                  </a:moveTo>
                  <a:lnTo>
                    <a:pt x="94351" y="154416"/>
                  </a:lnTo>
                  <a:lnTo>
                    <a:pt x="69644" y="142507"/>
                  </a:lnTo>
                  <a:lnTo>
                    <a:pt x="46643" y="127551"/>
                  </a:lnTo>
                  <a:lnTo>
                    <a:pt x="25640" y="109711"/>
                  </a:lnTo>
                  <a:lnTo>
                    <a:pt x="25640" y="0"/>
                  </a:lnTo>
                  <a:lnTo>
                    <a:pt x="47102" y="17305"/>
                  </a:lnTo>
                  <a:lnTo>
                    <a:pt x="70193" y="32210"/>
                  </a:lnTo>
                  <a:lnTo>
                    <a:pt x="94716" y="44602"/>
                  </a:lnTo>
                  <a:lnTo>
                    <a:pt x="120471" y="54367"/>
                  </a:lnTo>
                  <a:lnTo>
                    <a:pt x="120471" y="163111"/>
                  </a:lnTo>
                  <a:close/>
                </a:path>
                <a:path w="161290" h="228600">
                  <a:moveTo>
                    <a:pt x="0" y="163111"/>
                  </a:moveTo>
                  <a:lnTo>
                    <a:pt x="24925" y="184661"/>
                  </a:lnTo>
                  <a:lnTo>
                    <a:pt x="52249" y="202817"/>
                  </a:lnTo>
                  <a:lnTo>
                    <a:pt x="81630" y="217383"/>
                  </a:lnTo>
                  <a:lnTo>
                    <a:pt x="112729" y="228163"/>
                  </a:lnTo>
                  <a:lnTo>
                    <a:pt x="112729" y="181492"/>
                  </a:lnTo>
                  <a:lnTo>
                    <a:pt x="81652" y="170692"/>
                  </a:lnTo>
                  <a:lnTo>
                    <a:pt x="52281" y="156132"/>
                  </a:lnTo>
                  <a:lnTo>
                    <a:pt x="24951" y="138006"/>
                  </a:lnTo>
                  <a:lnTo>
                    <a:pt x="0" y="116508"/>
                  </a:lnTo>
                  <a:lnTo>
                    <a:pt x="0" y="163111"/>
                  </a:lnTo>
                  <a:close/>
                </a:path>
                <a:path w="161290" h="228600">
                  <a:moveTo>
                    <a:pt x="8223" y="135923"/>
                  </a:moveTo>
                  <a:lnTo>
                    <a:pt x="14105" y="141516"/>
                  </a:lnTo>
                  <a:lnTo>
                    <a:pt x="20268" y="146786"/>
                  </a:lnTo>
                  <a:lnTo>
                    <a:pt x="26698" y="151722"/>
                  </a:lnTo>
                  <a:lnTo>
                    <a:pt x="33382" y="156314"/>
                  </a:lnTo>
                </a:path>
                <a:path w="161290" h="228600">
                  <a:moveTo>
                    <a:pt x="8223" y="142720"/>
                  </a:moveTo>
                  <a:lnTo>
                    <a:pt x="14105" y="148313"/>
                  </a:lnTo>
                  <a:lnTo>
                    <a:pt x="20268" y="153582"/>
                  </a:lnTo>
                  <a:lnTo>
                    <a:pt x="26698" y="158518"/>
                  </a:lnTo>
                  <a:lnTo>
                    <a:pt x="33382" y="163111"/>
                  </a:lnTo>
                </a:path>
                <a:path w="161290" h="228600">
                  <a:moveTo>
                    <a:pt x="8223" y="149517"/>
                  </a:moveTo>
                  <a:lnTo>
                    <a:pt x="14105" y="155108"/>
                  </a:lnTo>
                  <a:lnTo>
                    <a:pt x="20268" y="160377"/>
                  </a:lnTo>
                  <a:lnTo>
                    <a:pt x="26698" y="165314"/>
                  </a:lnTo>
                  <a:lnTo>
                    <a:pt x="33382" y="169908"/>
                  </a:lnTo>
                </a:path>
                <a:path w="161290" h="228600">
                  <a:moveTo>
                    <a:pt x="8223" y="156314"/>
                  </a:moveTo>
                  <a:lnTo>
                    <a:pt x="14105" y="161905"/>
                  </a:lnTo>
                  <a:lnTo>
                    <a:pt x="20268" y="167173"/>
                  </a:lnTo>
                  <a:lnTo>
                    <a:pt x="26698" y="172109"/>
                  </a:lnTo>
                  <a:lnTo>
                    <a:pt x="33382" y="176701"/>
                  </a:lnTo>
                </a:path>
                <a:path w="161290" h="228600">
                  <a:moveTo>
                    <a:pt x="99181" y="11108"/>
                  </a:moveTo>
                  <a:lnTo>
                    <a:pt x="143694" y="36891"/>
                  </a:lnTo>
                </a:path>
                <a:path w="161290" h="228600">
                  <a:moveTo>
                    <a:pt x="104987" y="9493"/>
                  </a:moveTo>
                  <a:lnTo>
                    <a:pt x="149500" y="35280"/>
                  </a:lnTo>
                </a:path>
                <a:path w="161290" h="228600">
                  <a:moveTo>
                    <a:pt x="110792" y="7882"/>
                  </a:moveTo>
                  <a:lnTo>
                    <a:pt x="155305" y="33669"/>
                  </a:lnTo>
                </a:path>
                <a:path w="161290" h="228600">
                  <a:moveTo>
                    <a:pt x="116598" y="6271"/>
                  </a:moveTo>
                  <a:lnTo>
                    <a:pt x="161111" y="320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47033" y="4413667"/>
              <a:ext cx="69215" cy="119380"/>
            </a:xfrm>
            <a:custGeom>
              <a:avLst/>
              <a:gdLst/>
              <a:ahLst/>
              <a:cxnLst/>
              <a:rect l="l" t="t" r="r" b="b"/>
              <a:pathLst>
                <a:path w="69215" h="119379">
                  <a:moveTo>
                    <a:pt x="0" y="0"/>
                  </a:moveTo>
                  <a:lnTo>
                    <a:pt x="0" y="78645"/>
                  </a:lnTo>
                  <a:lnTo>
                    <a:pt x="15743" y="91111"/>
                  </a:lnTo>
                  <a:lnTo>
                    <a:pt x="32512" y="102075"/>
                  </a:lnTo>
                  <a:lnTo>
                    <a:pt x="50200" y="111476"/>
                  </a:lnTo>
                  <a:lnTo>
                    <a:pt x="68701" y="11925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28979" y="4378714"/>
              <a:ext cx="299085" cy="298450"/>
            </a:xfrm>
            <a:custGeom>
              <a:avLst/>
              <a:gdLst/>
              <a:ahLst/>
              <a:cxnLst/>
              <a:rect l="l" t="t" r="r" b="b"/>
              <a:pathLst>
                <a:path w="299084" h="298450">
                  <a:moveTo>
                    <a:pt x="193527" y="238846"/>
                  </a:moveTo>
                  <a:lnTo>
                    <a:pt x="299000" y="177677"/>
                  </a:lnTo>
                  <a:lnTo>
                    <a:pt x="299000" y="131074"/>
                  </a:lnTo>
                  <a:lnTo>
                    <a:pt x="264166" y="110683"/>
                  </a:lnTo>
                  <a:lnTo>
                    <a:pt x="264166" y="46603"/>
                  </a:lnTo>
                  <a:lnTo>
                    <a:pt x="190624" y="3886"/>
                  </a:lnTo>
                  <a:lnTo>
                    <a:pt x="156757" y="13594"/>
                  </a:lnTo>
                  <a:lnTo>
                    <a:pt x="133534" y="0"/>
                  </a:lnTo>
                  <a:lnTo>
                    <a:pt x="106438" y="10683"/>
                  </a:lnTo>
                  <a:lnTo>
                    <a:pt x="106438" y="112626"/>
                  </a:lnTo>
                  <a:lnTo>
                    <a:pt x="80798" y="127191"/>
                  </a:lnTo>
                  <a:lnTo>
                    <a:pt x="80798" y="173795"/>
                  </a:lnTo>
                  <a:lnTo>
                    <a:pt x="105782" y="195253"/>
                  </a:lnTo>
                  <a:lnTo>
                    <a:pt x="133118" y="213374"/>
                  </a:lnTo>
                  <a:lnTo>
                    <a:pt x="162477" y="227969"/>
                  </a:lnTo>
                  <a:lnTo>
                    <a:pt x="193527" y="238846"/>
                  </a:lnTo>
                  <a:close/>
                </a:path>
                <a:path w="299084" h="298450">
                  <a:moveTo>
                    <a:pt x="0" y="218455"/>
                  </a:moveTo>
                  <a:lnTo>
                    <a:pt x="51284" y="182531"/>
                  </a:lnTo>
                  <a:lnTo>
                    <a:pt x="167402" y="249525"/>
                  </a:lnTo>
                  <a:lnTo>
                    <a:pt x="167402" y="267002"/>
                  </a:lnTo>
                  <a:lnTo>
                    <a:pt x="114180" y="298070"/>
                  </a:lnTo>
                  <a:lnTo>
                    <a:pt x="0" y="232049"/>
                  </a:lnTo>
                  <a:lnTo>
                    <a:pt x="0" y="218455"/>
                  </a:lnTo>
                  <a:close/>
                </a:path>
              </a:pathLst>
            </a:custGeom>
            <a:ln w="6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78327" y="4580665"/>
              <a:ext cx="39370" cy="20955"/>
            </a:xfrm>
            <a:custGeom>
              <a:avLst/>
              <a:gdLst/>
              <a:ahLst/>
              <a:cxnLst/>
              <a:rect l="l" t="t" r="r" b="b"/>
              <a:pathLst>
                <a:path w="39370" h="20954">
                  <a:moveTo>
                    <a:pt x="3539" y="0"/>
                  </a:moveTo>
                  <a:lnTo>
                    <a:pt x="1953" y="302"/>
                  </a:lnTo>
                  <a:lnTo>
                    <a:pt x="708" y="1547"/>
                  </a:lnTo>
                  <a:lnTo>
                    <a:pt x="0" y="5287"/>
                  </a:lnTo>
                  <a:lnTo>
                    <a:pt x="1400" y="7356"/>
                  </a:lnTo>
                  <a:lnTo>
                    <a:pt x="3539" y="7768"/>
                  </a:lnTo>
                  <a:lnTo>
                    <a:pt x="35471" y="20386"/>
                  </a:lnTo>
                  <a:lnTo>
                    <a:pt x="36757" y="20189"/>
                  </a:lnTo>
                  <a:lnTo>
                    <a:pt x="37854" y="19347"/>
                  </a:lnTo>
                  <a:lnTo>
                    <a:pt x="39234" y="16222"/>
                  </a:lnTo>
                  <a:lnTo>
                    <a:pt x="38365" y="13964"/>
                  </a:lnTo>
                  <a:lnTo>
                    <a:pt x="36437" y="13106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78327" y="4580665"/>
              <a:ext cx="39370" cy="20955"/>
            </a:xfrm>
            <a:custGeom>
              <a:avLst/>
              <a:gdLst/>
              <a:ahLst/>
              <a:cxnLst/>
              <a:rect l="l" t="t" r="r" b="b"/>
              <a:pathLst>
                <a:path w="39370" h="20954">
                  <a:moveTo>
                    <a:pt x="3539" y="0"/>
                  </a:moveTo>
                  <a:lnTo>
                    <a:pt x="36437" y="13106"/>
                  </a:lnTo>
                  <a:lnTo>
                    <a:pt x="38365" y="13964"/>
                  </a:lnTo>
                  <a:lnTo>
                    <a:pt x="39234" y="16222"/>
                  </a:lnTo>
                  <a:lnTo>
                    <a:pt x="38378" y="18157"/>
                  </a:lnTo>
                  <a:lnTo>
                    <a:pt x="37854" y="19347"/>
                  </a:lnTo>
                  <a:lnTo>
                    <a:pt x="36757" y="20189"/>
                  </a:lnTo>
                  <a:lnTo>
                    <a:pt x="35471" y="20386"/>
                  </a:lnTo>
                  <a:lnTo>
                    <a:pt x="3539" y="7768"/>
                  </a:lnTo>
                  <a:lnTo>
                    <a:pt x="1400" y="7356"/>
                  </a:lnTo>
                  <a:lnTo>
                    <a:pt x="0" y="5287"/>
                  </a:lnTo>
                  <a:lnTo>
                    <a:pt x="409" y="3141"/>
                  </a:lnTo>
                  <a:lnTo>
                    <a:pt x="708" y="1547"/>
                  </a:lnTo>
                  <a:lnTo>
                    <a:pt x="1953" y="302"/>
                  </a:lnTo>
                  <a:lnTo>
                    <a:pt x="353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69285" y="4558335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0" y="10679"/>
                  </a:lnTo>
                  <a:lnTo>
                    <a:pt x="47415" y="29127"/>
                  </a:lnTo>
                  <a:lnTo>
                    <a:pt x="47415" y="19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69285" y="4558335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47415" y="19415"/>
                  </a:lnTo>
                  <a:lnTo>
                    <a:pt x="47415" y="29127"/>
                  </a:lnTo>
                  <a:lnTo>
                    <a:pt x="0" y="106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69285" y="4558335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47415" y="19415"/>
                  </a:lnTo>
                  <a:lnTo>
                    <a:pt x="47415" y="29127"/>
                  </a:lnTo>
                </a:path>
                <a:path w="47625" h="29210">
                  <a:moveTo>
                    <a:pt x="0" y="3882"/>
                  </a:moveTo>
                  <a:lnTo>
                    <a:pt x="47415" y="233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169285" y="4558335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0" y="10679"/>
                  </a:lnTo>
                  <a:lnTo>
                    <a:pt x="47415" y="2912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02258" y="4533183"/>
              <a:ext cx="8016" cy="928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202258" y="4533183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4" h="9525">
                  <a:moveTo>
                    <a:pt x="6818" y="3024"/>
                  </a:moveTo>
                  <a:lnTo>
                    <a:pt x="5620" y="954"/>
                  </a:lnTo>
                  <a:lnTo>
                    <a:pt x="3388" y="0"/>
                  </a:lnTo>
                  <a:lnTo>
                    <a:pt x="1839" y="891"/>
                  </a:lnTo>
                  <a:lnTo>
                    <a:pt x="286" y="1787"/>
                  </a:lnTo>
                  <a:lnTo>
                    <a:pt x="0" y="4189"/>
                  </a:lnTo>
                  <a:lnTo>
                    <a:pt x="1198" y="6258"/>
                  </a:lnTo>
                  <a:lnTo>
                    <a:pt x="2396" y="8328"/>
                  </a:lnTo>
                  <a:lnTo>
                    <a:pt x="4624" y="9282"/>
                  </a:lnTo>
                  <a:lnTo>
                    <a:pt x="6176" y="8386"/>
                  </a:lnTo>
                  <a:lnTo>
                    <a:pt x="7729" y="7495"/>
                  </a:lnTo>
                  <a:lnTo>
                    <a:pt x="8016" y="5093"/>
                  </a:lnTo>
                  <a:lnTo>
                    <a:pt x="6818" y="30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47033" y="4413667"/>
              <a:ext cx="68701" cy="11574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147033" y="4413667"/>
              <a:ext cx="69215" cy="119380"/>
            </a:xfrm>
            <a:custGeom>
              <a:avLst/>
              <a:gdLst/>
              <a:ahLst/>
              <a:cxnLst/>
              <a:rect l="l" t="t" r="r" b="b"/>
              <a:pathLst>
                <a:path w="69215" h="119379">
                  <a:moveTo>
                    <a:pt x="2911" y="76824"/>
                  </a:moveTo>
                  <a:lnTo>
                    <a:pt x="2911" y="2902"/>
                  </a:lnTo>
                  <a:lnTo>
                    <a:pt x="0" y="0"/>
                  </a:lnTo>
                  <a:lnTo>
                    <a:pt x="15232" y="13272"/>
                  </a:lnTo>
                  <a:lnTo>
                    <a:pt x="31887" y="24567"/>
                  </a:lnTo>
                  <a:lnTo>
                    <a:pt x="49773" y="33772"/>
                  </a:lnTo>
                  <a:lnTo>
                    <a:pt x="68701" y="40777"/>
                  </a:lnTo>
                  <a:lnTo>
                    <a:pt x="68701" y="119250"/>
                  </a:lnTo>
                  <a:lnTo>
                    <a:pt x="68701" y="115743"/>
                  </a:lnTo>
                  <a:lnTo>
                    <a:pt x="50977" y="108302"/>
                  </a:lnTo>
                  <a:lnTo>
                    <a:pt x="34036" y="99296"/>
                  </a:lnTo>
                  <a:lnTo>
                    <a:pt x="17979" y="88783"/>
                  </a:lnTo>
                  <a:lnTo>
                    <a:pt x="2911" y="768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85737" y="4574779"/>
              <a:ext cx="245345" cy="21519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185737" y="4574779"/>
              <a:ext cx="245745" cy="215265"/>
            </a:xfrm>
            <a:custGeom>
              <a:avLst/>
              <a:gdLst/>
              <a:ahLst/>
              <a:cxnLst/>
              <a:rect l="l" t="t" r="r" b="b"/>
              <a:pathLst>
                <a:path w="245745" h="215264">
                  <a:moveTo>
                    <a:pt x="39646" y="186322"/>
                  </a:moveTo>
                  <a:lnTo>
                    <a:pt x="68971" y="199127"/>
                  </a:lnTo>
                  <a:lnTo>
                    <a:pt x="99546" y="208262"/>
                  </a:lnTo>
                  <a:lnTo>
                    <a:pt x="131019" y="213645"/>
                  </a:lnTo>
                  <a:lnTo>
                    <a:pt x="163041" y="215196"/>
                  </a:lnTo>
                  <a:lnTo>
                    <a:pt x="173409" y="214414"/>
                  </a:lnTo>
                  <a:lnTo>
                    <a:pt x="183565" y="212391"/>
                  </a:lnTo>
                  <a:lnTo>
                    <a:pt x="193394" y="209155"/>
                  </a:lnTo>
                  <a:lnTo>
                    <a:pt x="202784" y="204737"/>
                  </a:lnTo>
                  <a:lnTo>
                    <a:pt x="206959" y="208923"/>
                  </a:lnTo>
                  <a:lnTo>
                    <a:pt x="240595" y="188307"/>
                  </a:lnTo>
                  <a:lnTo>
                    <a:pt x="245345" y="179764"/>
                  </a:lnTo>
                  <a:lnTo>
                    <a:pt x="245345" y="101062"/>
                  </a:lnTo>
                  <a:lnTo>
                    <a:pt x="239386" y="71241"/>
                  </a:lnTo>
                  <a:lnTo>
                    <a:pt x="225495" y="44768"/>
                  </a:lnTo>
                  <a:lnTo>
                    <a:pt x="204738" y="23124"/>
                  </a:lnTo>
                  <a:lnTo>
                    <a:pt x="178181" y="7790"/>
                  </a:lnTo>
                </a:path>
                <a:path w="245745" h="215264">
                  <a:moveTo>
                    <a:pt x="67348" y="0"/>
                  </a:moveTo>
                  <a:lnTo>
                    <a:pt x="40600" y="15828"/>
                  </a:lnTo>
                  <a:lnTo>
                    <a:pt x="19755" y="37960"/>
                  </a:lnTo>
                  <a:lnTo>
                    <a:pt x="5870" y="64904"/>
                  </a:lnTo>
                  <a:lnTo>
                    <a:pt x="0" y="95167"/>
                  </a:lnTo>
                  <a:lnTo>
                    <a:pt x="362" y="139774"/>
                  </a:lnTo>
                  <a:lnTo>
                    <a:pt x="18671" y="173256"/>
                  </a:lnTo>
                  <a:lnTo>
                    <a:pt x="25032" y="174305"/>
                  </a:lnTo>
                  <a:lnTo>
                    <a:pt x="30422" y="171851"/>
                  </a:lnTo>
                  <a:lnTo>
                    <a:pt x="31018" y="177840"/>
                  </a:lnTo>
                  <a:lnTo>
                    <a:pt x="34437" y="183203"/>
                  </a:lnTo>
                  <a:lnTo>
                    <a:pt x="39646" y="186322"/>
                  </a:lnTo>
                </a:path>
              </a:pathLst>
            </a:custGeom>
            <a:ln w="417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238656" y="4459419"/>
              <a:ext cx="145979" cy="14428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212954" y="4459418"/>
              <a:ext cx="178435" cy="320675"/>
            </a:xfrm>
            <a:custGeom>
              <a:avLst/>
              <a:gdLst/>
              <a:ahLst/>
              <a:cxnLst/>
              <a:rect l="l" t="t" r="r" b="b"/>
              <a:pathLst>
                <a:path w="178434" h="320675">
                  <a:moveTo>
                    <a:pt x="171682" y="72141"/>
                  </a:moveTo>
                  <a:lnTo>
                    <a:pt x="165945" y="44060"/>
                  </a:lnTo>
                  <a:lnTo>
                    <a:pt x="150303" y="21129"/>
                  </a:lnTo>
                  <a:lnTo>
                    <a:pt x="127102" y="5669"/>
                  </a:lnTo>
                  <a:lnTo>
                    <a:pt x="98692" y="0"/>
                  </a:lnTo>
                  <a:lnTo>
                    <a:pt x="70280" y="5669"/>
                  </a:lnTo>
                  <a:lnTo>
                    <a:pt x="47079" y="21129"/>
                  </a:lnTo>
                  <a:lnTo>
                    <a:pt x="31437" y="44060"/>
                  </a:lnTo>
                  <a:lnTo>
                    <a:pt x="25702" y="72141"/>
                  </a:lnTo>
                  <a:lnTo>
                    <a:pt x="31437" y="100222"/>
                  </a:lnTo>
                  <a:lnTo>
                    <a:pt x="47079" y="123152"/>
                  </a:lnTo>
                  <a:lnTo>
                    <a:pt x="70280" y="138613"/>
                  </a:lnTo>
                  <a:lnTo>
                    <a:pt x="98692" y="144282"/>
                  </a:lnTo>
                  <a:lnTo>
                    <a:pt x="127102" y="138613"/>
                  </a:lnTo>
                  <a:lnTo>
                    <a:pt x="150303" y="123152"/>
                  </a:lnTo>
                  <a:lnTo>
                    <a:pt x="165945" y="100222"/>
                  </a:lnTo>
                  <a:lnTo>
                    <a:pt x="171682" y="72141"/>
                  </a:lnTo>
                  <a:close/>
                </a:path>
                <a:path w="178434" h="320675">
                  <a:moveTo>
                    <a:pt x="3205" y="287211"/>
                  </a:moveTo>
                  <a:lnTo>
                    <a:pt x="0" y="251882"/>
                  </a:lnTo>
                  <a:lnTo>
                    <a:pt x="2734" y="217054"/>
                  </a:lnTo>
                  <a:lnTo>
                    <a:pt x="11328" y="183213"/>
                  </a:lnTo>
                  <a:lnTo>
                    <a:pt x="25702" y="150842"/>
                  </a:lnTo>
                </a:path>
                <a:path w="178434" h="320675">
                  <a:moveTo>
                    <a:pt x="175585" y="320116"/>
                  </a:moveTo>
                  <a:lnTo>
                    <a:pt x="177903" y="283728"/>
                  </a:lnTo>
                  <a:lnTo>
                    <a:pt x="176897" y="247441"/>
                  </a:lnTo>
                  <a:lnTo>
                    <a:pt x="172576" y="211404"/>
                  </a:lnTo>
                  <a:lnTo>
                    <a:pt x="164949" y="175763"/>
                  </a:lnTo>
                </a:path>
                <a:path w="178434" h="320675">
                  <a:moveTo>
                    <a:pt x="40299" y="114153"/>
                  </a:moveTo>
                  <a:lnTo>
                    <a:pt x="61972" y="133254"/>
                  </a:lnTo>
                  <a:lnTo>
                    <a:pt x="88454" y="142341"/>
                  </a:lnTo>
                  <a:lnTo>
                    <a:pt x="116453" y="140951"/>
                  </a:lnTo>
                  <a:lnTo>
                    <a:pt x="142673" y="128620"/>
                  </a:lnTo>
                  <a:lnTo>
                    <a:pt x="145444" y="126561"/>
                  </a:lnTo>
                  <a:lnTo>
                    <a:pt x="148066" y="124316"/>
                  </a:lnTo>
                  <a:lnTo>
                    <a:pt x="150514" y="121897"/>
                  </a:lnTo>
                </a:path>
              </a:pathLst>
            </a:custGeom>
            <a:ln w="417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185737" y="4459414"/>
              <a:ext cx="245745" cy="330835"/>
            </a:xfrm>
            <a:custGeom>
              <a:avLst/>
              <a:gdLst/>
              <a:ahLst/>
              <a:cxnLst/>
              <a:rect l="l" t="t" r="r" b="b"/>
              <a:pathLst>
                <a:path w="245745" h="330835">
                  <a:moveTo>
                    <a:pt x="67348" y="115364"/>
                  </a:moveTo>
                  <a:lnTo>
                    <a:pt x="40812" y="131403"/>
                  </a:lnTo>
                  <a:lnTo>
                    <a:pt x="20071" y="153566"/>
                  </a:lnTo>
                  <a:lnTo>
                    <a:pt x="6131" y="180428"/>
                  </a:lnTo>
                  <a:lnTo>
                    <a:pt x="0" y="210567"/>
                  </a:lnTo>
                  <a:lnTo>
                    <a:pt x="362" y="255139"/>
                  </a:lnTo>
                  <a:lnTo>
                    <a:pt x="18671" y="288621"/>
                  </a:lnTo>
                  <a:lnTo>
                    <a:pt x="25032" y="289670"/>
                  </a:lnTo>
                  <a:lnTo>
                    <a:pt x="30422" y="287216"/>
                  </a:lnTo>
                  <a:lnTo>
                    <a:pt x="31018" y="293205"/>
                  </a:lnTo>
                  <a:lnTo>
                    <a:pt x="68971" y="314492"/>
                  </a:lnTo>
                  <a:lnTo>
                    <a:pt x="131019" y="329010"/>
                  </a:lnTo>
                  <a:lnTo>
                    <a:pt x="163041" y="330561"/>
                  </a:lnTo>
                  <a:lnTo>
                    <a:pt x="173409" y="329779"/>
                  </a:lnTo>
                  <a:lnTo>
                    <a:pt x="183565" y="327756"/>
                  </a:lnTo>
                  <a:lnTo>
                    <a:pt x="193394" y="324520"/>
                  </a:lnTo>
                  <a:lnTo>
                    <a:pt x="202784" y="320102"/>
                  </a:lnTo>
                  <a:lnTo>
                    <a:pt x="206959" y="324288"/>
                  </a:lnTo>
                  <a:lnTo>
                    <a:pt x="240595" y="303672"/>
                  </a:lnTo>
                  <a:lnTo>
                    <a:pt x="245345" y="295129"/>
                  </a:lnTo>
                  <a:lnTo>
                    <a:pt x="245345" y="223739"/>
                  </a:lnTo>
                  <a:lnTo>
                    <a:pt x="241127" y="191721"/>
                  </a:lnTo>
                  <a:lnTo>
                    <a:pt x="227704" y="163050"/>
                  </a:lnTo>
                  <a:lnTo>
                    <a:pt x="206310" y="139577"/>
                  </a:lnTo>
                  <a:lnTo>
                    <a:pt x="178181" y="123155"/>
                  </a:lnTo>
                  <a:lnTo>
                    <a:pt x="177563" y="123114"/>
                  </a:lnTo>
                  <a:lnTo>
                    <a:pt x="193561" y="99212"/>
                  </a:lnTo>
                  <a:lnTo>
                    <a:pt x="198860" y="72046"/>
                  </a:lnTo>
                  <a:lnTo>
                    <a:pt x="193466" y="44897"/>
                  </a:lnTo>
                  <a:lnTo>
                    <a:pt x="177384" y="21048"/>
                  </a:lnTo>
                  <a:lnTo>
                    <a:pt x="153202" y="5236"/>
                  </a:lnTo>
                  <a:lnTo>
                    <a:pt x="125716" y="0"/>
                  </a:lnTo>
                  <a:lnTo>
                    <a:pt x="98248" y="5330"/>
                  </a:lnTo>
                  <a:lnTo>
                    <a:pt x="74121" y="21223"/>
                  </a:lnTo>
                  <a:lnTo>
                    <a:pt x="59221" y="42601"/>
                  </a:lnTo>
                  <a:lnTo>
                    <a:pt x="53007" y="67047"/>
                  </a:lnTo>
                  <a:lnTo>
                    <a:pt x="55658" y="92117"/>
                  </a:lnTo>
                  <a:lnTo>
                    <a:pt x="67348" y="115364"/>
                  </a:lnTo>
                  <a:close/>
                </a:path>
              </a:pathLst>
            </a:custGeom>
            <a:ln w="115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090575" y="4739189"/>
              <a:ext cx="115570" cy="71755"/>
            </a:xfrm>
            <a:custGeom>
              <a:avLst/>
              <a:gdLst/>
              <a:ahLst/>
              <a:cxnLst/>
              <a:rect l="l" t="t" r="r" b="b"/>
              <a:pathLst>
                <a:path w="115570" h="71754">
                  <a:moveTo>
                    <a:pt x="101822" y="0"/>
                  </a:moveTo>
                  <a:lnTo>
                    <a:pt x="100363" y="132"/>
                  </a:lnTo>
                  <a:lnTo>
                    <a:pt x="0" y="71147"/>
                  </a:lnTo>
                  <a:lnTo>
                    <a:pt x="45537" y="71147"/>
                  </a:lnTo>
                  <a:lnTo>
                    <a:pt x="89404" y="56333"/>
                  </a:lnTo>
                  <a:lnTo>
                    <a:pt x="113377" y="15978"/>
                  </a:lnTo>
                  <a:lnTo>
                    <a:pt x="115174" y="9268"/>
                  </a:lnTo>
                  <a:lnTo>
                    <a:pt x="111285" y="2351"/>
                  </a:lnTo>
                  <a:lnTo>
                    <a:pt x="103244" y="128"/>
                  </a:lnTo>
                  <a:lnTo>
                    <a:pt x="10182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39763" y="4644826"/>
              <a:ext cx="151180" cy="10704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039763" y="4644826"/>
              <a:ext cx="151765" cy="107314"/>
            </a:xfrm>
            <a:custGeom>
              <a:avLst/>
              <a:gdLst/>
              <a:ahLst/>
              <a:cxnLst/>
              <a:rect l="l" t="t" r="r" b="b"/>
              <a:pathLst>
                <a:path w="151765" h="107314">
                  <a:moveTo>
                    <a:pt x="151165" y="83705"/>
                  </a:moveTo>
                  <a:lnTo>
                    <a:pt x="151180" y="94491"/>
                  </a:lnTo>
                  <a:lnTo>
                    <a:pt x="147608" y="102163"/>
                  </a:lnTo>
                  <a:lnTo>
                    <a:pt x="140008" y="107049"/>
                  </a:lnTo>
                  <a:lnTo>
                    <a:pt x="131663" y="107029"/>
                  </a:lnTo>
                  <a:lnTo>
                    <a:pt x="131663" y="95998"/>
                  </a:lnTo>
                  <a:lnTo>
                    <a:pt x="129760" y="88390"/>
                  </a:lnTo>
                  <a:lnTo>
                    <a:pt x="126592" y="81300"/>
                  </a:lnTo>
                  <a:lnTo>
                    <a:pt x="122247" y="74889"/>
                  </a:lnTo>
                  <a:lnTo>
                    <a:pt x="116815" y="69318"/>
                  </a:lnTo>
                  <a:lnTo>
                    <a:pt x="24929" y="15005"/>
                  </a:lnTo>
                  <a:lnTo>
                    <a:pt x="17934" y="15876"/>
                  </a:lnTo>
                  <a:lnTo>
                    <a:pt x="11318" y="18130"/>
                  </a:lnTo>
                  <a:lnTo>
                    <a:pt x="5275" y="21679"/>
                  </a:lnTo>
                  <a:lnTo>
                    <a:pt x="0" y="26434"/>
                  </a:lnTo>
                  <a:lnTo>
                    <a:pt x="2599" y="19658"/>
                  </a:lnTo>
                  <a:lnTo>
                    <a:pt x="6597" y="13739"/>
                  </a:lnTo>
                  <a:lnTo>
                    <a:pt x="11809" y="8897"/>
                  </a:lnTo>
                  <a:lnTo>
                    <a:pt x="18049" y="5348"/>
                  </a:lnTo>
                  <a:lnTo>
                    <a:pt x="135598" y="59427"/>
                  </a:lnTo>
                  <a:lnTo>
                    <a:pt x="148509" y="76873"/>
                  </a:lnTo>
                  <a:lnTo>
                    <a:pt x="151165" y="837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090116" y="4716546"/>
              <a:ext cx="81310" cy="9382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090116" y="4716546"/>
              <a:ext cx="81915" cy="93980"/>
            </a:xfrm>
            <a:custGeom>
              <a:avLst/>
              <a:gdLst/>
              <a:ahLst/>
              <a:cxnLst/>
              <a:rect l="l" t="t" r="r" b="b"/>
              <a:pathLst>
                <a:path w="81915" h="93979">
                  <a:moveTo>
                    <a:pt x="81310" y="47446"/>
                  </a:moveTo>
                  <a:lnTo>
                    <a:pt x="5419" y="91620"/>
                  </a:lnTo>
                  <a:lnTo>
                    <a:pt x="3794" y="92750"/>
                  </a:lnTo>
                  <a:lnTo>
                    <a:pt x="1942" y="93503"/>
                  </a:lnTo>
                  <a:lnTo>
                    <a:pt x="0" y="93826"/>
                  </a:lnTo>
                  <a:lnTo>
                    <a:pt x="0" y="69515"/>
                  </a:lnTo>
                  <a:lnTo>
                    <a:pt x="37425" y="6640"/>
                  </a:lnTo>
                  <a:lnTo>
                    <a:pt x="48784" y="0"/>
                  </a:lnTo>
                  <a:lnTo>
                    <a:pt x="81310" y="35309"/>
                  </a:lnTo>
                  <a:lnTo>
                    <a:pt x="81310" y="4744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65144" y="4679034"/>
              <a:ext cx="73756" cy="44153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065144" y="4679034"/>
              <a:ext cx="74295" cy="44450"/>
            </a:xfrm>
            <a:custGeom>
              <a:avLst/>
              <a:gdLst/>
              <a:ahLst/>
              <a:cxnLst/>
              <a:rect l="l" t="t" r="r" b="b"/>
              <a:pathLst>
                <a:path w="74295" h="44450">
                  <a:moveTo>
                    <a:pt x="11960" y="0"/>
                  </a:moveTo>
                  <a:lnTo>
                    <a:pt x="73756" y="37512"/>
                  </a:lnTo>
                  <a:lnTo>
                    <a:pt x="62397" y="44153"/>
                  </a:lnTo>
                  <a:lnTo>
                    <a:pt x="47522" y="35383"/>
                  </a:lnTo>
                  <a:lnTo>
                    <a:pt x="47281" y="26091"/>
                  </a:lnTo>
                  <a:lnTo>
                    <a:pt x="38389" y="21191"/>
                  </a:lnTo>
                  <a:lnTo>
                    <a:pt x="38350" y="29925"/>
                  </a:lnTo>
                  <a:lnTo>
                    <a:pt x="21112" y="19723"/>
                  </a:lnTo>
                  <a:lnTo>
                    <a:pt x="21139" y="10650"/>
                  </a:lnTo>
                  <a:lnTo>
                    <a:pt x="12461" y="5733"/>
                  </a:lnTo>
                  <a:lnTo>
                    <a:pt x="12430" y="14900"/>
                  </a:lnTo>
                  <a:lnTo>
                    <a:pt x="0" y="7228"/>
                  </a:lnTo>
                  <a:lnTo>
                    <a:pt x="1196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39740" y="4659832"/>
              <a:ext cx="131686" cy="9242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039740" y="4659832"/>
              <a:ext cx="132080" cy="92710"/>
            </a:xfrm>
            <a:custGeom>
              <a:avLst/>
              <a:gdLst/>
              <a:ahLst/>
              <a:cxnLst/>
              <a:rect l="l" t="t" r="r" b="b"/>
              <a:pathLst>
                <a:path w="132079" h="92710">
                  <a:moveTo>
                    <a:pt x="99160" y="56714"/>
                  </a:moveTo>
                  <a:lnTo>
                    <a:pt x="103058" y="70614"/>
                  </a:lnTo>
                  <a:lnTo>
                    <a:pt x="103264" y="82747"/>
                  </a:lnTo>
                  <a:lnTo>
                    <a:pt x="109378" y="87686"/>
                  </a:lnTo>
                  <a:lnTo>
                    <a:pt x="116366" y="90948"/>
                  </a:lnTo>
                  <a:lnTo>
                    <a:pt x="123909" y="92429"/>
                  </a:lnTo>
                  <a:lnTo>
                    <a:pt x="131686" y="92023"/>
                  </a:lnTo>
                  <a:lnTo>
                    <a:pt x="131686" y="80992"/>
                  </a:lnTo>
                  <a:lnTo>
                    <a:pt x="129759" y="73395"/>
                  </a:lnTo>
                  <a:lnTo>
                    <a:pt x="126584" y="66312"/>
                  </a:lnTo>
                  <a:lnTo>
                    <a:pt x="122248" y="59899"/>
                  </a:lnTo>
                  <a:lnTo>
                    <a:pt x="116838" y="54312"/>
                  </a:lnTo>
                  <a:lnTo>
                    <a:pt x="24952" y="0"/>
                  </a:lnTo>
                  <a:lnTo>
                    <a:pt x="17957" y="870"/>
                  </a:lnTo>
                  <a:lnTo>
                    <a:pt x="11341" y="3124"/>
                  </a:lnTo>
                  <a:lnTo>
                    <a:pt x="5298" y="6673"/>
                  </a:lnTo>
                  <a:lnTo>
                    <a:pt x="23" y="11428"/>
                  </a:lnTo>
                  <a:lnTo>
                    <a:pt x="0" y="23394"/>
                  </a:lnTo>
                  <a:lnTo>
                    <a:pt x="4367" y="30583"/>
                  </a:lnTo>
                  <a:lnTo>
                    <a:pt x="11833" y="35235"/>
                  </a:lnTo>
                  <a:lnTo>
                    <a:pt x="20114" y="35928"/>
                  </a:lnTo>
                  <a:lnTo>
                    <a:pt x="25404" y="26430"/>
                  </a:lnTo>
                  <a:lnTo>
                    <a:pt x="37364" y="19201"/>
                  </a:lnTo>
                  <a:lnTo>
                    <a:pt x="99160" y="567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28315" y="4684768"/>
              <a:ext cx="99225" cy="101294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028316" y="4684768"/>
              <a:ext cx="99695" cy="101600"/>
            </a:xfrm>
            <a:custGeom>
              <a:avLst/>
              <a:gdLst/>
              <a:ahLst/>
              <a:cxnLst/>
              <a:rect l="l" t="t" r="r" b="b"/>
              <a:pathLst>
                <a:path w="99695" h="101600">
                  <a:moveTo>
                    <a:pt x="0" y="64881"/>
                  </a:moveTo>
                  <a:lnTo>
                    <a:pt x="61800" y="101294"/>
                  </a:lnTo>
                  <a:lnTo>
                    <a:pt x="99225" y="38419"/>
                  </a:lnTo>
                  <a:lnTo>
                    <a:pt x="84350" y="29649"/>
                  </a:lnTo>
                  <a:lnTo>
                    <a:pt x="84109" y="20358"/>
                  </a:lnTo>
                  <a:lnTo>
                    <a:pt x="75217" y="15457"/>
                  </a:lnTo>
                  <a:lnTo>
                    <a:pt x="75179" y="24192"/>
                  </a:lnTo>
                  <a:lnTo>
                    <a:pt x="57940" y="13989"/>
                  </a:lnTo>
                  <a:lnTo>
                    <a:pt x="57967" y="4916"/>
                  </a:lnTo>
                  <a:lnTo>
                    <a:pt x="49289" y="0"/>
                  </a:lnTo>
                  <a:lnTo>
                    <a:pt x="49258" y="9166"/>
                  </a:lnTo>
                  <a:lnTo>
                    <a:pt x="36828" y="1494"/>
                  </a:lnTo>
                  <a:lnTo>
                    <a:pt x="0" y="648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054191" y="4713273"/>
              <a:ext cx="51311" cy="57438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054191" y="4713273"/>
              <a:ext cx="51435" cy="57785"/>
            </a:xfrm>
            <a:custGeom>
              <a:avLst/>
              <a:gdLst/>
              <a:ahLst/>
              <a:cxnLst/>
              <a:rect l="l" t="t" r="r" b="b"/>
              <a:pathLst>
                <a:path w="51434" h="57785">
                  <a:moveTo>
                    <a:pt x="24733" y="56009"/>
                  </a:moveTo>
                  <a:lnTo>
                    <a:pt x="27230" y="57438"/>
                  </a:lnTo>
                  <a:lnTo>
                    <a:pt x="32397" y="48598"/>
                  </a:lnTo>
                  <a:lnTo>
                    <a:pt x="29789" y="47286"/>
                  </a:lnTo>
                  <a:lnTo>
                    <a:pt x="24733" y="56009"/>
                  </a:lnTo>
                  <a:close/>
                </a:path>
                <a:path w="51434" h="57785">
                  <a:moveTo>
                    <a:pt x="31143" y="45200"/>
                  </a:moveTo>
                  <a:lnTo>
                    <a:pt x="33641" y="46628"/>
                  </a:lnTo>
                  <a:lnTo>
                    <a:pt x="38808" y="37792"/>
                  </a:lnTo>
                  <a:lnTo>
                    <a:pt x="36195" y="36480"/>
                  </a:lnTo>
                  <a:lnTo>
                    <a:pt x="31143" y="45200"/>
                  </a:lnTo>
                  <a:close/>
                </a:path>
                <a:path w="51434" h="57785">
                  <a:moveTo>
                    <a:pt x="37389" y="34273"/>
                  </a:moveTo>
                  <a:lnTo>
                    <a:pt x="39886" y="35702"/>
                  </a:lnTo>
                  <a:lnTo>
                    <a:pt x="45054" y="26866"/>
                  </a:lnTo>
                  <a:lnTo>
                    <a:pt x="42445" y="25554"/>
                  </a:lnTo>
                  <a:lnTo>
                    <a:pt x="37389" y="34273"/>
                  </a:lnTo>
                  <a:close/>
                </a:path>
                <a:path w="51434" h="57785">
                  <a:moveTo>
                    <a:pt x="43646" y="23546"/>
                  </a:moveTo>
                  <a:lnTo>
                    <a:pt x="46144" y="24974"/>
                  </a:lnTo>
                  <a:lnTo>
                    <a:pt x="51311" y="16134"/>
                  </a:lnTo>
                  <a:lnTo>
                    <a:pt x="48702" y="14822"/>
                  </a:lnTo>
                  <a:lnTo>
                    <a:pt x="43646" y="23546"/>
                  </a:lnTo>
                  <a:close/>
                </a:path>
                <a:path w="51434" h="57785">
                  <a:moveTo>
                    <a:pt x="31434" y="16056"/>
                  </a:moveTo>
                  <a:lnTo>
                    <a:pt x="33931" y="17485"/>
                  </a:lnTo>
                  <a:lnTo>
                    <a:pt x="39098" y="8645"/>
                  </a:lnTo>
                  <a:lnTo>
                    <a:pt x="36486" y="7333"/>
                  </a:lnTo>
                  <a:lnTo>
                    <a:pt x="31434" y="16056"/>
                  </a:lnTo>
                  <a:close/>
                </a:path>
                <a:path w="51434" h="57785">
                  <a:moveTo>
                    <a:pt x="25173" y="26788"/>
                  </a:moveTo>
                  <a:lnTo>
                    <a:pt x="27670" y="28213"/>
                  </a:lnTo>
                  <a:lnTo>
                    <a:pt x="32837" y="19377"/>
                  </a:lnTo>
                  <a:lnTo>
                    <a:pt x="30229" y="18065"/>
                  </a:lnTo>
                  <a:lnTo>
                    <a:pt x="25173" y="26788"/>
                  </a:lnTo>
                  <a:close/>
                </a:path>
                <a:path w="51434" h="57785">
                  <a:moveTo>
                    <a:pt x="18927" y="37714"/>
                  </a:moveTo>
                  <a:lnTo>
                    <a:pt x="21424" y="39143"/>
                  </a:lnTo>
                  <a:lnTo>
                    <a:pt x="26591" y="30303"/>
                  </a:lnTo>
                  <a:lnTo>
                    <a:pt x="23983" y="28991"/>
                  </a:lnTo>
                  <a:lnTo>
                    <a:pt x="18927" y="37714"/>
                  </a:lnTo>
                  <a:close/>
                </a:path>
                <a:path w="51434" h="57785">
                  <a:moveTo>
                    <a:pt x="12516" y="48520"/>
                  </a:moveTo>
                  <a:lnTo>
                    <a:pt x="15014" y="49949"/>
                  </a:lnTo>
                  <a:lnTo>
                    <a:pt x="20181" y="41113"/>
                  </a:lnTo>
                  <a:lnTo>
                    <a:pt x="17573" y="39801"/>
                  </a:lnTo>
                  <a:lnTo>
                    <a:pt x="12516" y="48520"/>
                  </a:lnTo>
                  <a:close/>
                </a:path>
                <a:path w="51434" h="57785">
                  <a:moveTo>
                    <a:pt x="0" y="41187"/>
                  </a:moveTo>
                  <a:lnTo>
                    <a:pt x="2497" y="42615"/>
                  </a:lnTo>
                  <a:lnTo>
                    <a:pt x="7667" y="33779"/>
                  </a:lnTo>
                  <a:lnTo>
                    <a:pt x="5055" y="32467"/>
                  </a:lnTo>
                  <a:lnTo>
                    <a:pt x="0" y="41187"/>
                  </a:lnTo>
                  <a:close/>
                </a:path>
                <a:path w="51434" h="57785">
                  <a:moveTo>
                    <a:pt x="6408" y="30381"/>
                  </a:moveTo>
                  <a:lnTo>
                    <a:pt x="8906" y="31809"/>
                  </a:lnTo>
                  <a:lnTo>
                    <a:pt x="14073" y="22969"/>
                  </a:lnTo>
                  <a:lnTo>
                    <a:pt x="11465" y="21658"/>
                  </a:lnTo>
                  <a:lnTo>
                    <a:pt x="6408" y="30381"/>
                  </a:lnTo>
                  <a:close/>
                </a:path>
                <a:path w="51434" h="57785">
                  <a:moveTo>
                    <a:pt x="12658" y="19451"/>
                  </a:moveTo>
                  <a:lnTo>
                    <a:pt x="15155" y="20879"/>
                  </a:lnTo>
                  <a:lnTo>
                    <a:pt x="20323" y="12043"/>
                  </a:lnTo>
                  <a:lnTo>
                    <a:pt x="17710" y="10731"/>
                  </a:lnTo>
                  <a:lnTo>
                    <a:pt x="12658" y="19451"/>
                  </a:lnTo>
                  <a:close/>
                </a:path>
                <a:path w="51434" h="57785">
                  <a:moveTo>
                    <a:pt x="18915" y="8723"/>
                  </a:moveTo>
                  <a:lnTo>
                    <a:pt x="21413" y="10151"/>
                  </a:lnTo>
                  <a:lnTo>
                    <a:pt x="26580" y="1311"/>
                  </a:lnTo>
                  <a:lnTo>
                    <a:pt x="23972" y="0"/>
                  </a:lnTo>
                  <a:lnTo>
                    <a:pt x="18915" y="87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046114" y="4708438"/>
              <a:ext cx="57150" cy="60960"/>
            </a:xfrm>
            <a:custGeom>
              <a:avLst/>
              <a:gdLst/>
              <a:ahLst/>
              <a:cxnLst/>
              <a:rect l="l" t="t" r="r" b="b"/>
              <a:pathLst>
                <a:path w="57150" h="60960">
                  <a:moveTo>
                    <a:pt x="29877" y="47286"/>
                  </a:moveTo>
                  <a:lnTo>
                    <a:pt x="24733" y="56161"/>
                  </a:lnTo>
                  <a:lnTo>
                    <a:pt x="32811" y="60844"/>
                  </a:lnTo>
                  <a:lnTo>
                    <a:pt x="37867" y="52121"/>
                  </a:lnTo>
                  <a:lnTo>
                    <a:pt x="29877" y="47286"/>
                  </a:lnTo>
                  <a:close/>
                </a:path>
                <a:path w="57150" h="60960">
                  <a:moveTo>
                    <a:pt x="17661" y="39797"/>
                  </a:moveTo>
                  <a:lnTo>
                    <a:pt x="12517" y="48672"/>
                  </a:lnTo>
                  <a:lnTo>
                    <a:pt x="20594" y="53355"/>
                  </a:lnTo>
                  <a:lnTo>
                    <a:pt x="25651" y="44635"/>
                  </a:lnTo>
                  <a:lnTo>
                    <a:pt x="17661" y="39797"/>
                  </a:lnTo>
                  <a:close/>
                </a:path>
                <a:path w="57150" h="60960">
                  <a:moveTo>
                    <a:pt x="36287" y="36477"/>
                  </a:moveTo>
                  <a:lnTo>
                    <a:pt x="31143" y="45352"/>
                  </a:lnTo>
                  <a:lnTo>
                    <a:pt x="39221" y="50034"/>
                  </a:lnTo>
                  <a:lnTo>
                    <a:pt x="44273" y="41315"/>
                  </a:lnTo>
                  <a:lnTo>
                    <a:pt x="36287" y="36477"/>
                  </a:lnTo>
                  <a:close/>
                </a:path>
                <a:path w="57150" h="60960">
                  <a:moveTo>
                    <a:pt x="5144" y="32463"/>
                  </a:moveTo>
                  <a:lnTo>
                    <a:pt x="0" y="41338"/>
                  </a:lnTo>
                  <a:lnTo>
                    <a:pt x="8077" y="46021"/>
                  </a:lnTo>
                  <a:lnTo>
                    <a:pt x="13133" y="37302"/>
                  </a:lnTo>
                  <a:lnTo>
                    <a:pt x="5144" y="32463"/>
                  </a:lnTo>
                  <a:close/>
                </a:path>
                <a:path w="57150" h="60960">
                  <a:moveTo>
                    <a:pt x="24071" y="28991"/>
                  </a:moveTo>
                  <a:lnTo>
                    <a:pt x="18927" y="37862"/>
                  </a:lnTo>
                  <a:lnTo>
                    <a:pt x="27005" y="42549"/>
                  </a:lnTo>
                  <a:lnTo>
                    <a:pt x="32061" y="33826"/>
                  </a:lnTo>
                  <a:lnTo>
                    <a:pt x="24071" y="28991"/>
                  </a:lnTo>
                  <a:close/>
                </a:path>
                <a:path w="57150" h="60960">
                  <a:moveTo>
                    <a:pt x="42533" y="25550"/>
                  </a:moveTo>
                  <a:lnTo>
                    <a:pt x="37389" y="34425"/>
                  </a:lnTo>
                  <a:lnTo>
                    <a:pt x="45467" y="39108"/>
                  </a:lnTo>
                  <a:lnTo>
                    <a:pt x="50523" y="30389"/>
                  </a:lnTo>
                  <a:lnTo>
                    <a:pt x="42533" y="25550"/>
                  </a:lnTo>
                  <a:close/>
                </a:path>
                <a:path w="57150" h="60960">
                  <a:moveTo>
                    <a:pt x="11553" y="21658"/>
                  </a:moveTo>
                  <a:lnTo>
                    <a:pt x="6409" y="30529"/>
                  </a:lnTo>
                  <a:lnTo>
                    <a:pt x="14486" y="35215"/>
                  </a:lnTo>
                  <a:lnTo>
                    <a:pt x="19542" y="26492"/>
                  </a:lnTo>
                  <a:lnTo>
                    <a:pt x="11553" y="21658"/>
                  </a:lnTo>
                  <a:close/>
                </a:path>
                <a:path w="57150" h="60960">
                  <a:moveTo>
                    <a:pt x="30317" y="18065"/>
                  </a:moveTo>
                  <a:lnTo>
                    <a:pt x="25173" y="26936"/>
                  </a:lnTo>
                  <a:lnTo>
                    <a:pt x="33250" y="31623"/>
                  </a:lnTo>
                  <a:lnTo>
                    <a:pt x="38307" y="22899"/>
                  </a:lnTo>
                  <a:lnTo>
                    <a:pt x="30317" y="18065"/>
                  </a:lnTo>
                  <a:close/>
                </a:path>
                <a:path w="57150" h="60960">
                  <a:moveTo>
                    <a:pt x="48790" y="14822"/>
                  </a:moveTo>
                  <a:lnTo>
                    <a:pt x="43646" y="23693"/>
                  </a:lnTo>
                  <a:lnTo>
                    <a:pt x="51724" y="28380"/>
                  </a:lnTo>
                  <a:lnTo>
                    <a:pt x="56780" y="19657"/>
                  </a:lnTo>
                  <a:lnTo>
                    <a:pt x="48790" y="14822"/>
                  </a:lnTo>
                  <a:close/>
                </a:path>
                <a:path w="57150" h="60960">
                  <a:moveTo>
                    <a:pt x="17802" y="10727"/>
                  </a:moveTo>
                  <a:lnTo>
                    <a:pt x="12657" y="19602"/>
                  </a:lnTo>
                  <a:lnTo>
                    <a:pt x="20736" y="24285"/>
                  </a:lnTo>
                  <a:lnTo>
                    <a:pt x="25788" y="15566"/>
                  </a:lnTo>
                  <a:lnTo>
                    <a:pt x="17802" y="10727"/>
                  </a:lnTo>
                  <a:close/>
                </a:path>
                <a:path w="57150" h="60960">
                  <a:moveTo>
                    <a:pt x="36578" y="7333"/>
                  </a:moveTo>
                  <a:lnTo>
                    <a:pt x="31434" y="16208"/>
                  </a:lnTo>
                  <a:lnTo>
                    <a:pt x="39512" y="20891"/>
                  </a:lnTo>
                  <a:lnTo>
                    <a:pt x="44564" y="12168"/>
                  </a:lnTo>
                  <a:lnTo>
                    <a:pt x="36578" y="7333"/>
                  </a:lnTo>
                  <a:close/>
                </a:path>
                <a:path w="57150" h="60960">
                  <a:moveTo>
                    <a:pt x="24060" y="0"/>
                  </a:moveTo>
                  <a:lnTo>
                    <a:pt x="18915" y="8875"/>
                  </a:lnTo>
                  <a:lnTo>
                    <a:pt x="26993" y="13557"/>
                  </a:lnTo>
                  <a:lnTo>
                    <a:pt x="32049" y="4834"/>
                  </a:lnTo>
                  <a:lnTo>
                    <a:pt x="24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046114" y="4708438"/>
              <a:ext cx="57150" cy="60960"/>
            </a:xfrm>
            <a:custGeom>
              <a:avLst/>
              <a:gdLst/>
              <a:ahLst/>
              <a:cxnLst/>
              <a:rect l="l" t="t" r="r" b="b"/>
              <a:pathLst>
                <a:path w="57150" h="60960">
                  <a:moveTo>
                    <a:pt x="18915" y="8875"/>
                  </a:moveTo>
                  <a:lnTo>
                    <a:pt x="26993" y="13557"/>
                  </a:lnTo>
                  <a:lnTo>
                    <a:pt x="32049" y="4834"/>
                  </a:lnTo>
                  <a:lnTo>
                    <a:pt x="24060" y="0"/>
                  </a:lnTo>
                  <a:lnTo>
                    <a:pt x="18915" y="8875"/>
                  </a:lnTo>
                  <a:close/>
                </a:path>
                <a:path w="57150" h="60960">
                  <a:moveTo>
                    <a:pt x="12657" y="19602"/>
                  </a:moveTo>
                  <a:lnTo>
                    <a:pt x="20736" y="24285"/>
                  </a:lnTo>
                  <a:lnTo>
                    <a:pt x="25788" y="15566"/>
                  </a:lnTo>
                  <a:lnTo>
                    <a:pt x="17802" y="10727"/>
                  </a:lnTo>
                  <a:lnTo>
                    <a:pt x="12657" y="19602"/>
                  </a:lnTo>
                  <a:close/>
                </a:path>
                <a:path w="57150" h="60960">
                  <a:moveTo>
                    <a:pt x="6409" y="30529"/>
                  </a:moveTo>
                  <a:lnTo>
                    <a:pt x="14486" y="35215"/>
                  </a:lnTo>
                  <a:lnTo>
                    <a:pt x="19542" y="26492"/>
                  </a:lnTo>
                  <a:lnTo>
                    <a:pt x="11553" y="21658"/>
                  </a:lnTo>
                  <a:lnTo>
                    <a:pt x="6409" y="30529"/>
                  </a:lnTo>
                  <a:close/>
                </a:path>
                <a:path w="57150" h="60960">
                  <a:moveTo>
                    <a:pt x="0" y="41338"/>
                  </a:moveTo>
                  <a:lnTo>
                    <a:pt x="8077" y="46021"/>
                  </a:lnTo>
                  <a:lnTo>
                    <a:pt x="13133" y="37302"/>
                  </a:lnTo>
                  <a:lnTo>
                    <a:pt x="5144" y="32463"/>
                  </a:lnTo>
                  <a:lnTo>
                    <a:pt x="0" y="41338"/>
                  </a:lnTo>
                  <a:close/>
                </a:path>
                <a:path w="57150" h="60960">
                  <a:moveTo>
                    <a:pt x="12517" y="48672"/>
                  </a:moveTo>
                  <a:lnTo>
                    <a:pt x="20594" y="53355"/>
                  </a:lnTo>
                  <a:lnTo>
                    <a:pt x="25651" y="44635"/>
                  </a:lnTo>
                  <a:lnTo>
                    <a:pt x="17661" y="39797"/>
                  </a:lnTo>
                  <a:lnTo>
                    <a:pt x="12517" y="48672"/>
                  </a:lnTo>
                  <a:close/>
                </a:path>
                <a:path w="57150" h="60960">
                  <a:moveTo>
                    <a:pt x="18927" y="37862"/>
                  </a:moveTo>
                  <a:lnTo>
                    <a:pt x="27005" y="42549"/>
                  </a:lnTo>
                  <a:lnTo>
                    <a:pt x="32061" y="33826"/>
                  </a:lnTo>
                  <a:lnTo>
                    <a:pt x="24071" y="28991"/>
                  </a:lnTo>
                  <a:lnTo>
                    <a:pt x="18927" y="37862"/>
                  </a:lnTo>
                  <a:close/>
                </a:path>
                <a:path w="57150" h="60960">
                  <a:moveTo>
                    <a:pt x="25173" y="26936"/>
                  </a:moveTo>
                  <a:lnTo>
                    <a:pt x="33250" y="31623"/>
                  </a:lnTo>
                  <a:lnTo>
                    <a:pt x="38307" y="22899"/>
                  </a:lnTo>
                  <a:lnTo>
                    <a:pt x="30317" y="18065"/>
                  </a:lnTo>
                  <a:lnTo>
                    <a:pt x="25173" y="26936"/>
                  </a:lnTo>
                  <a:close/>
                </a:path>
                <a:path w="57150" h="60960">
                  <a:moveTo>
                    <a:pt x="31434" y="16208"/>
                  </a:moveTo>
                  <a:lnTo>
                    <a:pt x="39512" y="20891"/>
                  </a:lnTo>
                  <a:lnTo>
                    <a:pt x="44564" y="12168"/>
                  </a:lnTo>
                  <a:lnTo>
                    <a:pt x="36578" y="7333"/>
                  </a:lnTo>
                  <a:lnTo>
                    <a:pt x="31434" y="16208"/>
                  </a:lnTo>
                  <a:close/>
                </a:path>
                <a:path w="57150" h="60960">
                  <a:moveTo>
                    <a:pt x="43646" y="23693"/>
                  </a:moveTo>
                  <a:lnTo>
                    <a:pt x="51724" y="28380"/>
                  </a:lnTo>
                  <a:lnTo>
                    <a:pt x="56780" y="19657"/>
                  </a:lnTo>
                  <a:lnTo>
                    <a:pt x="48790" y="14822"/>
                  </a:lnTo>
                  <a:lnTo>
                    <a:pt x="43646" y="23693"/>
                  </a:lnTo>
                  <a:close/>
                </a:path>
                <a:path w="57150" h="60960">
                  <a:moveTo>
                    <a:pt x="37389" y="34425"/>
                  </a:moveTo>
                  <a:lnTo>
                    <a:pt x="45467" y="39108"/>
                  </a:lnTo>
                  <a:lnTo>
                    <a:pt x="50523" y="30389"/>
                  </a:lnTo>
                  <a:lnTo>
                    <a:pt x="42533" y="25550"/>
                  </a:lnTo>
                  <a:lnTo>
                    <a:pt x="37389" y="34425"/>
                  </a:lnTo>
                  <a:close/>
                </a:path>
                <a:path w="57150" h="60960">
                  <a:moveTo>
                    <a:pt x="31143" y="45352"/>
                  </a:moveTo>
                  <a:lnTo>
                    <a:pt x="39221" y="50034"/>
                  </a:lnTo>
                  <a:lnTo>
                    <a:pt x="44273" y="41315"/>
                  </a:lnTo>
                  <a:lnTo>
                    <a:pt x="36287" y="36477"/>
                  </a:lnTo>
                  <a:lnTo>
                    <a:pt x="31143" y="45352"/>
                  </a:lnTo>
                  <a:close/>
                </a:path>
                <a:path w="57150" h="60960">
                  <a:moveTo>
                    <a:pt x="24733" y="56161"/>
                  </a:moveTo>
                  <a:lnTo>
                    <a:pt x="32811" y="60844"/>
                  </a:lnTo>
                  <a:lnTo>
                    <a:pt x="37867" y="52121"/>
                  </a:lnTo>
                  <a:lnTo>
                    <a:pt x="29877" y="47286"/>
                  </a:lnTo>
                  <a:lnTo>
                    <a:pt x="24733" y="561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28315" y="4750167"/>
              <a:ext cx="61800" cy="6017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7028316" y="4750167"/>
              <a:ext cx="62230" cy="60325"/>
            </a:xfrm>
            <a:custGeom>
              <a:avLst/>
              <a:gdLst/>
              <a:ahLst/>
              <a:cxnLst/>
              <a:rect l="l" t="t" r="r" b="b"/>
              <a:pathLst>
                <a:path w="62229" h="60325">
                  <a:moveTo>
                    <a:pt x="0" y="24861"/>
                  </a:moveTo>
                  <a:lnTo>
                    <a:pt x="56376" y="57963"/>
                  </a:lnTo>
                  <a:lnTo>
                    <a:pt x="58005" y="59094"/>
                  </a:lnTo>
                  <a:lnTo>
                    <a:pt x="59853" y="59847"/>
                  </a:lnTo>
                  <a:lnTo>
                    <a:pt x="61800" y="60170"/>
                  </a:lnTo>
                  <a:lnTo>
                    <a:pt x="61800" y="35895"/>
                  </a:lnTo>
                  <a:lnTo>
                    <a:pt x="0" y="0"/>
                  </a:lnTo>
                  <a:lnTo>
                    <a:pt x="0" y="248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027913" y="4644826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70">
                  <a:moveTo>
                    <a:pt x="163015" y="83705"/>
                  </a:moveTo>
                  <a:lnTo>
                    <a:pt x="160465" y="76804"/>
                  </a:lnTo>
                  <a:lnTo>
                    <a:pt x="156978" y="70391"/>
                  </a:lnTo>
                  <a:lnTo>
                    <a:pt x="152618" y="64565"/>
                  </a:lnTo>
                  <a:lnTo>
                    <a:pt x="147448" y="59427"/>
                  </a:lnTo>
                  <a:lnTo>
                    <a:pt x="45939" y="0"/>
                  </a:lnTo>
                  <a:lnTo>
                    <a:pt x="29899" y="5348"/>
                  </a:lnTo>
                  <a:lnTo>
                    <a:pt x="23764" y="8993"/>
                  </a:lnTo>
                  <a:lnTo>
                    <a:pt x="18600" y="13852"/>
                  </a:lnTo>
                  <a:lnTo>
                    <a:pt x="14574" y="19729"/>
                  </a:lnTo>
                  <a:lnTo>
                    <a:pt x="11849" y="26434"/>
                  </a:lnTo>
                  <a:lnTo>
                    <a:pt x="11826" y="38400"/>
                  </a:lnTo>
                  <a:lnTo>
                    <a:pt x="15823" y="45994"/>
                  </a:lnTo>
                  <a:lnTo>
                    <a:pt x="23514" y="50786"/>
                  </a:lnTo>
                  <a:lnTo>
                    <a:pt x="31940" y="50934"/>
                  </a:lnTo>
                  <a:lnTo>
                    <a:pt x="3654" y="99306"/>
                  </a:lnTo>
                  <a:lnTo>
                    <a:pt x="1190" y="101961"/>
                  </a:lnTo>
                  <a:lnTo>
                    <a:pt x="0" y="105597"/>
                  </a:lnTo>
                  <a:lnTo>
                    <a:pt x="402" y="109236"/>
                  </a:lnTo>
                  <a:lnTo>
                    <a:pt x="402" y="130201"/>
                  </a:lnTo>
                  <a:lnTo>
                    <a:pt x="56778" y="163303"/>
                  </a:lnTo>
                  <a:lnTo>
                    <a:pt x="59915" y="165998"/>
                  </a:lnTo>
                  <a:lnTo>
                    <a:pt x="64485" y="165998"/>
                  </a:lnTo>
                  <a:lnTo>
                    <a:pt x="67622" y="163303"/>
                  </a:lnTo>
                  <a:lnTo>
                    <a:pt x="143512" y="119166"/>
                  </a:lnTo>
                  <a:lnTo>
                    <a:pt x="143512" y="107029"/>
                  </a:lnTo>
                  <a:lnTo>
                    <a:pt x="151980" y="107601"/>
                  </a:lnTo>
                  <a:lnTo>
                    <a:pt x="159852" y="102545"/>
                  </a:lnTo>
                  <a:lnTo>
                    <a:pt x="163030" y="94491"/>
                  </a:lnTo>
                  <a:lnTo>
                    <a:pt x="163015" y="83705"/>
                  </a:lnTo>
                  <a:close/>
                </a:path>
              </a:pathLst>
            </a:custGeom>
            <a:ln w="57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207088" y="4447748"/>
              <a:ext cx="70485" cy="40640"/>
            </a:xfrm>
            <a:custGeom>
              <a:avLst/>
              <a:gdLst/>
              <a:ahLst/>
              <a:cxnLst/>
              <a:rect l="l" t="t" r="r" b="b"/>
              <a:pathLst>
                <a:path w="70484" h="40639">
                  <a:moveTo>
                    <a:pt x="55689" y="0"/>
                  </a:moveTo>
                  <a:lnTo>
                    <a:pt x="52221" y="454"/>
                  </a:lnTo>
                  <a:lnTo>
                    <a:pt x="0" y="40058"/>
                  </a:lnTo>
                  <a:lnTo>
                    <a:pt x="32289" y="39859"/>
                  </a:lnTo>
                  <a:lnTo>
                    <a:pt x="68170" y="24161"/>
                  </a:lnTo>
                  <a:lnTo>
                    <a:pt x="70173" y="18160"/>
                  </a:lnTo>
                  <a:lnTo>
                    <a:pt x="69727" y="12071"/>
                  </a:lnTo>
                  <a:lnTo>
                    <a:pt x="67023" y="6593"/>
                  </a:lnTo>
                  <a:lnTo>
                    <a:pt x="62250" y="2426"/>
                  </a:lnTo>
                  <a:lnTo>
                    <a:pt x="59216" y="689"/>
                  </a:lnTo>
                  <a:lnTo>
                    <a:pt x="556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206912" y="4439264"/>
              <a:ext cx="53221" cy="4854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206911" y="4439264"/>
              <a:ext cx="53340" cy="48895"/>
            </a:xfrm>
            <a:custGeom>
              <a:avLst/>
              <a:gdLst/>
              <a:ahLst/>
              <a:cxnLst/>
              <a:rect l="l" t="t" r="r" b="b"/>
              <a:pathLst>
                <a:path w="53340" h="48895">
                  <a:moveTo>
                    <a:pt x="0" y="48544"/>
                  </a:moveTo>
                  <a:lnTo>
                    <a:pt x="0" y="35075"/>
                  </a:lnTo>
                  <a:lnTo>
                    <a:pt x="53221" y="0"/>
                  </a:lnTo>
                  <a:lnTo>
                    <a:pt x="53221" y="17476"/>
                  </a:lnTo>
                  <a:lnTo>
                    <a:pt x="0" y="485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92731" y="4372270"/>
              <a:ext cx="167402" cy="102069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8092731" y="4372270"/>
              <a:ext cx="167640" cy="102235"/>
            </a:xfrm>
            <a:custGeom>
              <a:avLst/>
              <a:gdLst/>
              <a:ahLst/>
              <a:cxnLst/>
              <a:rect l="l" t="t" r="r" b="b"/>
              <a:pathLst>
                <a:path w="167640" h="102235">
                  <a:moveTo>
                    <a:pt x="0" y="35924"/>
                  </a:moveTo>
                  <a:lnTo>
                    <a:pt x="51284" y="0"/>
                  </a:lnTo>
                  <a:lnTo>
                    <a:pt x="167402" y="66994"/>
                  </a:lnTo>
                  <a:lnTo>
                    <a:pt x="114180" y="102069"/>
                  </a:lnTo>
                  <a:lnTo>
                    <a:pt x="0" y="3592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86258" y="4342171"/>
              <a:ext cx="135255" cy="92710"/>
            </a:xfrm>
            <a:custGeom>
              <a:avLst/>
              <a:gdLst/>
              <a:ahLst/>
              <a:cxnLst/>
              <a:rect l="l" t="t" r="r" b="b"/>
              <a:pathLst>
                <a:path w="135254" h="92710">
                  <a:moveTo>
                    <a:pt x="105704" y="0"/>
                  </a:moveTo>
                  <a:lnTo>
                    <a:pt x="0" y="86413"/>
                  </a:lnTo>
                  <a:lnTo>
                    <a:pt x="38707" y="92239"/>
                  </a:lnTo>
                  <a:lnTo>
                    <a:pt x="62342" y="91680"/>
                  </a:lnTo>
                  <a:lnTo>
                    <a:pt x="106550" y="76894"/>
                  </a:lnTo>
                  <a:lnTo>
                    <a:pt x="133267" y="49550"/>
                  </a:lnTo>
                  <a:lnTo>
                    <a:pt x="134922" y="34680"/>
                  </a:lnTo>
                  <a:lnTo>
                    <a:pt x="130898" y="20272"/>
                  </a:lnTo>
                  <a:lnTo>
                    <a:pt x="121340" y="8096"/>
                  </a:lnTo>
                  <a:lnTo>
                    <a:pt x="116813" y="4235"/>
                  </a:lnTo>
                  <a:lnTo>
                    <a:pt x="111463" y="1463"/>
                  </a:lnTo>
                  <a:lnTo>
                    <a:pt x="10570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173530" y="4254789"/>
              <a:ext cx="218201" cy="12712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8173529" y="4254789"/>
              <a:ext cx="218440" cy="127635"/>
            </a:xfrm>
            <a:custGeom>
              <a:avLst/>
              <a:gdLst/>
              <a:ahLst/>
              <a:cxnLst/>
              <a:rect l="l" t="t" r="r" b="b"/>
              <a:pathLst>
                <a:path w="218440" h="127635">
                  <a:moveTo>
                    <a:pt x="112729" y="127124"/>
                  </a:moveTo>
                  <a:lnTo>
                    <a:pt x="218201" y="66022"/>
                  </a:lnTo>
                  <a:lnTo>
                    <a:pt x="104987" y="0"/>
                  </a:lnTo>
                  <a:lnTo>
                    <a:pt x="0" y="62140"/>
                  </a:lnTo>
                  <a:lnTo>
                    <a:pt x="25006" y="83553"/>
                  </a:lnTo>
                  <a:lnTo>
                    <a:pt x="52347" y="101646"/>
                  </a:lnTo>
                  <a:lnTo>
                    <a:pt x="81697" y="116233"/>
                  </a:lnTo>
                  <a:lnTo>
                    <a:pt x="112729" y="12712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294001" y="4241860"/>
              <a:ext cx="22159" cy="121673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8294001" y="4241860"/>
              <a:ext cx="22225" cy="121920"/>
            </a:xfrm>
            <a:custGeom>
              <a:avLst/>
              <a:gdLst/>
              <a:ahLst/>
              <a:cxnLst/>
              <a:rect l="l" t="t" r="r" b="b"/>
              <a:pathLst>
                <a:path w="22225" h="121920">
                  <a:moveTo>
                    <a:pt x="0" y="121673"/>
                  </a:moveTo>
                  <a:lnTo>
                    <a:pt x="0" y="12929"/>
                  </a:lnTo>
                  <a:lnTo>
                    <a:pt x="22159" y="0"/>
                  </a:lnTo>
                  <a:lnTo>
                    <a:pt x="21286" y="103225"/>
                  </a:lnTo>
                  <a:lnTo>
                    <a:pt x="0" y="12167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315287" y="4236341"/>
              <a:ext cx="41610" cy="9806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8315287" y="4236341"/>
              <a:ext cx="41910" cy="98425"/>
            </a:xfrm>
            <a:custGeom>
              <a:avLst/>
              <a:gdLst/>
              <a:ahLst/>
              <a:cxnLst/>
              <a:rect l="l" t="t" r="r" b="b"/>
              <a:pathLst>
                <a:path w="41909" h="98425">
                  <a:moveTo>
                    <a:pt x="784" y="15688"/>
                  </a:moveTo>
                  <a:lnTo>
                    <a:pt x="41610" y="0"/>
                  </a:lnTo>
                  <a:lnTo>
                    <a:pt x="41610" y="64079"/>
                  </a:lnTo>
                  <a:lnTo>
                    <a:pt x="0" y="98064"/>
                  </a:lnTo>
                  <a:lnTo>
                    <a:pt x="784" y="1568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249489" y="4193625"/>
              <a:ext cx="107408" cy="58405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8249488" y="4193625"/>
              <a:ext cx="107950" cy="58419"/>
            </a:xfrm>
            <a:custGeom>
              <a:avLst/>
              <a:gdLst/>
              <a:ahLst/>
              <a:cxnLst/>
              <a:rect l="l" t="t" r="r" b="b"/>
              <a:pathLst>
                <a:path w="107950" h="58420">
                  <a:moveTo>
                    <a:pt x="66583" y="58405"/>
                  </a:moveTo>
                  <a:lnTo>
                    <a:pt x="66672" y="48235"/>
                  </a:lnTo>
                  <a:lnTo>
                    <a:pt x="0" y="9707"/>
                  </a:lnTo>
                  <a:lnTo>
                    <a:pt x="33867" y="0"/>
                  </a:lnTo>
                  <a:lnTo>
                    <a:pt x="107408" y="42716"/>
                  </a:lnTo>
                  <a:lnTo>
                    <a:pt x="66583" y="584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286259" y="4320812"/>
              <a:ext cx="105472" cy="107772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8286258" y="4320812"/>
              <a:ext cx="106045" cy="107950"/>
            </a:xfrm>
            <a:custGeom>
              <a:avLst/>
              <a:gdLst/>
              <a:ahLst/>
              <a:cxnLst/>
              <a:rect l="l" t="t" r="r" b="b"/>
              <a:pathLst>
                <a:path w="106045" h="107950">
                  <a:moveTo>
                    <a:pt x="0" y="61101"/>
                  </a:moveTo>
                  <a:lnTo>
                    <a:pt x="105472" y="0"/>
                  </a:lnTo>
                  <a:lnTo>
                    <a:pt x="105472" y="46603"/>
                  </a:lnTo>
                  <a:lnTo>
                    <a:pt x="0" y="107772"/>
                  </a:lnTo>
                  <a:lnTo>
                    <a:pt x="0" y="6110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199170" y="4189738"/>
              <a:ext cx="116990" cy="6505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8199169" y="4189738"/>
              <a:ext cx="117475" cy="65405"/>
            </a:xfrm>
            <a:custGeom>
              <a:avLst/>
              <a:gdLst/>
              <a:ahLst/>
              <a:cxnLst/>
              <a:rect l="l" t="t" r="r" b="b"/>
              <a:pathLst>
                <a:path w="117475" h="65404">
                  <a:moveTo>
                    <a:pt x="0" y="10683"/>
                  </a:moveTo>
                  <a:lnTo>
                    <a:pt x="27095" y="0"/>
                  </a:lnTo>
                  <a:lnTo>
                    <a:pt x="50381" y="13610"/>
                  </a:lnTo>
                  <a:lnTo>
                    <a:pt x="116990" y="52168"/>
                  </a:lnTo>
                  <a:lnTo>
                    <a:pt x="94831" y="65051"/>
                  </a:lnTo>
                  <a:lnTo>
                    <a:pt x="69107" y="55221"/>
                  </a:lnTo>
                  <a:lnTo>
                    <a:pt x="44599" y="42810"/>
                  </a:lnTo>
                  <a:lnTo>
                    <a:pt x="21499" y="27927"/>
                  </a:lnTo>
                  <a:lnTo>
                    <a:pt x="0" y="1068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091215" y="4378987"/>
              <a:ext cx="153686" cy="110337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8367099" y="4335466"/>
              <a:ext cx="13335" cy="33020"/>
            </a:xfrm>
            <a:custGeom>
              <a:avLst/>
              <a:gdLst/>
              <a:ahLst/>
              <a:cxnLst/>
              <a:rect l="l" t="t" r="r" b="b"/>
              <a:pathLst>
                <a:path w="13334" h="33020">
                  <a:moveTo>
                    <a:pt x="13248" y="0"/>
                  </a:moveTo>
                  <a:lnTo>
                    <a:pt x="7214" y="3793"/>
                  </a:lnTo>
                  <a:lnTo>
                    <a:pt x="7214" y="28601"/>
                  </a:lnTo>
                  <a:lnTo>
                    <a:pt x="13248" y="24807"/>
                  </a:lnTo>
                  <a:lnTo>
                    <a:pt x="13248" y="0"/>
                  </a:lnTo>
                  <a:close/>
                </a:path>
                <a:path w="13334" h="33020">
                  <a:moveTo>
                    <a:pt x="3345" y="5737"/>
                  </a:moveTo>
                  <a:lnTo>
                    <a:pt x="0" y="7676"/>
                  </a:lnTo>
                  <a:lnTo>
                    <a:pt x="0" y="32483"/>
                  </a:lnTo>
                  <a:lnTo>
                    <a:pt x="3345" y="30540"/>
                  </a:lnTo>
                  <a:lnTo>
                    <a:pt x="3345" y="573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367099" y="4335466"/>
              <a:ext cx="13335" cy="33020"/>
            </a:xfrm>
            <a:custGeom>
              <a:avLst/>
              <a:gdLst/>
              <a:ahLst/>
              <a:cxnLst/>
              <a:rect l="l" t="t" r="r" b="b"/>
              <a:pathLst>
                <a:path w="13334" h="33020">
                  <a:moveTo>
                    <a:pt x="7214" y="3793"/>
                  </a:moveTo>
                  <a:lnTo>
                    <a:pt x="13248" y="0"/>
                  </a:lnTo>
                  <a:lnTo>
                    <a:pt x="13248" y="24807"/>
                  </a:lnTo>
                  <a:lnTo>
                    <a:pt x="7214" y="28601"/>
                  </a:lnTo>
                  <a:lnTo>
                    <a:pt x="7214" y="3793"/>
                  </a:lnTo>
                  <a:close/>
                </a:path>
                <a:path w="13334" h="33020">
                  <a:moveTo>
                    <a:pt x="0" y="7676"/>
                  </a:moveTo>
                  <a:lnTo>
                    <a:pt x="3345" y="5737"/>
                  </a:lnTo>
                  <a:lnTo>
                    <a:pt x="3345" y="30540"/>
                  </a:lnTo>
                  <a:lnTo>
                    <a:pt x="0" y="32483"/>
                  </a:lnTo>
                  <a:lnTo>
                    <a:pt x="0" y="767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173530" y="4200422"/>
              <a:ext cx="120471" cy="22816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8173529" y="4200422"/>
              <a:ext cx="161290" cy="228600"/>
            </a:xfrm>
            <a:custGeom>
              <a:avLst/>
              <a:gdLst/>
              <a:ahLst/>
              <a:cxnLst/>
              <a:rect l="l" t="t" r="r" b="b"/>
              <a:pathLst>
                <a:path w="161290" h="228600">
                  <a:moveTo>
                    <a:pt x="120471" y="163111"/>
                  </a:moveTo>
                  <a:lnTo>
                    <a:pt x="94351" y="154416"/>
                  </a:lnTo>
                  <a:lnTo>
                    <a:pt x="69644" y="142507"/>
                  </a:lnTo>
                  <a:lnTo>
                    <a:pt x="46643" y="127551"/>
                  </a:lnTo>
                  <a:lnTo>
                    <a:pt x="25640" y="109711"/>
                  </a:lnTo>
                  <a:lnTo>
                    <a:pt x="25640" y="0"/>
                  </a:lnTo>
                  <a:lnTo>
                    <a:pt x="47102" y="17305"/>
                  </a:lnTo>
                  <a:lnTo>
                    <a:pt x="70193" y="32210"/>
                  </a:lnTo>
                  <a:lnTo>
                    <a:pt x="94716" y="44602"/>
                  </a:lnTo>
                  <a:lnTo>
                    <a:pt x="120471" y="54367"/>
                  </a:lnTo>
                  <a:lnTo>
                    <a:pt x="120471" y="163111"/>
                  </a:lnTo>
                  <a:close/>
                </a:path>
                <a:path w="161290" h="228600">
                  <a:moveTo>
                    <a:pt x="0" y="163111"/>
                  </a:moveTo>
                  <a:lnTo>
                    <a:pt x="24925" y="184661"/>
                  </a:lnTo>
                  <a:lnTo>
                    <a:pt x="52249" y="202817"/>
                  </a:lnTo>
                  <a:lnTo>
                    <a:pt x="81630" y="217383"/>
                  </a:lnTo>
                  <a:lnTo>
                    <a:pt x="112729" y="228163"/>
                  </a:lnTo>
                  <a:lnTo>
                    <a:pt x="112729" y="181492"/>
                  </a:lnTo>
                  <a:lnTo>
                    <a:pt x="81652" y="170692"/>
                  </a:lnTo>
                  <a:lnTo>
                    <a:pt x="52281" y="156132"/>
                  </a:lnTo>
                  <a:lnTo>
                    <a:pt x="24951" y="138006"/>
                  </a:lnTo>
                  <a:lnTo>
                    <a:pt x="0" y="116508"/>
                  </a:lnTo>
                  <a:lnTo>
                    <a:pt x="0" y="163111"/>
                  </a:lnTo>
                  <a:close/>
                </a:path>
                <a:path w="161290" h="228600">
                  <a:moveTo>
                    <a:pt x="8223" y="135923"/>
                  </a:moveTo>
                  <a:lnTo>
                    <a:pt x="14105" y="141516"/>
                  </a:lnTo>
                  <a:lnTo>
                    <a:pt x="20268" y="146786"/>
                  </a:lnTo>
                  <a:lnTo>
                    <a:pt x="26698" y="151722"/>
                  </a:lnTo>
                  <a:lnTo>
                    <a:pt x="33382" y="156314"/>
                  </a:lnTo>
                </a:path>
                <a:path w="161290" h="228600">
                  <a:moveTo>
                    <a:pt x="8223" y="142720"/>
                  </a:moveTo>
                  <a:lnTo>
                    <a:pt x="14105" y="148313"/>
                  </a:lnTo>
                  <a:lnTo>
                    <a:pt x="20268" y="153582"/>
                  </a:lnTo>
                  <a:lnTo>
                    <a:pt x="26698" y="158518"/>
                  </a:lnTo>
                  <a:lnTo>
                    <a:pt x="33382" y="163111"/>
                  </a:lnTo>
                </a:path>
                <a:path w="161290" h="228600">
                  <a:moveTo>
                    <a:pt x="8223" y="149517"/>
                  </a:moveTo>
                  <a:lnTo>
                    <a:pt x="14105" y="155108"/>
                  </a:lnTo>
                  <a:lnTo>
                    <a:pt x="20268" y="160377"/>
                  </a:lnTo>
                  <a:lnTo>
                    <a:pt x="26698" y="165314"/>
                  </a:lnTo>
                  <a:lnTo>
                    <a:pt x="33382" y="169908"/>
                  </a:lnTo>
                </a:path>
                <a:path w="161290" h="228600">
                  <a:moveTo>
                    <a:pt x="8223" y="156314"/>
                  </a:moveTo>
                  <a:lnTo>
                    <a:pt x="14105" y="161905"/>
                  </a:lnTo>
                  <a:lnTo>
                    <a:pt x="20268" y="167173"/>
                  </a:lnTo>
                  <a:lnTo>
                    <a:pt x="26698" y="172109"/>
                  </a:lnTo>
                  <a:lnTo>
                    <a:pt x="33382" y="176701"/>
                  </a:lnTo>
                </a:path>
                <a:path w="161290" h="228600">
                  <a:moveTo>
                    <a:pt x="99181" y="11108"/>
                  </a:moveTo>
                  <a:lnTo>
                    <a:pt x="143694" y="36891"/>
                  </a:lnTo>
                </a:path>
                <a:path w="161290" h="228600">
                  <a:moveTo>
                    <a:pt x="104987" y="9493"/>
                  </a:moveTo>
                  <a:lnTo>
                    <a:pt x="149500" y="35280"/>
                  </a:lnTo>
                </a:path>
                <a:path w="161290" h="228600">
                  <a:moveTo>
                    <a:pt x="110792" y="7882"/>
                  </a:moveTo>
                  <a:lnTo>
                    <a:pt x="155305" y="33669"/>
                  </a:lnTo>
                </a:path>
                <a:path w="161290" h="228600">
                  <a:moveTo>
                    <a:pt x="116598" y="6271"/>
                  </a:moveTo>
                  <a:lnTo>
                    <a:pt x="161111" y="320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210785" y="4224691"/>
              <a:ext cx="69215" cy="119380"/>
            </a:xfrm>
            <a:custGeom>
              <a:avLst/>
              <a:gdLst/>
              <a:ahLst/>
              <a:cxnLst/>
              <a:rect l="l" t="t" r="r" b="b"/>
              <a:pathLst>
                <a:path w="69215" h="119379">
                  <a:moveTo>
                    <a:pt x="0" y="0"/>
                  </a:moveTo>
                  <a:lnTo>
                    <a:pt x="0" y="78645"/>
                  </a:lnTo>
                  <a:lnTo>
                    <a:pt x="15743" y="91111"/>
                  </a:lnTo>
                  <a:lnTo>
                    <a:pt x="32512" y="102075"/>
                  </a:lnTo>
                  <a:lnTo>
                    <a:pt x="50200" y="111476"/>
                  </a:lnTo>
                  <a:lnTo>
                    <a:pt x="68701" y="11925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92731" y="4189738"/>
              <a:ext cx="299085" cy="298450"/>
            </a:xfrm>
            <a:custGeom>
              <a:avLst/>
              <a:gdLst/>
              <a:ahLst/>
              <a:cxnLst/>
              <a:rect l="l" t="t" r="r" b="b"/>
              <a:pathLst>
                <a:path w="299084" h="298450">
                  <a:moveTo>
                    <a:pt x="193527" y="238846"/>
                  </a:moveTo>
                  <a:lnTo>
                    <a:pt x="299000" y="177677"/>
                  </a:lnTo>
                  <a:lnTo>
                    <a:pt x="299000" y="131074"/>
                  </a:lnTo>
                  <a:lnTo>
                    <a:pt x="264166" y="110683"/>
                  </a:lnTo>
                  <a:lnTo>
                    <a:pt x="264166" y="46603"/>
                  </a:lnTo>
                  <a:lnTo>
                    <a:pt x="190624" y="3886"/>
                  </a:lnTo>
                  <a:lnTo>
                    <a:pt x="156757" y="13594"/>
                  </a:lnTo>
                  <a:lnTo>
                    <a:pt x="133534" y="0"/>
                  </a:lnTo>
                  <a:lnTo>
                    <a:pt x="106438" y="10683"/>
                  </a:lnTo>
                  <a:lnTo>
                    <a:pt x="106438" y="112626"/>
                  </a:lnTo>
                  <a:lnTo>
                    <a:pt x="80798" y="127191"/>
                  </a:lnTo>
                  <a:lnTo>
                    <a:pt x="80798" y="173795"/>
                  </a:lnTo>
                  <a:lnTo>
                    <a:pt x="105782" y="195253"/>
                  </a:lnTo>
                  <a:lnTo>
                    <a:pt x="133118" y="213374"/>
                  </a:lnTo>
                  <a:lnTo>
                    <a:pt x="162477" y="227969"/>
                  </a:lnTo>
                  <a:lnTo>
                    <a:pt x="193527" y="238846"/>
                  </a:lnTo>
                  <a:close/>
                </a:path>
                <a:path w="299084" h="298450">
                  <a:moveTo>
                    <a:pt x="0" y="218455"/>
                  </a:moveTo>
                  <a:lnTo>
                    <a:pt x="51284" y="182531"/>
                  </a:lnTo>
                  <a:lnTo>
                    <a:pt x="167402" y="249525"/>
                  </a:lnTo>
                  <a:lnTo>
                    <a:pt x="167402" y="267002"/>
                  </a:lnTo>
                  <a:lnTo>
                    <a:pt x="114180" y="298070"/>
                  </a:lnTo>
                  <a:lnTo>
                    <a:pt x="0" y="232049"/>
                  </a:lnTo>
                  <a:lnTo>
                    <a:pt x="0" y="218455"/>
                  </a:lnTo>
                  <a:close/>
                </a:path>
              </a:pathLst>
            </a:custGeom>
            <a:ln w="6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242079" y="4391689"/>
              <a:ext cx="39370" cy="20955"/>
            </a:xfrm>
            <a:custGeom>
              <a:avLst/>
              <a:gdLst/>
              <a:ahLst/>
              <a:cxnLst/>
              <a:rect l="l" t="t" r="r" b="b"/>
              <a:pathLst>
                <a:path w="39370" h="20954">
                  <a:moveTo>
                    <a:pt x="3539" y="0"/>
                  </a:moveTo>
                  <a:lnTo>
                    <a:pt x="1953" y="302"/>
                  </a:lnTo>
                  <a:lnTo>
                    <a:pt x="708" y="1547"/>
                  </a:lnTo>
                  <a:lnTo>
                    <a:pt x="0" y="5287"/>
                  </a:lnTo>
                  <a:lnTo>
                    <a:pt x="1400" y="7356"/>
                  </a:lnTo>
                  <a:lnTo>
                    <a:pt x="3539" y="7768"/>
                  </a:lnTo>
                  <a:lnTo>
                    <a:pt x="35471" y="20386"/>
                  </a:lnTo>
                  <a:lnTo>
                    <a:pt x="36757" y="20189"/>
                  </a:lnTo>
                  <a:lnTo>
                    <a:pt x="37854" y="19347"/>
                  </a:lnTo>
                  <a:lnTo>
                    <a:pt x="39234" y="16222"/>
                  </a:lnTo>
                  <a:lnTo>
                    <a:pt x="38365" y="13964"/>
                  </a:lnTo>
                  <a:lnTo>
                    <a:pt x="36437" y="13106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242079" y="4391689"/>
              <a:ext cx="39370" cy="20955"/>
            </a:xfrm>
            <a:custGeom>
              <a:avLst/>
              <a:gdLst/>
              <a:ahLst/>
              <a:cxnLst/>
              <a:rect l="l" t="t" r="r" b="b"/>
              <a:pathLst>
                <a:path w="39370" h="20954">
                  <a:moveTo>
                    <a:pt x="3539" y="0"/>
                  </a:moveTo>
                  <a:lnTo>
                    <a:pt x="36437" y="13106"/>
                  </a:lnTo>
                  <a:lnTo>
                    <a:pt x="38365" y="13964"/>
                  </a:lnTo>
                  <a:lnTo>
                    <a:pt x="39234" y="16222"/>
                  </a:lnTo>
                  <a:lnTo>
                    <a:pt x="38378" y="18157"/>
                  </a:lnTo>
                  <a:lnTo>
                    <a:pt x="37854" y="19347"/>
                  </a:lnTo>
                  <a:lnTo>
                    <a:pt x="36757" y="20189"/>
                  </a:lnTo>
                  <a:lnTo>
                    <a:pt x="35471" y="20386"/>
                  </a:lnTo>
                  <a:lnTo>
                    <a:pt x="3539" y="7768"/>
                  </a:lnTo>
                  <a:lnTo>
                    <a:pt x="1400" y="7356"/>
                  </a:lnTo>
                  <a:lnTo>
                    <a:pt x="0" y="5287"/>
                  </a:lnTo>
                  <a:lnTo>
                    <a:pt x="409" y="3141"/>
                  </a:lnTo>
                  <a:lnTo>
                    <a:pt x="708" y="1547"/>
                  </a:lnTo>
                  <a:lnTo>
                    <a:pt x="1953" y="302"/>
                  </a:lnTo>
                  <a:lnTo>
                    <a:pt x="353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233037" y="4369359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0" y="10679"/>
                  </a:lnTo>
                  <a:lnTo>
                    <a:pt x="47415" y="29127"/>
                  </a:lnTo>
                  <a:lnTo>
                    <a:pt x="47415" y="19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233037" y="4369359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47415" y="19415"/>
                  </a:lnTo>
                  <a:lnTo>
                    <a:pt x="47415" y="29127"/>
                  </a:lnTo>
                  <a:lnTo>
                    <a:pt x="0" y="106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233037" y="4369359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47415" y="19415"/>
                  </a:lnTo>
                  <a:lnTo>
                    <a:pt x="47415" y="29127"/>
                  </a:lnTo>
                </a:path>
                <a:path w="47625" h="29210">
                  <a:moveTo>
                    <a:pt x="0" y="3882"/>
                  </a:moveTo>
                  <a:lnTo>
                    <a:pt x="47415" y="233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233037" y="4369359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0" y="10679"/>
                  </a:lnTo>
                  <a:lnTo>
                    <a:pt x="47415" y="2912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266011" y="4344207"/>
              <a:ext cx="8016" cy="9282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8266010" y="4344207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4" h="9525">
                  <a:moveTo>
                    <a:pt x="6818" y="3024"/>
                  </a:moveTo>
                  <a:lnTo>
                    <a:pt x="5620" y="954"/>
                  </a:lnTo>
                  <a:lnTo>
                    <a:pt x="3388" y="0"/>
                  </a:lnTo>
                  <a:lnTo>
                    <a:pt x="1839" y="891"/>
                  </a:lnTo>
                  <a:lnTo>
                    <a:pt x="286" y="1787"/>
                  </a:lnTo>
                  <a:lnTo>
                    <a:pt x="0" y="4189"/>
                  </a:lnTo>
                  <a:lnTo>
                    <a:pt x="1198" y="6258"/>
                  </a:lnTo>
                  <a:lnTo>
                    <a:pt x="2396" y="8328"/>
                  </a:lnTo>
                  <a:lnTo>
                    <a:pt x="4624" y="9282"/>
                  </a:lnTo>
                  <a:lnTo>
                    <a:pt x="6176" y="8386"/>
                  </a:lnTo>
                  <a:lnTo>
                    <a:pt x="7729" y="7495"/>
                  </a:lnTo>
                  <a:lnTo>
                    <a:pt x="8016" y="5093"/>
                  </a:lnTo>
                  <a:lnTo>
                    <a:pt x="6818" y="30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210786" y="4224691"/>
              <a:ext cx="68701" cy="115743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8210785" y="4224691"/>
              <a:ext cx="69215" cy="119380"/>
            </a:xfrm>
            <a:custGeom>
              <a:avLst/>
              <a:gdLst/>
              <a:ahLst/>
              <a:cxnLst/>
              <a:rect l="l" t="t" r="r" b="b"/>
              <a:pathLst>
                <a:path w="69215" h="119379">
                  <a:moveTo>
                    <a:pt x="2911" y="76824"/>
                  </a:moveTo>
                  <a:lnTo>
                    <a:pt x="2911" y="2902"/>
                  </a:lnTo>
                  <a:lnTo>
                    <a:pt x="0" y="0"/>
                  </a:lnTo>
                  <a:lnTo>
                    <a:pt x="15232" y="13272"/>
                  </a:lnTo>
                  <a:lnTo>
                    <a:pt x="31887" y="24567"/>
                  </a:lnTo>
                  <a:lnTo>
                    <a:pt x="49773" y="33772"/>
                  </a:lnTo>
                  <a:lnTo>
                    <a:pt x="68701" y="40777"/>
                  </a:lnTo>
                  <a:lnTo>
                    <a:pt x="68701" y="119250"/>
                  </a:lnTo>
                  <a:lnTo>
                    <a:pt x="68701" y="115743"/>
                  </a:lnTo>
                  <a:lnTo>
                    <a:pt x="50977" y="108302"/>
                  </a:lnTo>
                  <a:lnTo>
                    <a:pt x="34036" y="99296"/>
                  </a:lnTo>
                  <a:lnTo>
                    <a:pt x="17979" y="88783"/>
                  </a:lnTo>
                  <a:lnTo>
                    <a:pt x="2911" y="768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249489" y="4384279"/>
              <a:ext cx="245345" cy="215196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8249489" y="4384279"/>
              <a:ext cx="245745" cy="215265"/>
            </a:xfrm>
            <a:custGeom>
              <a:avLst/>
              <a:gdLst/>
              <a:ahLst/>
              <a:cxnLst/>
              <a:rect l="l" t="t" r="r" b="b"/>
              <a:pathLst>
                <a:path w="245745" h="215264">
                  <a:moveTo>
                    <a:pt x="39646" y="186322"/>
                  </a:moveTo>
                  <a:lnTo>
                    <a:pt x="68971" y="199127"/>
                  </a:lnTo>
                  <a:lnTo>
                    <a:pt x="99546" y="208262"/>
                  </a:lnTo>
                  <a:lnTo>
                    <a:pt x="131019" y="213645"/>
                  </a:lnTo>
                  <a:lnTo>
                    <a:pt x="163041" y="215196"/>
                  </a:lnTo>
                  <a:lnTo>
                    <a:pt x="173409" y="214414"/>
                  </a:lnTo>
                  <a:lnTo>
                    <a:pt x="183565" y="212391"/>
                  </a:lnTo>
                  <a:lnTo>
                    <a:pt x="193394" y="209155"/>
                  </a:lnTo>
                  <a:lnTo>
                    <a:pt x="202784" y="204737"/>
                  </a:lnTo>
                  <a:lnTo>
                    <a:pt x="206959" y="208923"/>
                  </a:lnTo>
                  <a:lnTo>
                    <a:pt x="240595" y="188307"/>
                  </a:lnTo>
                  <a:lnTo>
                    <a:pt x="245345" y="179764"/>
                  </a:lnTo>
                  <a:lnTo>
                    <a:pt x="245345" y="101062"/>
                  </a:lnTo>
                  <a:lnTo>
                    <a:pt x="239386" y="71241"/>
                  </a:lnTo>
                  <a:lnTo>
                    <a:pt x="225495" y="44768"/>
                  </a:lnTo>
                  <a:lnTo>
                    <a:pt x="204738" y="23124"/>
                  </a:lnTo>
                  <a:lnTo>
                    <a:pt x="178181" y="7790"/>
                  </a:lnTo>
                </a:path>
                <a:path w="245745" h="215264">
                  <a:moveTo>
                    <a:pt x="67348" y="0"/>
                  </a:moveTo>
                  <a:lnTo>
                    <a:pt x="40600" y="15828"/>
                  </a:lnTo>
                  <a:lnTo>
                    <a:pt x="19755" y="37960"/>
                  </a:lnTo>
                  <a:lnTo>
                    <a:pt x="5870" y="64904"/>
                  </a:lnTo>
                  <a:lnTo>
                    <a:pt x="0" y="95167"/>
                  </a:lnTo>
                  <a:lnTo>
                    <a:pt x="362" y="139774"/>
                  </a:lnTo>
                  <a:lnTo>
                    <a:pt x="18671" y="173256"/>
                  </a:lnTo>
                  <a:lnTo>
                    <a:pt x="25032" y="174305"/>
                  </a:lnTo>
                  <a:lnTo>
                    <a:pt x="30422" y="171851"/>
                  </a:lnTo>
                  <a:lnTo>
                    <a:pt x="31018" y="177840"/>
                  </a:lnTo>
                  <a:lnTo>
                    <a:pt x="34437" y="183203"/>
                  </a:lnTo>
                  <a:lnTo>
                    <a:pt x="39646" y="186322"/>
                  </a:lnTo>
                </a:path>
              </a:pathLst>
            </a:custGeom>
            <a:ln w="417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02409" y="4268918"/>
              <a:ext cx="145979" cy="144282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8276706" y="4268918"/>
              <a:ext cx="178435" cy="320675"/>
            </a:xfrm>
            <a:custGeom>
              <a:avLst/>
              <a:gdLst/>
              <a:ahLst/>
              <a:cxnLst/>
              <a:rect l="l" t="t" r="r" b="b"/>
              <a:pathLst>
                <a:path w="178434" h="320675">
                  <a:moveTo>
                    <a:pt x="171682" y="72141"/>
                  </a:moveTo>
                  <a:lnTo>
                    <a:pt x="165945" y="44060"/>
                  </a:lnTo>
                  <a:lnTo>
                    <a:pt x="150303" y="21129"/>
                  </a:lnTo>
                  <a:lnTo>
                    <a:pt x="127102" y="5669"/>
                  </a:lnTo>
                  <a:lnTo>
                    <a:pt x="98692" y="0"/>
                  </a:lnTo>
                  <a:lnTo>
                    <a:pt x="70280" y="5669"/>
                  </a:lnTo>
                  <a:lnTo>
                    <a:pt x="47079" y="21129"/>
                  </a:lnTo>
                  <a:lnTo>
                    <a:pt x="31437" y="44060"/>
                  </a:lnTo>
                  <a:lnTo>
                    <a:pt x="25702" y="72141"/>
                  </a:lnTo>
                  <a:lnTo>
                    <a:pt x="31437" y="100222"/>
                  </a:lnTo>
                  <a:lnTo>
                    <a:pt x="47079" y="123152"/>
                  </a:lnTo>
                  <a:lnTo>
                    <a:pt x="70280" y="138613"/>
                  </a:lnTo>
                  <a:lnTo>
                    <a:pt x="98692" y="144282"/>
                  </a:lnTo>
                  <a:lnTo>
                    <a:pt x="127102" y="138613"/>
                  </a:lnTo>
                  <a:lnTo>
                    <a:pt x="150303" y="123152"/>
                  </a:lnTo>
                  <a:lnTo>
                    <a:pt x="165945" y="100222"/>
                  </a:lnTo>
                  <a:lnTo>
                    <a:pt x="171682" y="72141"/>
                  </a:lnTo>
                  <a:close/>
                </a:path>
                <a:path w="178434" h="320675">
                  <a:moveTo>
                    <a:pt x="3205" y="287211"/>
                  </a:moveTo>
                  <a:lnTo>
                    <a:pt x="0" y="251882"/>
                  </a:lnTo>
                  <a:lnTo>
                    <a:pt x="2734" y="217054"/>
                  </a:lnTo>
                  <a:lnTo>
                    <a:pt x="11328" y="183213"/>
                  </a:lnTo>
                  <a:lnTo>
                    <a:pt x="25702" y="150842"/>
                  </a:lnTo>
                </a:path>
                <a:path w="178434" h="320675">
                  <a:moveTo>
                    <a:pt x="175585" y="320116"/>
                  </a:moveTo>
                  <a:lnTo>
                    <a:pt x="177903" y="283728"/>
                  </a:lnTo>
                  <a:lnTo>
                    <a:pt x="176897" y="247441"/>
                  </a:lnTo>
                  <a:lnTo>
                    <a:pt x="172576" y="211404"/>
                  </a:lnTo>
                  <a:lnTo>
                    <a:pt x="164949" y="175763"/>
                  </a:lnTo>
                </a:path>
                <a:path w="178434" h="320675">
                  <a:moveTo>
                    <a:pt x="40299" y="114153"/>
                  </a:moveTo>
                  <a:lnTo>
                    <a:pt x="61972" y="133254"/>
                  </a:lnTo>
                  <a:lnTo>
                    <a:pt x="88454" y="142341"/>
                  </a:lnTo>
                  <a:lnTo>
                    <a:pt x="116453" y="140951"/>
                  </a:lnTo>
                  <a:lnTo>
                    <a:pt x="142673" y="128620"/>
                  </a:lnTo>
                  <a:lnTo>
                    <a:pt x="145444" y="126561"/>
                  </a:lnTo>
                  <a:lnTo>
                    <a:pt x="148066" y="124316"/>
                  </a:lnTo>
                  <a:lnTo>
                    <a:pt x="150514" y="121897"/>
                  </a:lnTo>
                </a:path>
              </a:pathLst>
            </a:custGeom>
            <a:ln w="417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249489" y="4268914"/>
              <a:ext cx="245745" cy="330835"/>
            </a:xfrm>
            <a:custGeom>
              <a:avLst/>
              <a:gdLst/>
              <a:ahLst/>
              <a:cxnLst/>
              <a:rect l="l" t="t" r="r" b="b"/>
              <a:pathLst>
                <a:path w="245745" h="330835">
                  <a:moveTo>
                    <a:pt x="67348" y="115364"/>
                  </a:moveTo>
                  <a:lnTo>
                    <a:pt x="40812" y="131403"/>
                  </a:lnTo>
                  <a:lnTo>
                    <a:pt x="20071" y="153566"/>
                  </a:lnTo>
                  <a:lnTo>
                    <a:pt x="6131" y="180428"/>
                  </a:lnTo>
                  <a:lnTo>
                    <a:pt x="0" y="210567"/>
                  </a:lnTo>
                  <a:lnTo>
                    <a:pt x="362" y="255139"/>
                  </a:lnTo>
                  <a:lnTo>
                    <a:pt x="18671" y="288621"/>
                  </a:lnTo>
                  <a:lnTo>
                    <a:pt x="25032" y="289670"/>
                  </a:lnTo>
                  <a:lnTo>
                    <a:pt x="30422" y="287216"/>
                  </a:lnTo>
                  <a:lnTo>
                    <a:pt x="31018" y="293205"/>
                  </a:lnTo>
                  <a:lnTo>
                    <a:pt x="68971" y="314492"/>
                  </a:lnTo>
                  <a:lnTo>
                    <a:pt x="131019" y="329010"/>
                  </a:lnTo>
                  <a:lnTo>
                    <a:pt x="163041" y="330561"/>
                  </a:lnTo>
                  <a:lnTo>
                    <a:pt x="173409" y="329779"/>
                  </a:lnTo>
                  <a:lnTo>
                    <a:pt x="183565" y="327756"/>
                  </a:lnTo>
                  <a:lnTo>
                    <a:pt x="193394" y="324520"/>
                  </a:lnTo>
                  <a:lnTo>
                    <a:pt x="202784" y="320102"/>
                  </a:lnTo>
                  <a:lnTo>
                    <a:pt x="206959" y="324288"/>
                  </a:lnTo>
                  <a:lnTo>
                    <a:pt x="240595" y="303672"/>
                  </a:lnTo>
                  <a:lnTo>
                    <a:pt x="245345" y="295129"/>
                  </a:lnTo>
                  <a:lnTo>
                    <a:pt x="245345" y="223739"/>
                  </a:lnTo>
                  <a:lnTo>
                    <a:pt x="241127" y="191721"/>
                  </a:lnTo>
                  <a:lnTo>
                    <a:pt x="227704" y="163050"/>
                  </a:lnTo>
                  <a:lnTo>
                    <a:pt x="206310" y="139577"/>
                  </a:lnTo>
                  <a:lnTo>
                    <a:pt x="178181" y="123155"/>
                  </a:lnTo>
                  <a:lnTo>
                    <a:pt x="177563" y="123114"/>
                  </a:lnTo>
                  <a:lnTo>
                    <a:pt x="193561" y="99212"/>
                  </a:lnTo>
                  <a:lnTo>
                    <a:pt x="198860" y="72046"/>
                  </a:lnTo>
                  <a:lnTo>
                    <a:pt x="193466" y="44897"/>
                  </a:lnTo>
                  <a:lnTo>
                    <a:pt x="177384" y="21048"/>
                  </a:lnTo>
                  <a:lnTo>
                    <a:pt x="153202" y="5236"/>
                  </a:lnTo>
                  <a:lnTo>
                    <a:pt x="125716" y="0"/>
                  </a:lnTo>
                  <a:lnTo>
                    <a:pt x="98248" y="5330"/>
                  </a:lnTo>
                  <a:lnTo>
                    <a:pt x="74121" y="21223"/>
                  </a:lnTo>
                  <a:lnTo>
                    <a:pt x="59221" y="42601"/>
                  </a:lnTo>
                  <a:lnTo>
                    <a:pt x="53007" y="67047"/>
                  </a:lnTo>
                  <a:lnTo>
                    <a:pt x="55658" y="92117"/>
                  </a:lnTo>
                  <a:lnTo>
                    <a:pt x="67348" y="115364"/>
                  </a:lnTo>
                  <a:close/>
                </a:path>
              </a:pathLst>
            </a:custGeom>
            <a:ln w="115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154327" y="4549368"/>
              <a:ext cx="115570" cy="71120"/>
            </a:xfrm>
            <a:custGeom>
              <a:avLst/>
              <a:gdLst/>
              <a:ahLst/>
              <a:cxnLst/>
              <a:rect l="l" t="t" r="r" b="b"/>
              <a:pathLst>
                <a:path w="115570" h="71120">
                  <a:moveTo>
                    <a:pt x="101822" y="0"/>
                  </a:moveTo>
                  <a:lnTo>
                    <a:pt x="100363" y="131"/>
                  </a:lnTo>
                  <a:lnTo>
                    <a:pt x="0" y="70553"/>
                  </a:lnTo>
                  <a:lnTo>
                    <a:pt x="45537" y="70553"/>
                  </a:lnTo>
                  <a:lnTo>
                    <a:pt x="89404" y="55862"/>
                  </a:lnTo>
                  <a:lnTo>
                    <a:pt x="113377" y="15845"/>
                  </a:lnTo>
                  <a:lnTo>
                    <a:pt x="115174" y="9190"/>
                  </a:lnTo>
                  <a:lnTo>
                    <a:pt x="111285" y="2331"/>
                  </a:lnTo>
                  <a:lnTo>
                    <a:pt x="103244" y="127"/>
                  </a:lnTo>
                  <a:lnTo>
                    <a:pt x="10182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103516" y="4455793"/>
              <a:ext cx="151180" cy="106155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8103515" y="4455792"/>
              <a:ext cx="151765" cy="106680"/>
            </a:xfrm>
            <a:custGeom>
              <a:avLst/>
              <a:gdLst/>
              <a:ahLst/>
              <a:cxnLst/>
              <a:rect l="l" t="t" r="r" b="b"/>
              <a:pathLst>
                <a:path w="151765" h="106679">
                  <a:moveTo>
                    <a:pt x="151165" y="83006"/>
                  </a:moveTo>
                  <a:lnTo>
                    <a:pt x="151180" y="93702"/>
                  </a:lnTo>
                  <a:lnTo>
                    <a:pt x="147608" y="101310"/>
                  </a:lnTo>
                  <a:lnTo>
                    <a:pt x="140008" y="106155"/>
                  </a:lnTo>
                  <a:lnTo>
                    <a:pt x="131663" y="106135"/>
                  </a:lnTo>
                  <a:lnTo>
                    <a:pt x="131663" y="95196"/>
                  </a:lnTo>
                  <a:lnTo>
                    <a:pt x="129760" y="87652"/>
                  </a:lnTo>
                  <a:lnTo>
                    <a:pt x="126592" y="80621"/>
                  </a:lnTo>
                  <a:lnTo>
                    <a:pt x="122247" y="74264"/>
                  </a:lnTo>
                  <a:lnTo>
                    <a:pt x="116815" y="68739"/>
                  </a:lnTo>
                  <a:lnTo>
                    <a:pt x="24929" y="14880"/>
                  </a:lnTo>
                  <a:lnTo>
                    <a:pt x="17934" y="15743"/>
                  </a:lnTo>
                  <a:lnTo>
                    <a:pt x="11318" y="17979"/>
                  </a:lnTo>
                  <a:lnTo>
                    <a:pt x="5275" y="21498"/>
                  </a:lnTo>
                  <a:lnTo>
                    <a:pt x="0" y="26213"/>
                  </a:lnTo>
                  <a:lnTo>
                    <a:pt x="2599" y="19494"/>
                  </a:lnTo>
                  <a:lnTo>
                    <a:pt x="6597" y="13625"/>
                  </a:lnTo>
                  <a:lnTo>
                    <a:pt x="11809" y="8822"/>
                  </a:lnTo>
                  <a:lnTo>
                    <a:pt x="18049" y="5303"/>
                  </a:lnTo>
                  <a:lnTo>
                    <a:pt x="135598" y="58931"/>
                  </a:lnTo>
                  <a:lnTo>
                    <a:pt x="148509" y="76232"/>
                  </a:lnTo>
                  <a:lnTo>
                    <a:pt x="151165" y="8300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153868" y="4526914"/>
              <a:ext cx="81310" cy="93043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8153868" y="4526914"/>
              <a:ext cx="81915" cy="93345"/>
            </a:xfrm>
            <a:custGeom>
              <a:avLst/>
              <a:gdLst/>
              <a:ahLst/>
              <a:cxnLst/>
              <a:rect l="l" t="t" r="r" b="b"/>
              <a:pathLst>
                <a:path w="81915" h="93345">
                  <a:moveTo>
                    <a:pt x="81310" y="47050"/>
                  </a:moveTo>
                  <a:lnTo>
                    <a:pt x="5419" y="90855"/>
                  </a:lnTo>
                  <a:lnTo>
                    <a:pt x="3794" y="91976"/>
                  </a:lnTo>
                  <a:lnTo>
                    <a:pt x="1942" y="92722"/>
                  </a:lnTo>
                  <a:lnTo>
                    <a:pt x="0" y="93043"/>
                  </a:lnTo>
                  <a:lnTo>
                    <a:pt x="0" y="68935"/>
                  </a:lnTo>
                  <a:lnTo>
                    <a:pt x="37425" y="6585"/>
                  </a:lnTo>
                  <a:lnTo>
                    <a:pt x="48784" y="0"/>
                  </a:lnTo>
                  <a:lnTo>
                    <a:pt x="81310" y="35014"/>
                  </a:lnTo>
                  <a:lnTo>
                    <a:pt x="81310" y="4705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128897" y="4489715"/>
              <a:ext cx="73756" cy="4378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8128896" y="4489715"/>
              <a:ext cx="74295" cy="43815"/>
            </a:xfrm>
            <a:custGeom>
              <a:avLst/>
              <a:gdLst/>
              <a:ahLst/>
              <a:cxnLst/>
              <a:rect l="l" t="t" r="r" b="b"/>
              <a:pathLst>
                <a:path w="74295" h="43814">
                  <a:moveTo>
                    <a:pt x="11960" y="0"/>
                  </a:moveTo>
                  <a:lnTo>
                    <a:pt x="73756" y="37199"/>
                  </a:lnTo>
                  <a:lnTo>
                    <a:pt x="62397" y="43784"/>
                  </a:lnTo>
                  <a:lnTo>
                    <a:pt x="47522" y="35087"/>
                  </a:lnTo>
                  <a:lnTo>
                    <a:pt x="47281" y="25873"/>
                  </a:lnTo>
                  <a:lnTo>
                    <a:pt x="38389" y="21014"/>
                  </a:lnTo>
                  <a:lnTo>
                    <a:pt x="38350" y="29676"/>
                  </a:lnTo>
                  <a:lnTo>
                    <a:pt x="21112" y="19558"/>
                  </a:lnTo>
                  <a:lnTo>
                    <a:pt x="21139" y="10561"/>
                  </a:lnTo>
                  <a:lnTo>
                    <a:pt x="12461" y="5685"/>
                  </a:lnTo>
                  <a:lnTo>
                    <a:pt x="12430" y="14776"/>
                  </a:lnTo>
                  <a:lnTo>
                    <a:pt x="0" y="7168"/>
                  </a:lnTo>
                  <a:lnTo>
                    <a:pt x="1196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103493" y="4470673"/>
              <a:ext cx="131686" cy="91657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8103492" y="4470673"/>
              <a:ext cx="132080" cy="92075"/>
            </a:xfrm>
            <a:custGeom>
              <a:avLst/>
              <a:gdLst/>
              <a:ahLst/>
              <a:cxnLst/>
              <a:rect l="l" t="t" r="r" b="b"/>
              <a:pathLst>
                <a:path w="132079" h="92075">
                  <a:moveTo>
                    <a:pt x="99160" y="56240"/>
                  </a:moveTo>
                  <a:lnTo>
                    <a:pt x="103058" y="70025"/>
                  </a:lnTo>
                  <a:lnTo>
                    <a:pt x="103264" y="82056"/>
                  </a:lnTo>
                  <a:lnTo>
                    <a:pt x="109378" y="86954"/>
                  </a:lnTo>
                  <a:lnTo>
                    <a:pt x="116366" y="90189"/>
                  </a:lnTo>
                  <a:lnTo>
                    <a:pt x="123909" y="91657"/>
                  </a:lnTo>
                  <a:lnTo>
                    <a:pt x="131686" y="91255"/>
                  </a:lnTo>
                  <a:lnTo>
                    <a:pt x="131686" y="80316"/>
                  </a:lnTo>
                  <a:lnTo>
                    <a:pt x="129759" y="72783"/>
                  </a:lnTo>
                  <a:lnTo>
                    <a:pt x="126584" y="65758"/>
                  </a:lnTo>
                  <a:lnTo>
                    <a:pt x="122248" y="59399"/>
                  </a:lnTo>
                  <a:lnTo>
                    <a:pt x="116838" y="53859"/>
                  </a:lnTo>
                  <a:lnTo>
                    <a:pt x="24952" y="0"/>
                  </a:lnTo>
                  <a:lnTo>
                    <a:pt x="17957" y="863"/>
                  </a:lnTo>
                  <a:lnTo>
                    <a:pt x="11341" y="3098"/>
                  </a:lnTo>
                  <a:lnTo>
                    <a:pt x="5298" y="6618"/>
                  </a:lnTo>
                  <a:lnTo>
                    <a:pt x="23" y="11333"/>
                  </a:lnTo>
                  <a:lnTo>
                    <a:pt x="0" y="23198"/>
                  </a:lnTo>
                  <a:lnTo>
                    <a:pt x="4367" y="30328"/>
                  </a:lnTo>
                  <a:lnTo>
                    <a:pt x="11833" y="34941"/>
                  </a:lnTo>
                  <a:lnTo>
                    <a:pt x="20114" y="35628"/>
                  </a:lnTo>
                  <a:lnTo>
                    <a:pt x="25404" y="26209"/>
                  </a:lnTo>
                  <a:lnTo>
                    <a:pt x="37364" y="19041"/>
                  </a:lnTo>
                  <a:lnTo>
                    <a:pt x="99160" y="562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092069" y="4495400"/>
              <a:ext cx="99225" cy="100448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8092068" y="4495400"/>
              <a:ext cx="99695" cy="100965"/>
            </a:xfrm>
            <a:custGeom>
              <a:avLst/>
              <a:gdLst/>
              <a:ahLst/>
              <a:cxnLst/>
              <a:rect l="l" t="t" r="r" b="b"/>
              <a:pathLst>
                <a:path w="99695" h="100964">
                  <a:moveTo>
                    <a:pt x="0" y="64339"/>
                  </a:moveTo>
                  <a:lnTo>
                    <a:pt x="61800" y="100448"/>
                  </a:lnTo>
                  <a:lnTo>
                    <a:pt x="99225" y="38098"/>
                  </a:lnTo>
                  <a:lnTo>
                    <a:pt x="84350" y="29401"/>
                  </a:lnTo>
                  <a:lnTo>
                    <a:pt x="84109" y="20188"/>
                  </a:lnTo>
                  <a:lnTo>
                    <a:pt x="75217" y="15328"/>
                  </a:lnTo>
                  <a:lnTo>
                    <a:pt x="75179" y="23990"/>
                  </a:lnTo>
                  <a:lnTo>
                    <a:pt x="57940" y="13873"/>
                  </a:lnTo>
                  <a:lnTo>
                    <a:pt x="57967" y="4875"/>
                  </a:lnTo>
                  <a:lnTo>
                    <a:pt x="49289" y="0"/>
                  </a:lnTo>
                  <a:lnTo>
                    <a:pt x="49258" y="9090"/>
                  </a:lnTo>
                  <a:lnTo>
                    <a:pt x="36828" y="1482"/>
                  </a:lnTo>
                  <a:lnTo>
                    <a:pt x="0" y="643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117944" y="4523668"/>
              <a:ext cx="51311" cy="56958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8117944" y="4523668"/>
              <a:ext cx="51435" cy="57150"/>
            </a:xfrm>
            <a:custGeom>
              <a:avLst/>
              <a:gdLst/>
              <a:ahLst/>
              <a:cxnLst/>
              <a:rect l="l" t="t" r="r" b="b"/>
              <a:pathLst>
                <a:path w="51434" h="57150">
                  <a:moveTo>
                    <a:pt x="24733" y="55542"/>
                  </a:moveTo>
                  <a:lnTo>
                    <a:pt x="27230" y="56958"/>
                  </a:lnTo>
                  <a:lnTo>
                    <a:pt x="32397" y="48192"/>
                  </a:lnTo>
                  <a:lnTo>
                    <a:pt x="29789" y="46891"/>
                  </a:lnTo>
                  <a:lnTo>
                    <a:pt x="24733" y="55542"/>
                  </a:lnTo>
                  <a:close/>
                </a:path>
                <a:path w="51434" h="57150">
                  <a:moveTo>
                    <a:pt x="31143" y="44822"/>
                  </a:moveTo>
                  <a:lnTo>
                    <a:pt x="33641" y="46239"/>
                  </a:lnTo>
                  <a:lnTo>
                    <a:pt x="38808" y="37477"/>
                  </a:lnTo>
                  <a:lnTo>
                    <a:pt x="36195" y="36176"/>
                  </a:lnTo>
                  <a:lnTo>
                    <a:pt x="31143" y="44822"/>
                  </a:lnTo>
                  <a:close/>
                </a:path>
                <a:path w="51434" h="57150">
                  <a:moveTo>
                    <a:pt x="37389" y="33987"/>
                  </a:moveTo>
                  <a:lnTo>
                    <a:pt x="39886" y="35404"/>
                  </a:lnTo>
                  <a:lnTo>
                    <a:pt x="45054" y="26642"/>
                  </a:lnTo>
                  <a:lnTo>
                    <a:pt x="42445" y="25341"/>
                  </a:lnTo>
                  <a:lnTo>
                    <a:pt x="37389" y="33987"/>
                  </a:lnTo>
                  <a:close/>
                </a:path>
                <a:path w="51434" h="57150">
                  <a:moveTo>
                    <a:pt x="43646" y="23349"/>
                  </a:moveTo>
                  <a:lnTo>
                    <a:pt x="46144" y="24766"/>
                  </a:lnTo>
                  <a:lnTo>
                    <a:pt x="51311" y="15999"/>
                  </a:lnTo>
                  <a:lnTo>
                    <a:pt x="48702" y="14699"/>
                  </a:lnTo>
                  <a:lnTo>
                    <a:pt x="43646" y="23349"/>
                  </a:lnTo>
                  <a:close/>
                </a:path>
                <a:path w="51434" h="57150">
                  <a:moveTo>
                    <a:pt x="31434" y="15922"/>
                  </a:moveTo>
                  <a:lnTo>
                    <a:pt x="33931" y="17339"/>
                  </a:lnTo>
                  <a:lnTo>
                    <a:pt x="39098" y="8573"/>
                  </a:lnTo>
                  <a:lnTo>
                    <a:pt x="36486" y="7272"/>
                  </a:lnTo>
                  <a:lnTo>
                    <a:pt x="31434" y="15922"/>
                  </a:lnTo>
                  <a:close/>
                </a:path>
                <a:path w="51434" h="57150">
                  <a:moveTo>
                    <a:pt x="25173" y="26564"/>
                  </a:moveTo>
                  <a:lnTo>
                    <a:pt x="27670" y="27977"/>
                  </a:lnTo>
                  <a:lnTo>
                    <a:pt x="32837" y="19215"/>
                  </a:lnTo>
                  <a:lnTo>
                    <a:pt x="30229" y="17914"/>
                  </a:lnTo>
                  <a:lnTo>
                    <a:pt x="25173" y="26564"/>
                  </a:lnTo>
                  <a:close/>
                </a:path>
                <a:path w="51434" h="57150">
                  <a:moveTo>
                    <a:pt x="18927" y="37399"/>
                  </a:moveTo>
                  <a:lnTo>
                    <a:pt x="21424" y="38816"/>
                  </a:lnTo>
                  <a:lnTo>
                    <a:pt x="26591" y="30050"/>
                  </a:lnTo>
                  <a:lnTo>
                    <a:pt x="23983" y="28749"/>
                  </a:lnTo>
                  <a:lnTo>
                    <a:pt x="18927" y="37399"/>
                  </a:lnTo>
                  <a:close/>
                </a:path>
                <a:path w="51434" h="57150">
                  <a:moveTo>
                    <a:pt x="12516" y="48115"/>
                  </a:moveTo>
                  <a:lnTo>
                    <a:pt x="15014" y="49532"/>
                  </a:lnTo>
                  <a:lnTo>
                    <a:pt x="20181" y="40769"/>
                  </a:lnTo>
                  <a:lnTo>
                    <a:pt x="17573" y="39468"/>
                  </a:lnTo>
                  <a:lnTo>
                    <a:pt x="12516" y="48115"/>
                  </a:lnTo>
                  <a:close/>
                </a:path>
                <a:path w="51434" h="57150">
                  <a:moveTo>
                    <a:pt x="0" y="40843"/>
                  </a:moveTo>
                  <a:lnTo>
                    <a:pt x="2497" y="42259"/>
                  </a:lnTo>
                  <a:lnTo>
                    <a:pt x="7667" y="33497"/>
                  </a:lnTo>
                  <a:lnTo>
                    <a:pt x="5055" y="32196"/>
                  </a:lnTo>
                  <a:lnTo>
                    <a:pt x="0" y="40843"/>
                  </a:lnTo>
                  <a:close/>
                </a:path>
                <a:path w="51434" h="57150">
                  <a:moveTo>
                    <a:pt x="6408" y="30127"/>
                  </a:moveTo>
                  <a:lnTo>
                    <a:pt x="8906" y="31544"/>
                  </a:lnTo>
                  <a:lnTo>
                    <a:pt x="14073" y="22778"/>
                  </a:lnTo>
                  <a:lnTo>
                    <a:pt x="11465" y="21477"/>
                  </a:lnTo>
                  <a:lnTo>
                    <a:pt x="6408" y="30127"/>
                  </a:lnTo>
                  <a:close/>
                </a:path>
                <a:path w="51434" h="57150">
                  <a:moveTo>
                    <a:pt x="12658" y="19288"/>
                  </a:moveTo>
                  <a:lnTo>
                    <a:pt x="15155" y="20705"/>
                  </a:lnTo>
                  <a:lnTo>
                    <a:pt x="20323" y="11942"/>
                  </a:lnTo>
                  <a:lnTo>
                    <a:pt x="17710" y="10642"/>
                  </a:lnTo>
                  <a:lnTo>
                    <a:pt x="12658" y="19288"/>
                  </a:lnTo>
                  <a:close/>
                </a:path>
                <a:path w="51434" h="57150">
                  <a:moveTo>
                    <a:pt x="18915" y="8650"/>
                  </a:moveTo>
                  <a:lnTo>
                    <a:pt x="21413" y="10067"/>
                  </a:lnTo>
                  <a:lnTo>
                    <a:pt x="26580" y="1300"/>
                  </a:lnTo>
                  <a:lnTo>
                    <a:pt x="23972" y="0"/>
                  </a:lnTo>
                  <a:lnTo>
                    <a:pt x="18915" y="86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109866" y="4518873"/>
              <a:ext cx="57150" cy="60960"/>
            </a:xfrm>
            <a:custGeom>
              <a:avLst/>
              <a:gdLst/>
              <a:ahLst/>
              <a:cxnLst/>
              <a:rect l="l" t="t" r="r" b="b"/>
              <a:pathLst>
                <a:path w="57150" h="60960">
                  <a:moveTo>
                    <a:pt x="29877" y="46891"/>
                  </a:moveTo>
                  <a:lnTo>
                    <a:pt x="24733" y="55692"/>
                  </a:lnTo>
                  <a:lnTo>
                    <a:pt x="32811" y="60336"/>
                  </a:lnTo>
                  <a:lnTo>
                    <a:pt x="37867" y="51686"/>
                  </a:lnTo>
                  <a:lnTo>
                    <a:pt x="29877" y="46891"/>
                  </a:lnTo>
                  <a:close/>
                </a:path>
                <a:path w="57150" h="60960">
                  <a:moveTo>
                    <a:pt x="17661" y="39465"/>
                  </a:moveTo>
                  <a:lnTo>
                    <a:pt x="12517" y="48266"/>
                  </a:lnTo>
                  <a:lnTo>
                    <a:pt x="20594" y="52909"/>
                  </a:lnTo>
                  <a:lnTo>
                    <a:pt x="25651" y="44263"/>
                  </a:lnTo>
                  <a:lnTo>
                    <a:pt x="17661" y="39465"/>
                  </a:lnTo>
                  <a:close/>
                </a:path>
                <a:path w="57150" h="60960">
                  <a:moveTo>
                    <a:pt x="36287" y="36172"/>
                  </a:moveTo>
                  <a:lnTo>
                    <a:pt x="31143" y="44973"/>
                  </a:lnTo>
                  <a:lnTo>
                    <a:pt x="39221" y="49617"/>
                  </a:lnTo>
                  <a:lnTo>
                    <a:pt x="44273" y="40970"/>
                  </a:lnTo>
                  <a:lnTo>
                    <a:pt x="36287" y="36172"/>
                  </a:lnTo>
                  <a:close/>
                </a:path>
                <a:path w="57150" h="60960">
                  <a:moveTo>
                    <a:pt x="5144" y="32192"/>
                  </a:moveTo>
                  <a:lnTo>
                    <a:pt x="0" y="40993"/>
                  </a:lnTo>
                  <a:lnTo>
                    <a:pt x="8077" y="45637"/>
                  </a:lnTo>
                  <a:lnTo>
                    <a:pt x="13133" y="36990"/>
                  </a:lnTo>
                  <a:lnTo>
                    <a:pt x="5144" y="32192"/>
                  </a:lnTo>
                  <a:close/>
                </a:path>
                <a:path w="57150" h="60960">
                  <a:moveTo>
                    <a:pt x="24071" y="28749"/>
                  </a:moveTo>
                  <a:lnTo>
                    <a:pt x="18927" y="37546"/>
                  </a:lnTo>
                  <a:lnTo>
                    <a:pt x="27005" y="42194"/>
                  </a:lnTo>
                  <a:lnTo>
                    <a:pt x="32061" y="33543"/>
                  </a:lnTo>
                  <a:lnTo>
                    <a:pt x="24071" y="28749"/>
                  </a:lnTo>
                  <a:close/>
                </a:path>
                <a:path w="57150" h="60960">
                  <a:moveTo>
                    <a:pt x="42533" y="25337"/>
                  </a:moveTo>
                  <a:lnTo>
                    <a:pt x="37389" y="34138"/>
                  </a:lnTo>
                  <a:lnTo>
                    <a:pt x="45467" y="38781"/>
                  </a:lnTo>
                  <a:lnTo>
                    <a:pt x="50523" y="30135"/>
                  </a:lnTo>
                  <a:lnTo>
                    <a:pt x="42533" y="25337"/>
                  </a:lnTo>
                  <a:close/>
                </a:path>
                <a:path w="57150" h="60960">
                  <a:moveTo>
                    <a:pt x="11553" y="21477"/>
                  </a:moveTo>
                  <a:lnTo>
                    <a:pt x="6409" y="30274"/>
                  </a:lnTo>
                  <a:lnTo>
                    <a:pt x="14486" y="34921"/>
                  </a:lnTo>
                  <a:lnTo>
                    <a:pt x="19542" y="26271"/>
                  </a:lnTo>
                  <a:lnTo>
                    <a:pt x="11553" y="21477"/>
                  </a:lnTo>
                  <a:close/>
                </a:path>
                <a:path w="57150" h="60960">
                  <a:moveTo>
                    <a:pt x="30317" y="17914"/>
                  </a:moveTo>
                  <a:lnTo>
                    <a:pt x="25173" y="26711"/>
                  </a:lnTo>
                  <a:lnTo>
                    <a:pt x="33250" y="31359"/>
                  </a:lnTo>
                  <a:lnTo>
                    <a:pt x="38307" y="22708"/>
                  </a:lnTo>
                  <a:lnTo>
                    <a:pt x="30317" y="17914"/>
                  </a:lnTo>
                  <a:close/>
                </a:path>
                <a:path w="57150" h="60960">
                  <a:moveTo>
                    <a:pt x="48790" y="14699"/>
                  </a:moveTo>
                  <a:lnTo>
                    <a:pt x="43646" y="23496"/>
                  </a:lnTo>
                  <a:lnTo>
                    <a:pt x="51724" y="28143"/>
                  </a:lnTo>
                  <a:lnTo>
                    <a:pt x="56780" y="19493"/>
                  </a:lnTo>
                  <a:lnTo>
                    <a:pt x="48790" y="14699"/>
                  </a:lnTo>
                  <a:close/>
                </a:path>
                <a:path w="57150" h="60960">
                  <a:moveTo>
                    <a:pt x="17802" y="10638"/>
                  </a:moveTo>
                  <a:lnTo>
                    <a:pt x="12657" y="19439"/>
                  </a:lnTo>
                  <a:lnTo>
                    <a:pt x="20736" y="24082"/>
                  </a:lnTo>
                  <a:lnTo>
                    <a:pt x="25788" y="15436"/>
                  </a:lnTo>
                  <a:lnTo>
                    <a:pt x="17802" y="10638"/>
                  </a:lnTo>
                  <a:close/>
                </a:path>
                <a:path w="57150" h="60960">
                  <a:moveTo>
                    <a:pt x="36578" y="7272"/>
                  </a:moveTo>
                  <a:lnTo>
                    <a:pt x="31434" y="16073"/>
                  </a:lnTo>
                  <a:lnTo>
                    <a:pt x="39512" y="20716"/>
                  </a:lnTo>
                  <a:lnTo>
                    <a:pt x="44564" y="12066"/>
                  </a:lnTo>
                  <a:lnTo>
                    <a:pt x="36578" y="7272"/>
                  </a:lnTo>
                  <a:close/>
                </a:path>
                <a:path w="57150" h="60960">
                  <a:moveTo>
                    <a:pt x="24060" y="0"/>
                  </a:moveTo>
                  <a:lnTo>
                    <a:pt x="18915" y="8800"/>
                  </a:lnTo>
                  <a:lnTo>
                    <a:pt x="26993" y="13444"/>
                  </a:lnTo>
                  <a:lnTo>
                    <a:pt x="32049" y="4794"/>
                  </a:lnTo>
                  <a:lnTo>
                    <a:pt x="24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109866" y="4518873"/>
              <a:ext cx="57150" cy="60960"/>
            </a:xfrm>
            <a:custGeom>
              <a:avLst/>
              <a:gdLst/>
              <a:ahLst/>
              <a:cxnLst/>
              <a:rect l="l" t="t" r="r" b="b"/>
              <a:pathLst>
                <a:path w="57150" h="60960">
                  <a:moveTo>
                    <a:pt x="18915" y="8800"/>
                  </a:moveTo>
                  <a:lnTo>
                    <a:pt x="26993" y="13444"/>
                  </a:lnTo>
                  <a:lnTo>
                    <a:pt x="32049" y="4794"/>
                  </a:lnTo>
                  <a:lnTo>
                    <a:pt x="24060" y="0"/>
                  </a:lnTo>
                  <a:lnTo>
                    <a:pt x="18915" y="8800"/>
                  </a:lnTo>
                  <a:close/>
                </a:path>
                <a:path w="57150" h="60960">
                  <a:moveTo>
                    <a:pt x="12657" y="19439"/>
                  </a:moveTo>
                  <a:lnTo>
                    <a:pt x="20736" y="24082"/>
                  </a:lnTo>
                  <a:lnTo>
                    <a:pt x="25788" y="15436"/>
                  </a:lnTo>
                  <a:lnTo>
                    <a:pt x="17802" y="10638"/>
                  </a:lnTo>
                  <a:lnTo>
                    <a:pt x="12657" y="19439"/>
                  </a:lnTo>
                  <a:close/>
                </a:path>
                <a:path w="57150" h="60960">
                  <a:moveTo>
                    <a:pt x="6409" y="30274"/>
                  </a:moveTo>
                  <a:lnTo>
                    <a:pt x="14486" y="34921"/>
                  </a:lnTo>
                  <a:lnTo>
                    <a:pt x="19542" y="26271"/>
                  </a:lnTo>
                  <a:lnTo>
                    <a:pt x="11553" y="21477"/>
                  </a:lnTo>
                  <a:lnTo>
                    <a:pt x="6409" y="30274"/>
                  </a:lnTo>
                  <a:close/>
                </a:path>
                <a:path w="57150" h="60960">
                  <a:moveTo>
                    <a:pt x="0" y="40993"/>
                  </a:moveTo>
                  <a:lnTo>
                    <a:pt x="8077" y="45637"/>
                  </a:lnTo>
                  <a:lnTo>
                    <a:pt x="13133" y="36990"/>
                  </a:lnTo>
                  <a:lnTo>
                    <a:pt x="5144" y="32192"/>
                  </a:lnTo>
                  <a:lnTo>
                    <a:pt x="0" y="40993"/>
                  </a:lnTo>
                  <a:close/>
                </a:path>
                <a:path w="57150" h="60960">
                  <a:moveTo>
                    <a:pt x="12517" y="48266"/>
                  </a:moveTo>
                  <a:lnTo>
                    <a:pt x="20594" y="52909"/>
                  </a:lnTo>
                  <a:lnTo>
                    <a:pt x="25651" y="44263"/>
                  </a:lnTo>
                  <a:lnTo>
                    <a:pt x="17661" y="39465"/>
                  </a:lnTo>
                  <a:lnTo>
                    <a:pt x="12517" y="48266"/>
                  </a:lnTo>
                  <a:close/>
                </a:path>
                <a:path w="57150" h="60960">
                  <a:moveTo>
                    <a:pt x="18927" y="37546"/>
                  </a:moveTo>
                  <a:lnTo>
                    <a:pt x="27005" y="42194"/>
                  </a:lnTo>
                  <a:lnTo>
                    <a:pt x="32061" y="33543"/>
                  </a:lnTo>
                  <a:lnTo>
                    <a:pt x="24071" y="28749"/>
                  </a:lnTo>
                  <a:lnTo>
                    <a:pt x="18927" y="37546"/>
                  </a:lnTo>
                  <a:close/>
                </a:path>
                <a:path w="57150" h="60960">
                  <a:moveTo>
                    <a:pt x="25173" y="26711"/>
                  </a:moveTo>
                  <a:lnTo>
                    <a:pt x="33250" y="31359"/>
                  </a:lnTo>
                  <a:lnTo>
                    <a:pt x="38307" y="22708"/>
                  </a:lnTo>
                  <a:lnTo>
                    <a:pt x="30317" y="17914"/>
                  </a:lnTo>
                  <a:lnTo>
                    <a:pt x="25173" y="26711"/>
                  </a:lnTo>
                  <a:close/>
                </a:path>
                <a:path w="57150" h="60960">
                  <a:moveTo>
                    <a:pt x="31434" y="16073"/>
                  </a:moveTo>
                  <a:lnTo>
                    <a:pt x="39512" y="20716"/>
                  </a:lnTo>
                  <a:lnTo>
                    <a:pt x="44564" y="12066"/>
                  </a:lnTo>
                  <a:lnTo>
                    <a:pt x="36578" y="7272"/>
                  </a:lnTo>
                  <a:lnTo>
                    <a:pt x="31434" y="16073"/>
                  </a:lnTo>
                  <a:close/>
                </a:path>
                <a:path w="57150" h="60960">
                  <a:moveTo>
                    <a:pt x="43646" y="23496"/>
                  </a:moveTo>
                  <a:lnTo>
                    <a:pt x="51724" y="28143"/>
                  </a:lnTo>
                  <a:lnTo>
                    <a:pt x="56780" y="19493"/>
                  </a:lnTo>
                  <a:lnTo>
                    <a:pt x="48790" y="14699"/>
                  </a:lnTo>
                  <a:lnTo>
                    <a:pt x="43646" y="23496"/>
                  </a:lnTo>
                  <a:close/>
                </a:path>
                <a:path w="57150" h="60960">
                  <a:moveTo>
                    <a:pt x="37389" y="34138"/>
                  </a:moveTo>
                  <a:lnTo>
                    <a:pt x="45467" y="38781"/>
                  </a:lnTo>
                  <a:lnTo>
                    <a:pt x="50523" y="30135"/>
                  </a:lnTo>
                  <a:lnTo>
                    <a:pt x="42533" y="25337"/>
                  </a:lnTo>
                  <a:lnTo>
                    <a:pt x="37389" y="34138"/>
                  </a:lnTo>
                  <a:close/>
                </a:path>
                <a:path w="57150" h="60960">
                  <a:moveTo>
                    <a:pt x="31143" y="44973"/>
                  </a:moveTo>
                  <a:lnTo>
                    <a:pt x="39221" y="49617"/>
                  </a:lnTo>
                  <a:lnTo>
                    <a:pt x="44273" y="40970"/>
                  </a:lnTo>
                  <a:lnTo>
                    <a:pt x="36287" y="36172"/>
                  </a:lnTo>
                  <a:lnTo>
                    <a:pt x="31143" y="44973"/>
                  </a:lnTo>
                  <a:close/>
                </a:path>
                <a:path w="57150" h="60960">
                  <a:moveTo>
                    <a:pt x="24733" y="55692"/>
                  </a:moveTo>
                  <a:lnTo>
                    <a:pt x="32811" y="60336"/>
                  </a:lnTo>
                  <a:lnTo>
                    <a:pt x="37867" y="51686"/>
                  </a:lnTo>
                  <a:lnTo>
                    <a:pt x="29877" y="46891"/>
                  </a:lnTo>
                  <a:lnTo>
                    <a:pt x="24733" y="556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092069" y="4560253"/>
              <a:ext cx="61800" cy="59668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8092068" y="4560253"/>
              <a:ext cx="62230" cy="59690"/>
            </a:xfrm>
            <a:custGeom>
              <a:avLst/>
              <a:gdLst/>
              <a:ahLst/>
              <a:cxnLst/>
              <a:rect l="l" t="t" r="r" b="b"/>
              <a:pathLst>
                <a:path w="62229" h="59689">
                  <a:moveTo>
                    <a:pt x="0" y="24654"/>
                  </a:moveTo>
                  <a:lnTo>
                    <a:pt x="56376" y="57479"/>
                  </a:lnTo>
                  <a:lnTo>
                    <a:pt x="58005" y="58600"/>
                  </a:lnTo>
                  <a:lnTo>
                    <a:pt x="59853" y="59347"/>
                  </a:lnTo>
                  <a:lnTo>
                    <a:pt x="61800" y="59668"/>
                  </a:lnTo>
                  <a:lnTo>
                    <a:pt x="61800" y="35596"/>
                  </a:lnTo>
                  <a:lnTo>
                    <a:pt x="0" y="0"/>
                  </a:lnTo>
                  <a:lnTo>
                    <a:pt x="0" y="2465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091665" y="4455792"/>
              <a:ext cx="163195" cy="165100"/>
            </a:xfrm>
            <a:custGeom>
              <a:avLst/>
              <a:gdLst/>
              <a:ahLst/>
              <a:cxnLst/>
              <a:rect l="l" t="t" r="r" b="b"/>
              <a:pathLst>
                <a:path w="163195" h="165100">
                  <a:moveTo>
                    <a:pt x="163015" y="83006"/>
                  </a:moveTo>
                  <a:lnTo>
                    <a:pt x="160465" y="76163"/>
                  </a:lnTo>
                  <a:lnTo>
                    <a:pt x="156978" y="69803"/>
                  </a:lnTo>
                  <a:lnTo>
                    <a:pt x="152618" y="64026"/>
                  </a:lnTo>
                  <a:lnTo>
                    <a:pt x="147448" y="58931"/>
                  </a:lnTo>
                  <a:lnTo>
                    <a:pt x="45939" y="0"/>
                  </a:lnTo>
                  <a:lnTo>
                    <a:pt x="29899" y="5303"/>
                  </a:lnTo>
                  <a:lnTo>
                    <a:pt x="23764" y="8918"/>
                  </a:lnTo>
                  <a:lnTo>
                    <a:pt x="18600" y="13736"/>
                  </a:lnTo>
                  <a:lnTo>
                    <a:pt x="14574" y="19565"/>
                  </a:lnTo>
                  <a:lnTo>
                    <a:pt x="11849" y="26213"/>
                  </a:lnTo>
                  <a:lnTo>
                    <a:pt x="11826" y="38079"/>
                  </a:lnTo>
                  <a:lnTo>
                    <a:pt x="15823" y="45610"/>
                  </a:lnTo>
                  <a:lnTo>
                    <a:pt x="23514" y="50362"/>
                  </a:lnTo>
                  <a:lnTo>
                    <a:pt x="31940" y="50508"/>
                  </a:lnTo>
                  <a:lnTo>
                    <a:pt x="3654" y="98477"/>
                  </a:lnTo>
                  <a:lnTo>
                    <a:pt x="1190" y="101110"/>
                  </a:lnTo>
                  <a:lnTo>
                    <a:pt x="0" y="104715"/>
                  </a:lnTo>
                  <a:lnTo>
                    <a:pt x="402" y="108324"/>
                  </a:lnTo>
                  <a:lnTo>
                    <a:pt x="402" y="129114"/>
                  </a:lnTo>
                  <a:lnTo>
                    <a:pt x="56778" y="161940"/>
                  </a:lnTo>
                  <a:lnTo>
                    <a:pt x="59915" y="164612"/>
                  </a:lnTo>
                  <a:lnTo>
                    <a:pt x="64485" y="164612"/>
                  </a:lnTo>
                  <a:lnTo>
                    <a:pt x="67622" y="161940"/>
                  </a:lnTo>
                  <a:lnTo>
                    <a:pt x="143512" y="118171"/>
                  </a:lnTo>
                  <a:lnTo>
                    <a:pt x="143512" y="106135"/>
                  </a:lnTo>
                  <a:lnTo>
                    <a:pt x="151980" y="106703"/>
                  </a:lnTo>
                  <a:lnTo>
                    <a:pt x="159852" y="101689"/>
                  </a:lnTo>
                  <a:lnTo>
                    <a:pt x="163030" y="93702"/>
                  </a:lnTo>
                  <a:lnTo>
                    <a:pt x="163015" y="83006"/>
                  </a:lnTo>
                  <a:close/>
                </a:path>
              </a:pathLst>
            </a:custGeom>
            <a:ln w="5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886194" y="3601974"/>
              <a:ext cx="1315085" cy="981075"/>
            </a:xfrm>
            <a:custGeom>
              <a:avLst/>
              <a:gdLst/>
              <a:ahLst/>
              <a:cxnLst/>
              <a:rect l="l" t="t" r="r" b="b"/>
              <a:pathLst>
                <a:path w="1315084" h="981075">
                  <a:moveTo>
                    <a:pt x="393064" y="980694"/>
                  </a:moveTo>
                  <a:lnTo>
                    <a:pt x="155448" y="304800"/>
                  </a:lnTo>
                </a:path>
                <a:path w="1315084" h="981075">
                  <a:moveTo>
                    <a:pt x="1314957" y="71513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422136" y="363785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>
                  <a:moveTo>
                    <a:pt x="0" y="0"/>
                  </a:moveTo>
                  <a:lnTo>
                    <a:pt x="61213" y="0"/>
                  </a:lnTo>
                </a:path>
              </a:pathLst>
            </a:custGeom>
            <a:ln w="42799">
              <a:solidFill>
                <a:srgbClr val="0000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895338" y="3736086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182879" y="0"/>
                  </a:moveTo>
                  <a:lnTo>
                    <a:pt x="125089" y="5090"/>
                  </a:lnTo>
                  <a:lnTo>
                    <a:pt x="74889" y="19263"/>
                  </a:lnTo>
                  <a:lnTo>
                    <a:pt x="35295" y="40873"/>
                  </a:lnTo>
                  <a:lnTo>
                    <a:pt x="0" y="99821"/>
                  </a:lnTo>
                  <a:lnTo>
                    <a:pt x="9326" y="131368"/>
                  </a:lnTo>
                  <a:lnTo>
                    <a:pt x="35295" y="158770"/>
                  </a:lnTo>
                  <a:lnTo>
                    <a:pt x="74889" y="180380"/>
                  </a:lnTo>
                  <a:lnTo>
                    <a:pt x="125089" y="194553"/>
                  </a:lnTo>
                  <a:lnTo>
                    <a:pt x="182879" y="199644"/>
                  </a:lnTo>
                  <a:lnTo>
                    <a:pt x="240670" y="194553"/>
                  </a:lnTo>
                  <a:lnTo>
                    <a:pt x="290870" y="180380"/>
                  </a:lnTo>
                  <a:lnTo>
                    <a:pt x="330464" y="158770"/>
                  </a:lnTo>
                  <a:lnTo>
                    <a:pt x="356433" y="131368"/>
                  </a:lnTo>
                  <a:lnTo>
                    <a:pt x="365759" y="99821"/>
                  </a:lnTo>
                  <a:lnTo>
                    <a:pt x="356433" y="68275"/>
                  </a:lnTo>
                  <a:lnTo>
                    <a:pt x="330464" y="40873"/>
                  </a:lnTo>
                  <a:lnTo>
                    <a:pt x="290870" y="19263"/>
                  </a:lnTo>
                  <a:lnTo>
                    <a:pt x="240670" y="509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895338" y="3736086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0" y="99821"/>
                  </a:moveTo>
                  <a:lnTo>
                    <a:pt x="35295" y="40873"/>
                  </a:lnTo>
                  <a:lnTo>
                    <a:pt x="74889" y="19263"/>
                  </a:lnTo>
                  <a:lnTo>
                    <a:pt x="125089" y="5090"/>
                  </a:lnTo>
                  <a:lnTo>
                    <a:pt x="182879" y="0"/>
                  </a:lnTo>
                  <a:lnTo>
                    <a:pt x="240670" y="5090"/>
                  </a:lnTo>
                  <a:lnTo>
                    <a:pt x="290870" y="19263"/>
                  </a:lnTo>
                  <a:lnTo>
                    <a:pt x="330464" y="40873"/>
                  </a:lnTo>
                  <a:lnTo>
                    <a:pt x="356433" y="68275"/>
                  </a:lnTo>
                  <a:lnTo>
                    <a:pt x="365759" y="99821"/>
                  </a:lnTo>
                  <a:lnTo>
                    <a:pt x="356433" y="131368"/>
                  </a:lnTo>
                  <a:lnTo>
                    <a:pt x="330464" y="158770"/>
                  </a:lnTo>
                  <a:lnTo>
                    <a:pt x="290870" y="180380"/>
                  </a:lnTo>
                  <a:lnTo>
                    <a:pt x="240670" y="194553"/>
                  </a:lnTo>
                  <a:lnTo>
                    <a:pt x="182879" y="199644"/>
                  </a:lnTo>
                  <a:lnTo>
                    <a:pt x="125089" y="194553"/>
                  </a:lnTo>
                  <a:lnTo>
                    <a:pt x="74889" y="180380"/>
                  </a:lnTo>
                  <a:lnTo>
                    <a:pt x="35295" y="158770"/>
                  </a:lnTo>
                  <a:lnTo>
                    <a:pt x="9326" y="131368"/>
                  </a:lnTo>
                  <a:lnTo>
                    <a:pt x="0" y="9982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531101" y="3679697"/>
              <a:ext cx="364490" cy="198120"/>
            </a:xfrm>
            <a:custGeom>
              <a:avLst/>
              <a:gdLst/>
              <a:ahLst/>
              <a:cxnLst/>
              <a:rect l="l" t="t" r="r" b="b"/>
              <a:pathLst>
                <a:path w="364490" h="198120">
                  <a:moveTo>
                    <a:pt x="182118" y="0"/>
                  </a:moveTo>
                  <a:lnTo>
                    <a:pt x="124553" y="5047"/>
                  </a:lnTo>
                  <a:lnTo>
                    <a:pt x="74560" y="19104"/>
                  </a:lnTo>
                  <a:lnTo>
                    <a:pt x="35137" y="40544"/>
                  </a:lnTo>
                  <a:lnTo>
                    <a:pt x="0" y="99059"/>
                  </a:lnTo>
                  <a:lnTo>
                    <a:pt x="9284" y="130381"/>
                  </a:lnTo>
                  <a:lnTo>
                    <a:pt x="35137" y="157575"/>
                  </a:lnTo>
                  <a:lnTo>
                    <a:pt x="74560" y="179015"/>
                  </a:lnTo>
                  <a:lnTo>
                    <a:pt x="124553" y="193072"/>
                  </a:lnTo>
                  <a:lnTo>
                    <a:pt x="182118" y="198119"/>
                  </a:lnTo>
                  <a:lnTo>
                    <a:pt x="239682" y="193072"/>
                  </a:lnTo>
                  <a:lnTo>
                    <a:pt x="289675" y="179015"/>
                  </a:lnTo>
                  <a:lnTo>
                    <a:pt x="329098" y="157575"/>
                  </a:lnTo>
                  <a:lnTo>
                    <a:pt x="354951" y="130381"/>
                  </a:lnTo>
                  <a:lnTo>
                    <a:pt x="364236" y="99059"/>
                  </a:lnTo>
                  <a:lnTo>
                    <a:pt x="354951" y="67738"/>
                  </a:lnTo>
                  <a:lnTo>
                    <a:pt x="329098" y="40544"/>
                  </a:lnTo>
                  <a:lnTo>
                    <a:pt x="289675" y="19104"/>
                  </a:lnTo>
                  <a:lnTo>
                    <a:pt x="239682" y="5047"/>
                  </a:lnTo>
                  <a:lnTo>
                    <a:pt x="182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531101" y="3679697"/>
              <a:ext cx="364490" cy="198120"/>
            </a:xfrm>
            <a:custGeom>
              <a:avLst/>
              <a:gdLst/>
              <a:ahLst/>
              <a:cxnLst/>
              <a:rect l="l" t="t" r="r" b="b"/>
              <a:pathLst>
                <a:path w="364490" h="198120">
                  <a:moveTo>
                    <a:pt x="0" y="99059"/>
                  </a:moveTo>
                  <a:lnTo>
                    <a:pt x="35137" y="40544"/>
                  </a:lnTo>
                  <a:lnTo>
                    <a:pt x="74560" y="19104"/>
                  </a:lnTo>
                  <a:lnTo>
                    <a:pt x="124553" y="5047"/>
                  </a:lnTo>
                  <a:lnTo>
                    <a:pt x="182118" y="0"/>
                  </a:lnTo>
                  <a:lnTo>
                    <a:pt x="239682" y="5047"/>
                  </a:lnTo>
                  <a:lnTo>
                    <a:pt x="289675" y="19104"/>
                  </a:lnTo>
                  <a:lnTo>
                    <a:pt x="329098" y="40544"/>
                  </a:lnTo>
                  <a:lnTo>
                    <a:pt x="354951" y="67738"/>
                  </a:lnTo>
                  <a:lnTo>
                    <a:pt x="364236" y="99059"/>
                  </a:lnTo>
                  <a:lnTo>
                    <a:pt x="354951" y="130381"/>
                  </a:lnTo>
                  <a:lnTo>
                    <a:pt x="329098" y="157575"/>
                  </a:lnTo>
                  <a:lnTo>
                    <a:pt x="289675" y="179015"/>
                  </a:lnTo>
                  <a:lnTo>
                    <a:pt x="239682" y="193072"/>
                  </a:lnTo>
                  <a:lnTo>
                    <a:pt x="182118" y="198119"/>
                  </a:lnTo>
                  <a:lnTo>
                    <a:pt x="124553" y="193072"/>
                  </a:lnTo>
                  <a:lnTo>
                    <a:pt x="74560" y="179015"/>
                  </a:lnTo>
                  <a:lnTo>
                    <a:pt x="35137" y="157575"/>
                  </a:lnTo>
                  <a:lnTo>
                    <a:pt x="9284" y="130381"/>
                  </a:lnTo>
                  <a:lnTo>
                    <a:pt x="0" y="99059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128510" y="3480053"/>
              <a:ext cx="364490" cy="200025"/>
            </a:xfrm>
            <a:custGeom>
              <a:avLst/>
              <a:gdLst/>
              <a:ahLst/>
              <a:cxnLst/>
              <a:rect l="l" t="t" r="r" b="b"/>
              <a:pathLst>
                <a:path w="364490" h="200025">
                  <a:moveTo>
                    <a:pt x="182118" y="0"/>
                  </a:moveTo>
                  <a:lnTo>
                    <a:pt x="124553" y="5090"/>
                  </a:lnTo>
                  <a:lnTo>
                    <a:pt x="74560" y="19263"/>
                  </a:lnTo>
                  <a:lnTo>
                    <a:pt x="35137" y="40873"/>
                  </a:lnTo>
                  <a:lnTo>
                    <a:pt x="0" y="99822"/>
                  </a:lnTo>
                  <a:lnTo>
                    <a:pt x="9284" y="131368"/>
                  </a:lnTo>
                  <a:lnTo>
                    <a:pt x="35137" y="158770"/>
                  </a:lnTo>
                  <a:lnTo>
                    <a:pt x="74560" y="180380"/>
                  </a:lnTo>
                  <a:lnTo>
                    <a:pt x="124553" y="194553"/>
                  </a:lnTo>
                  <a:lnTo>
                    <a:pt x="182118" y="199644"/>
                  </a:lnTo>
                  <a:lnTo>
                    <a:pt x="239682" y="194553"/>
                  </a:lnTo>
                  <a:lnTo>
                    <a:pt x="289675" y="180380"/>
                  </a:lnTo>
                  <a:lnTo>
                    <a:pt x="329098" y="158770"/>
                  </a:lnTo>
                  <a:lnTo>
                    <a:pt x="354951" y="131368"/>
                  </a:lnTo>
                  <a:lnTo>
                    <a:pt x="364236" y="99822"/>
                  </a:lnTo>
                  <a:lnTo>
                    <a:pt x="354951" y="68275"/>
                  </a:lnTo>
                  <a:lnTo>
                    <a:pt x="329098" y="40873"/>
                  </a:lnTo>
                  <a:lnTo>
                    <a:pt x="289675" y="19263"/>
                  </a:lnTo>
                  <a:lnTo>
                    <a:pt x="239682" y="5090"/>
                  </a:lnTo>
                  <a:lnTo>
                    <a:pt x="182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128510" y="3480053"/>
              <a:ext cx="364490" cy="200025"/>
            </a:xfrm>
            <a:custGeom>
              <a:avLst/>
              <a:gdLst/>
              <a:ahLst/>
              <a:cxnLst/>
              <a:rect l="l" t="t" r="r" b="b"/>
              <a:pathLst>
                <a:path w="364490" h="200025">
                  <a:moveTo>
                    <a:pt x="0" y="99822"/>
                  </a:moveTo>
                  <a:lnTo>
                    <a:pt x="35137" y="40873"/>
                  </a:lnTo>
                  <a:lnTo>
                    <a:pt x="74560" y="19263"/>
                  </a:lnTo>
                  <a:lnTo>
                    <a:pt x="124553" y="5090"/>
                  </a:lnTo>
                  <a:lnTo>
                    <a:pt x="182118" y="0"/>
                  </a:lnTo>
                  <a:lnTo>
                    <a:pt x="239682" y="5090"/>
                  </a:lnTo>
                  <a:lnTo>
                    <a:pt x="289675" y="19263"/>
                  </a:lnTo>
                  <a:lnTo>
                    <a:pt x="329098" y="40873"/>
                  </a:lnTo>
                  <a:lnTo>
                    <a:pt x="354951" y="68275"/>
                  </a:lnTo>
                  <a:lnTo>
                    <a:pt x="364236" y="99822"/>
                  </a:lnTo>
                  <a:lnTo>
                    <a:pt x="354951" y="131368"/>
                  </a:lnTo>
                  <a:lnTo>
                    <a:pt x="329098" y="158770"/>
                  </a:lnTo>
                  <a:lnTo>
                    <a:pt x="289675" y="180380"/>
                  </a:lnTo>
                  <a:lnTo>
                    <a:pt x="239682" y="194553"/>
                  </a:lnTo>
                  <a:lnTo>
                    <a:pt x="182118" y="199644"/>
                  </a:lnTo>
                  <a:lnTo>
                    <a:pt x="124553" y="194553"/>
                  </a:lnTo>
                  <a:lnTo>
                    <a:pt x="74560" y="180380"/>
                  </a:lnTo>
                  <a:lnTo>
                    <a:pt x="35137" y="158770"/>
                  </a:lnTo>
                  <a:lnTo>
                    <a:pt x="9284" y="131368"/>
                  </a:lnTo>
                  <a:lnTo>
                    <a:pt x="0" y="99822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464045" y="3536441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182879" y="0"/>
                  </a:moveTo>
                  <a:lnTo>
                    <a:pt x="125089" y="5090"/>
                  </a:lnTo>
                  <a:lnTo>
                    <a:pt x="74889" y="19263"/>
                  </a:lnTo>
                  <a:lnTo>
                    <a:pt x="35295" y="40873"/>
                  </a:lnTo>
                  <a:lnTo>
                    <a:pt x="0" y="99822"/>
                  </a:lnTo>
                  <a:lnTo>
                    <a:pt x="9326" y="131368"/>
                  </a:lnTo>
                  <a:lnTo>
                    <a:pt x="35295" y="158770"/>
                  </a:lnTo>
                  <a:lnTo>
                    <a:pt x="74889" y="180380"/>
                  </a:lnTo>
                  <a:lnTo>
                    <a:pt x="125089" y="194553"/>
                  </a:lnTo>
                  <a:lnTo>
                    <a:pt x="182879" y="199644"/>
                  </a:lnTo>
                  <a:lnTo>
                    <a:pt x="240670" y="194553"/>
                  </a:lnTo>
                  <a:lnTo>
                    <a:pt x="290870" y="180380"/>
                  </a:lnTo>
                  <a:lnTo>
                    <a:pt x="330464" y="158770"/>
                  </a:lnTo>
                  <a:lnTo>
                    <a:pt x="356433" y="131368"/>
                  </a:lnTo>
                  <a:lnTo>
                    <a:pt x="365759" y="99822"/>
                  </a:lnTo>
                  <a:lnTo>
                    <a:pt x="356433" y="68275"/>
                  </a:lnTo>
                  <a:lnTo>
                    <a:pt x="330464" y="40873"/>
                  </a:lnTo>
                  <a:lnTo>
                    <a:pt x="290870" y="19263"/>
                  </a:lnTo>
                  <a:lnTo>
                    <a:pt x="240670" y="509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464045" y="3536441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0" y="99822"/>
                  </a:moveTo>
                  <a:lnTo>
                    <a:pt x="35295" y="40873"/>
                  </a:lnTo>
                  <a:lnTo>
                    <a:pt x="74889" y="19263"/>
                  </a:lnTo>
                  <a:lnTo>
                    <a:pt x="125089" y="5090"/>
                  </a:lnTo>
                  <a:lnTo>
                    <a:pt x="182879" y="0"/>
                  </a:lnTo>
                  <a:lnTo>
                    <a:pt x="240670" y="5090"/>
                  </a:lnTo>
                  <a:lnTo>
                    <a:pt x="290870" y="19263"/>
                  </a:lnTo>
                  <a:lnTo>
                    <a:pt x="330464" y="40873"/>
                  </a:lnTo>
                  <a:lnTo>
                    <a:pt x="356433" y="68275"/>
                  </a:lnTo>
                  <a:lnTo>
                    <a:pt x="365759" y="99822"/>
                  </a:lnTo>
                  <a:lnTo>
                    <a:pt x="356433" y="131368"/>
                  </a:lnTo>
                  <a:lnTo>
                    <a:pt x="330464" y="158770"/>
                  </a:lnTo>
                  <a:lnTo>
                    <a:pt x="290870" y="180380"/>
                  </a:lnTo>
                  <a:lnTo>
                    <a:pt x="240670" y="194553"/>
                  </a:lnTo>
                  <a:lnTo>
                    <a:pt x="182879" y="199644"/>
                  </a:lnTo>
                  <a:lnTo>
                    <a:pt x="125089" y="194553"/>
                  </a:lnTo>
                  <a:lnTo>
                    <a:pt x="74889" y="180380"/>
                  </a:lnTo>
                  <a:lnTo>
                    <a:pt x="35295" y="158770"/>
                  </a:lnTo>
                  <a:lnTo>
                    <a:pt x="9326" y="131368"/>
                  </a:lnTo>
                  <a:lnTo>
                    <a:pt x="0" y="9982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729222" y="3736086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182879" y="0"/>
                  </a:moveTo>
                  <a:lnTo>
                    <a:pt x="125089" y="5090"/>
                  </a:lnTo>
                  <a:lnTo>
                    <a:pt x="74889" y="19263"/>
                  </a:lnTo>
                  <a:lnTo>
                    <a:pt x="35295" y="40873"/>
                  </a:lnTo>
                  <a:lnTo>
                    <a:pt x="0" y="99821"/>
                  </a:lnTo>
                  <a:lnTo>
                    <a:pt x="9326" y="131368"/>
                  </a:lnTo>
                  <a:lnTo>
                    <a:pt x="35295" y="158770"/>
                  </a:lnTo>
                  <a:lnTo>
                    <a:pt x="74889" y="180380"/>
                  </a:lnTo>
                  <a:lnTo>
                    <a:pt x="125089" y="194553"/>
                  </a:lnTo>
                  <a:lnTo>
                    <a:pt x="182879" y="199644"/>
                  </a:lnTo>
                  <a:lnTo>
                    <a:pt x="240670" y="194553"/>
                  </a:lnTo>
                  <a:lnTo>
                    <a:pt x="290870" y="180380"/>
                  </a:lnTo>
                  <a:lnTo>
                    <a:pt x="330464" y="158770"/>
                  </a:lnTo>
                  <a:lnTo>
                    <a:pt x="356433" y="131368"/>
                  </a:lnTo>
                  <a:lnTo>
                    <a:pt x="365759" y="99821"/>
                  </a:lnTo>
                  <a:lnTo>
                    <a:pt x="356433" y="68275"/>
                  </a:lnTo>
                  <a:lnTo>
                    <a:pt x="330464" y="40873"/>
                  </a:lnTo>
                  <a:lnTo>
                    <a:pt x="290870" y="19263"/>
                  </a:lnTo>
                  <a:lnTo>
                    <a:pt x="240670" y="509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729222" y="3736086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0" y="99821"/>
                  </a:moveTo>
                  <a:lnTo>
                    <a:pt x="35295" y="40873"/>
                  </a:lnTo>
                  <a:lnTo>
                    <a:pt x="74889" y="19263"/>
                  </a:lnTo>
                  <a:lnTo>
                    <a:pt x="125089" y="5090"/>
                  </a:lnTo>
                  <a:lnTo>
                    <a:pt x="182879" y="0"/>
                  </a:lnTo>
                  <a:lnTo>
                    <a:pt x="240670" y="5090"/>
                  </a:lnTo>
                  <a:lnTo>
                    <a:pt x="290870" y="19263"/>
                  </a:lnTo>
                  <a:lnTo>
                    <a:pt x="330464" y="40873"/>
                  </a:lnTo>
                  <a:lnTo>
                    <a:pt x="356433" y="68275"/>
                  </a:lnTo>
                  <a:lnTo>
                    <a:pt x="365759" y="99821"/>
                  </a:lnTo>
                  <a:lnTo>
                    <a:pt x="356433" y="131368"/>
                  </a:lnTo>
                  <a:lnTo>
                    <a:pt x="330464" y="158770"/>
                  </a:lnTo>
                  <a:lnTo>
                    <a:pt x="290870" y="180380"/>
                  </a:lnTo>
                  <a:lnTo>
                    <a:pt x="240670" y="194553"/>
                  </a:lnTo>
                  <a:lnTo>
                    <a:pt x="182879" y="199644"/>
                  </a:lnTo>
                  <a:lnTo>
                    <a:pt x="125089" y="194553"/>
                  </a:lnTo>
                  <a:lnTo>
                    <a:pt x="74889" y="180380"/>
                  </a:lnTo>
                  <a:lnTo>
                    <a:pt x="35295" y="158770"/>
                  </a:lnTo>
                  <a:lnTo>
                    <a:pt x="9326" y="131368"/>
                  </a:lnTo>
                  <a:lnTo>
                    <a:pt x="0" y="9982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194042" y="3592830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182879" y="0"/>
                  </a:moveTo>
                  <a:lnTo>
                    <a:pt x="125089" y="5090"/>
                  </a:lnTo>
                  <a:lnTo>
                    <a:pt x="74889" y="19263"/>
                  </a:lnTo>
                  <a:lnTo>
                    <a:pt x="35295" y="40873"/>
                  </a:lnTo>
                  <a:lnTo>
                    <a:pt x="0" y="99822"/>
                  </a:lnTo>
                  <a:lnTo>
                    <a:pt x="9326" y="131368"/>
                  </a:lnTo>
                  <a:lnTo>
                    <a:pt x="35295" y="158770"/>
                  </a:lnTo>
                  <a:lnTo>
                    <a:pt x="74889" y="180380"/>
                  </a:lnTo>
                  <a:lnTo>
                    <a:pt x="125089" y="194553"/>
                  </a:lnTo>
                  <a:lnTo>
                    <a:pt x="182879" y="199644"/>
                  </a:lnTo>
                  <a:lnTo>
                    <a:pt x="240670" y="194553"/>
                  </a:lnTo>
                  <a:lnTo>
                    <a:pt x="290870" y="180380"/>
                  </a:lnTo>
                  <a:lnTo>
                    <a:pt x="330464" y="158770"/>
                  </a:lnTo>
                  <a:lnTo>
                    <a:pt x="356433" y="131368"/>
                  </a:lnTo>
                  <a:lnTo>
                    <a:pt x="365759" y="99822"/>
                  </a:lnTo>
                  <a:lnTo>
                    <a:pt x="356433" y="68275"/>
                  </a:lnTo>
                  <a:lnTo>
                    <a:pt x="330464" y="40873"/>
                  </a:lnTo>
                  <a:lnTo>
                    <a:pt x="290870" y="19263"/>
                  </a:lnTo>
                  <a:lnTo>
                    <a:pt x="240670" y="509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194042" y="3592830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0" y="99822"/>
                  </a:moveTo>
                  <a:lnTo>
                    <a:pt x="35295" y="40873"/>
                  </a:lnTo>
                  <a:lnTo>
                    <a:pt x="74889" y="19263"/>
                  </a:lnTo>
                  <a:lnTo>
                    <a:pt x="125089" y="5090"/>
                  </a:lnTo>
                  <a:lnTo>
                    <a:pt x="182879" y="0"/>
                  </a:lnTo>
                  <a:lnTo>
                    <a:pt x="240670" y="5090"/>
                  </a:lnTo>
                  <a:lnTo>
                    <a:pt x="290870" y="19263"/>
                  </a:lnTo>
                  <a:lnTo>
                    <a:pt x="330464" y="40873"/>
                  </a:lnTo>
                  <a:lnTo>
                    <a:pt x="356433" y="68275"/>
                  </a:lnTo>
                  <a:lnTo>
                    <a:pt x="365759" y="99822"/>
                  </a:lnTo>
                  <a:lnTo>
                    <a:pt x="356433" y="131368"/>
                  </a:lnTo>
                  <a:lnTo>
                    <a:pt x="330464" y="158770"/>
                  </a:lnTo>
                  <a:lnTo>
                    <a:pt x="290870" y="180380"/>
                  </a:lnTo>
                  <a:lnTo>
                    <a:pt x="240670" y="194553"/>
                  </a:lnTo>
                  <a:lnTo>
                    <a:pt x="182879" y="199644"/>
                  </a:lnTo>
                  <a:lnTo>
                    <a:pt x="125089" y="194553"/>
                  </a:lnTo>
                  <a:lnTo>
                    <a:pt x="74889" y="180380"/>
                  </a:lnTo>
                  <a:lnTo>
                    <a:pt x="35295" y="158770"/>
                  </a:lnTo>
                  <a:lnTo>
                    <a:pt x="9326" y="131368"/>
                  </a:lnTo>
                  <a:lnTo>
                    <a:pt x="0" y="9982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630161" y="3422141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182880" y="0"/>
                  </a:moveTo>
                  <a:lnTo>
                    <a:pt x="125089" y="5090"/>
                  </a:lnTo>
                  <a:lnTo>
                    <a:pt x="74889" y="19263"/>
                  </a:lnTo>
                  <a:lnTo>
                    <a:pt x="35295" y="40873"/>
                  </a:lnTo>
                  <a:lnTo>
                    <a:pt x="0" y="99822"/>
                  </a:lnTo>
                  <a:lnTo>
                    <a:pt x="9326" y="131368"/>
                  </a:lnTo>
                  <a:lnTo>
                    <a:pt x="35295" y="158770"/>
                  </a:lnTo>
                  <a:lnTo>
                    <a:pt x="74889" y="180380"/>
                  </a:lnTo>
                  <a:lnTo>
                    <a:pt x="125089" y="194553"/>
                  </a:lnTo>
                  <a:lnTo>
                    <a:pt x="182880" y="199644"/>
                  </a:lnTo>
                  <a:lnTo>
                    <a:pt x="240670" y="194553"/>
                  </a:lnTo>
                  <a:lnTo>
                    <a:pt x="290870" y="180380"/>
                  </a:lnTo>
                  <a:lnTo>
                    <a:pt x="330464" y="158770"/>
                  </a:lnTo>
                  <a:lnTo>
                    <a:pt x="356433" y="131368"/>
                  </a:lnTo>
                  <a:lnTo>
                    <a:pt x="365760" y="99822"/>
                  </a:lnTo>
                  <a:lnTo>
                    <a:pt x="356433" y="68275"/>
                  </a:lnTo>
                  <a:lnTo>
                    <a:pt x="330464" y="40873"/>
                  </a:lnTo>
                  <a:lnTo>
                    <a:pt x="290870" y="19263"/>
                  </a:lnTo>
                  <a:lnTo>
                    <a:pt x="240670" y="509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630161" y="3422141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0" y="99822"/>
                  </a:moveTo>
                  <a:lnTo>
                    <a:pt x="35295" y="40873"/>
                  </a:lnTo>
                  <a:lnTo>
                    <a:pt x="74889" y="19263"/>
                  </a:lnTo>
                  <a:lnTo>
                    <a:pt x="125089" y="5090"/>
                  </a:lnTo>
                  <a:lnTo>
                    <a:pt x="182880" y="0"/>
                  </a:lnTo>
                  <a:lnTo>
                    <a:pt x="240670" y="5090"/>
                  </a:lnTo>
                  <a:lnTo>
                    <a:pt x="290870" y="19263"/>
                  </a:lnTo>
                  <a:lnTo>
                    <a:pt x="330464" y="40873"/>
                  </a:lnTo>
                  <a:lnTo>
                    <a:pt x="356433" y="68275"/>
                  </a:lnTo>
                  <a:lnTo>
                    <a:pt x="365760" y="99822"/>
                  </a:lnTo>
                  <a:lnTo>
                    <a:pt x="356433" y="131368"/>
                  </a:lnTo>
                  <a:lnTo>
                    <a:pt x="330464" y="158770"/>
                  </a:lnTo>
                  <a:lnTo>
                    <a:pt x="290870" y="180380"/>
                  </a:lnTo>
                  <a:lnTo>
                    <a:pt x="240670" y="194553"/>
                  </a:lnTo>
                  <a:lnTo>
                    <a:pt x="182880" y="199644"/>
                  </a:lnTo>
                  <a:lnTo>
                    <a:pt x="125089" y="194553"/>
                  </a:lnTo>
                  <a:lnTo>
                    <a:pt x="74889" y="180380"/>
                  </a:lnTo>
                  <a:lnTo>
                    <a:pt x="35295" y="158770"/>
                  </a:lnTo>
                  <a:lnTo>
                    <a:pt x="9326" y="131368"/>
                  </a:lnTo>
                  <a:lnTo>
                    <a:pt x="0" y="99822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928866" y="3394710"/>
              <a:ext cx="365760" cy="198120"/>
            </a:xfrm>
            <a:custGeom>
              <a:avLst/>
              <a:gdLst/>
              <a:ahLst/>
              <a:cxnLst/>
              <a:rect l="l" t="t" r="r" b="b"/>
              <a:pathLst>
                <a:path w="365759" h="198120">
                  <a:moveTo>
                    <a:pt x="182879" y="0"/>
                  </a:moveTo>
                  <a:lnTo>
                    <a:pt x="125089" y="5047"/>
                  </a:lnTo>
                  <a:lnTo>
                    <a:pt x="74889" y="19104"/>
                  </a:lnTo>
                  <a:lnTo>
                    <a:pt x="35295" y="40544"/>
                  </a:lnTo>
                  <a:lnTo>
                    <a:pt x="0" y="99060"/>
                  </a:lnTo>
                  <a:lnTo>
                    <a:pt x="9326" y="130381"/>
                  </a:lnTo>
                  <a:lnTo>
                    <a:pt x="35295" y="157575"/>
                  </a:lnTo>
                  <a:lnTo>
                    <a:pt x="74889" y="179015"/>
                  </a:lnTo>
                  <a:lnTo>
                    <a:pt x="125089" y="193072"/>
                  </a:lnTo>
                  <a:lnTo>
                    <a:pt x="182879" y="198119"/>
                  </a:lnTo>
                  <a:lnTo>
                    <a:pt x="240670" y="193072"/>
                  </a:lnTo>
                  <a:lnTo>
                    <a:pt x="290870" y="179015"/>
                  </a:lnTo>
                  <a:lnTo>
                    <a:pt x="330464" y="157575"/>
                  </a:lnTo>
                  <a:lnTo>
                    <a:pt x="356433" y="130381"/>
                  </a:lnTo>
                  <a:lnTo>
                    <a:pt x="365759" y="99060"/>
                  </a:lnTo>
                  <a:lnTo>
                    <a:pt x="356433" y="67738"/>
                  </a:lnTo>
                  <a:lnTo>
                    <a:pt x="330464" y="40544"/>
                  </a:lnTo>
                  <a:lnTo>
                    <a:pt x="290870" y="19104"/>
                  </a:lnTo>
                  <a:lnTo>
                    <a:pt x="240670" y="5047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928866" y="3394710"/>
              <a:ext cx="365760" cy="198120"/>
            </a:xfrm>
            <a:custGeom>
              <a:avLst/>
              <a:gdLst/>
              <a:ahLst/>
              <a:cxnLst/>
              <a:rect l="l" t="t" r="r" b="b"/>
              <a:pathLst>
                <a:path w="365759" h="198120">
                  <a:moveTo>
                    <a:pt x="0" y="99060"/>
                  </a:moveTo>
                  <a:lnTo>
                    <a:pt x="35295" y="40544"/>
                  </a:lnTo>
                  <a:lnTo>
                    <a:pt x="74889" y="19104"/>
                  </a:lnTo>
                  <a:lnTo>
                    <a:pt x="125089" y="5047"/>
                  </a:lnTo>
                  <a:lnTo>
                    <a:pt x="182879" y="0"/>
                  </a:lnTo>
                  <a:lnTo>
                    <a:pt x="240670" y="5047"/>
                  </a:lnTo>
                  <a:lnTo>
                    <a:pt x="290870" y="19104"/>
                  </a:lnTo>
                  <a:lnTo>
                    <a:pt x="330464" y="40544"/>
                  </a:lnTo>
                  <a:lnTo>
                    <a:pt x="356433" y="67738"/>
                  </a:lnTo>
                  <a:lnTo>
                    <a:pt x="365759" y="99060"/>
                  </a:lnTo>
                  <a:lnTo>
                    <a:pt x="356433" y="130381"/>
                  </a:lnTo>
                  <a:lnTo>
                    <a:pt x="330464" y="157575"/>
                  </a:lnTo>
                  <a:lnTo>
                    <a:pt x="290870" y="179015"/>
                  </a:lnTo>
                  <a:lnTo>
                    <a:pt x="240670" y="193072"/>
                  </a:lnTo>
                  <a:lnTo>
                    <a:pt x="182879" y="198119"/>
                  </a:lnTo>
                  <a:lnTo>
                    <a:pt x="125089" y="193072"/>
                  </a:lnTo>
                  <a:lnTo>
                    <a:pt x="74889" y="179015"/>
                  </a:lnTo>
                  <a:lnTo>
                    <a:pt x="35295" y="157575"/>
                  </a:lnTo>
                  <a:lnTo>
                    <a:pt x="9326" y="130381"/>
                  </a:lnTo>
                  <a:lnTo>
                    <a:pt x="0" y="9906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094982" y="3679697"/>
              <a:ext cx="365760" cy="198120"/>
            </a:xfrm>
            <a:custGeom>
              <a:avLst/>
              <a:gdLst/>
              <a:ahLst/>
              <a:cxnLst/>
              <a:rect l="l" t="t" r="r" b="b"/>
              <a:pathLst>
                <a:path w="365759" h="198120">
                  <a:moveTo>
                    <a:pt x="182879" y="0"/>
                  </a:moveTo>
                  <a:lnTo>
                    <a:pt x="125089" y="5047"/>
                  </a:lnTo>
                  <a:lnTo>
                    <a:pt x="74889" y="19104"/>
                  </a:lnTo>
                  <a:lnTo>
                    <a:pt x="35295" y="40544"/>
                  </a:lnTo>
                  <a:lnTo>
                    <a:pt x="0" y="99059"/>
                  </a:lnTo>
                  <a:lnTo>
                    <a:pt x="9326" y="130381"/>
                  </a:lnTo>
                  <a:lnTo>
                    <a:pt x="35295" y="157575"/>
                  </a:lnTo>
                  <a:lnTo>
                    <a:pt x="74889" y="179015"/>
                  </a:lnTo>
                  <a:lnTo>
                    <a:pt x="125089" y="193072"/>
                  </a:lnTo>
                  <a:lnTo>
                    <a:pt x="182879" y="198119"/>
                  </a:lnTo>
                  <a:lnTo>
                    <a:pt x="240670" y="193072"/>
                  </a:lnTo>
                  <a:lnTo>
                    <a:pt x="290870" y="179015"/>
                  </a:lnTo>
                  <a:lnTo>
                    <a:pt x="330464" y="157575"/>
                  </a:lnTo>
                  <a:lnTo>
                    <a:pt x="356433" y="130381"/>
                  </a:lnTo>
                  <a:lnTo>
                    <a:pt x="365760" y="99059"/>
                  </a:lnTo>
                  <a:lnTo>
                    <a:pt x="356433" y="67738"/>
                  </a:lnTo>
                  <a:lnTo>
                    <a:pt x="330464" y="40544"/>
                  </a:lnTo>
                  <a:lnTo>
                    <a:pt x="290870" y="19104"/>
                  </a:lnTo>
                  <a:lnTo>
                    <a:pt x="240670" y="5047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094982" y="3679697"/>
              <a:ext cx="365760" cy="198120"/>
            </a:xfrm>
            <a:custGeom>
              <a:avLst/>
              <a:gdLst/>
              <a:ahLst/>
              <a:cxnLst/>
              <a:rect l="l" t="t" r="r" b="b"/>
              <a:pathLst>
                <a:path w="365759" h="198120">
                  <a:moveTo>
                    <a:pt x="0" y="99059"/>
                  </a:moveTo>
                  <a:lnTo>
                    <a:pt x="35295" y="40544"/>
                  </a:lnTo>
                  <a:lnTo>
                    <a:pt x="74889" y="19104"/>
                  </a:lnTo>
                  <a:lnTo>
                    <a:pt x="125089" y="5047"/>
                  </a:lnTo>
                  <a:lnTo>
                    <a:pt x="182879" y="0"/>
                  </a:lnTo>
                  <a:lnTo>
                    <a:pt x="240670" y="5047"/>
                  </a:lnTo>
                  <a:lnTo>
                    <a:pt x="290870" y="19104"/>
                  </a:lnTo>
                  <a:lnTo>
                    <a:pt x="330464" y="40544"/>
                  </a:lnTo>
                  <a:lnTo>
                    <a:pt x="356433" y="67738"/>
                  </a:lnTo>
                  <a:lnTo>
                    <a:pt x="365760" y="99059"/>
                  </a:lnTo>
                  <a:lnTo>
                    <a:pt x="356433" y="130381"/>
                  </a:lnTo>
                  <a:lnTo>
                    <a:pt x="330464" y="157575"/>
                  </a:lnTo>
                  <a:lnTo>
                    <a:pt x="290870" y="179015"/>
                  </a:lnTo>
                  <a:lnTo>
                    <a:pt x="240670" y="193072"/>
                  </a:lnTo>
                  <a:lnTo>
                    <a:pt x="182879" y="198119"/>
                  </a:lnTo>
                  <a:lnTo>
                    <a:pt x="125089" y="193072"/>
                  </a:lnTo>
                  <a:lnTo>
                    <a:pt x="74889" y="179015"/>
                  </a:lnTo>
                  <a:lnTo>
                    <a:pt x="35295" y="157575"/>
                  </a:lnTo>
                  <a:lnTo>
                    <a:pt x="9326" y="130381"/>
                  </a:lnTo>
                  <a:lnTo>
                    <a:pt x="0" y="99059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595872" y="3450336"/>
              <a:ext cx="864235" cy="426720"/>
            </a:xfrm>
            <a:custGeom>
              <a:avLst/>
              <a:gdLst/>
              <a:ahLst/>
              <a:cxnLst/>
              <a:rect l="l" t="t" r="r" b="b"/>
              <a:pathLst>
                <a:path w="864234" h="426720">
                  <a:moveTo>
                    <a:pt x="432053" y="0"/>
                  </a:moveTo>
                  <a:lnTo>
                    <a:pt x="368204" y="2312"/>
                  </a:lnTo>
                  <a:lnTo>
                    <a:pt x="307265" y="9031"/>
                  </a:lnTo>
                  <a:lnTo>
                    <a:pt x="249903" y="19826"/>
                  </a:lnTo>
                  <a:lnTo>
                    <a:pt x="196788" y="34368"/>
                  </a:lnTo>
                  <a:lnTo>
                    <a:pt x="148588" y="52326"/>
                  </a:lnTo>
                  <a:lnTo>
                    <a:pt x="105970" y="73371"/>
                  </a:lnTo>
                  <a:lnTo>
                    <a:pt x="69602" y="97174"/>
                  </a:lnTo>
                  <a:lnTo>
                    <a:pt x="40153" y="123403"/>
                  </a:lnTo>
                  <a:lnTo>
                    <a:pt x="4684" y="181826"/>
                  </a:lnTo>
                  <a:lnTo>
                    <a:pt x="0" y="213359"/>
                  </a:lnTo>
                  <a:lnTo>
                    <a:pt x="4684" y="244893"/>
                  </a:lnTo>
                  <a:lnTo>
                    <a:pt x="40153" y="303316"/>
                  </a:lnTo>
                  <a:lnTo>
                    <a:pt x="69602" y="329545"/>
                  </a:lnTo>
                  <a:lnTo>
                    <a:pt x="105970" y="353348"/>
                  </a:lnTo>
                  <a:lnTo>
                    <a:pt x="148588" y="374393"/>
                  </a:lnTo>
                  <a:lnTo>
                    <a:pt x="196788" y="392351"/>
                  </a:lnTo>
                  <a:lnTo>
                    <a:pt x="249903" y="406893"/>
                  </a:lnTo>
                  <a:lnTo>
                    <a:pt x="307265" y="417688"/>
                  </a:lnTo>
                  <a:lnTo>
                    <a:pt x="368204" y="424407"/>
                  </a:lnTo>
                  <a:lnTo>
                    <a:pt x="432053" y="426719"/>
                  </a:lnTo>
                  <a:lnTo>
                    <a:pt x="495903" y="424407"/>
                  </a:lnTo>
                  <a:lnTo>
                    <a:pt x="556842" y="417688"/>
                  </a:lnTo>
                  <a:lnTo>
                    <a:pt x="614204" y="406893"/>
                  </a:lnTo>
                  <a:lnTo>
                    <a:pt x="667319" y="392351"/>
                  </a:lnTo>
                  <a:lnTo>
                    <a:pt x="715519" y="374393"/>
                  </a:lnTo>
                  <a:lnTo>
                    <a:pt x="758137" y="353348"/>
                  </a:lnTo>
                  <a:lnTo>
                    <a:pt x="794505" y="329545"/>
                  </a:lnTo>
                  <a:lnTo>
                    <a:pt x="823954" y="303316"/>
                  </a:lnTo>
                  <a:lnTo>
                    <a:pt x="859423" y="244893"/>
                  </a:lnTo>
                  <a:lnTo>
                    <a:pt x="864107" y="213359"/>
                  </a:lnTo>
                  <a:lnTo>
                    <a:pt x="859423" y="181826"/>
                  </a:lnTo>
                  <a:lnTo>
                    <a:pt x="823954" y="123403"/>
                  </a:lnTo>
                  <a:lnTo>
                    <a:pt x="794505" y="97174"/>
                  </a:lnTo>
                  <a:lnTo>
                    <a:pt x="758137" y="73371"/>
                  </a:lnTo>
                  <a:lnTo>
                    <a:pt x="715519" y="52326"/>
                  </a:lnTo>
                  <a:lnTo>
                    <a:pt x="667319" y="34368"/>
                  </a:lnTo>
                  <a:lnTo>
                    <a:pt x="614204" y="19826"/>
                  </a:lnTo>
                  <a:lnTo>
                    <a:pt x="556842" y="9031"/>
                  </a:lnTo>
                  <a:lnTo>
                    <a:pt x="495903" y="2312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277137" y="2279137"/>
              <a:ext cx="1366520" cy="460375"/>
            </a:xfrm>
            <a:custGeom>
              <a:avLst/>
              <a:gdLst/>
              <a:ahLst/>
              <a:cxnLst/>
              <a:rect l="l" t="t" r="r" b="b"/>
              <a:pathLst>
                <a:path w="1366520" h="460375">
                  <a:moveTo>
                    <a:pt x="860548" y="0"/>
                  </a:moveTo>
                  <a:lnTo>
                    <a:pt x="803904" y="2946"/>
                  </a:lnTo>
                  <a:lnTo>
                    <a:pt x="747881" y="10502"/>
                  </a:lnTo>
                  <a:lnTo>
                    <a:pt x="697099" y="21856"/>
                  </a:lnTo>
                  <a:lnTo>
                    <a:pt x="656177" y="36199"/>
                  </a:lnTo>
                  <a:lnTo>
                    <a:pt x="637657" y="23356"/>
                  </a:lnTo>
                  <a:lnTo>
                    <a:pt x="613362" y="13085"/>
                  </a:lnTo>
                  <a:lnTo>
                    <a:pt x="584471" y="5767"/>
                  </a:lnTo>
                  <a:lnTo>
                    <a:pt x="552164" y="1782"/>
                  </a:lnTo>
                  <a:lnTo>
                    <a:pt x="515356" y="1679"/>
                  </a:lnTo>
                  <a:lnTo>
                    <a:pt x="480393" y="5910"/>
                  </a:lnTo>
                  <a:lnTo>
                    <a:pt x="449026" y="14141"/>
                  </a:lnTo>
                  <a:lnTo>
                    <a:pt x="423005" y="26039"/>
                  </a:lnTo>
                  <a:lnTo>
                    <a:pt x="385506" y="11436"/>
                  </a:lnTo>
                  <a:lnTo>
                    <a:pt x="340947" y="3132"/>
                  </a:lnTo>
                  <a:lnTo>
                    <a:pt x="292935" y="1518"/>
                  </a:lnTo>
                  <a:lnTo>
                    <a:pt x="245078" y="6989"/>
                  </a:lnTo>
                  <a:lnTo>
                    <a:pt x="212326" y="15766"/>
                  </a:lnTo>
                  <a:lnTo>
                    <a:pt x="185658" y="27770"/>
                  </a:lnTo>
                  <a:lnTo>
                    <a:pt x="166157" y="42369"/>
                  </a:lnTo>
                  <a:lnTo>
                    <a:pt x="154908" y="58932"/>
                  </a:lnTo>
                  <a:lnTo>
                    <a:pt x="116254" y="66219"/>
                  </a:lnTo>
                  <a:lnTo>
                    <a:pt x="56949" y="91936"/>
                  </a:lnTo>
                  <a:lnTo>
                    <a:pt x="32200" y="122885"/>
                  </a:lnTo>
                  <a:lnTo>
                    <a:pt x="30781" y="136783"/>
                  </a:lnTo>
                  <a:lnTo>
                    <a:pt x="34815" y="150587"/>
                  </a:lnTo>
                  <a:lnTo>
                    <a:pt x="44291" y="163961"/>
                  </a:lnTo>
                  <a:lnTo>
                    <a:pt x="19303" y="182892"/>
                  </a:lnTo>
                  <a:lnTo>
                    <a:pt x="4413" y="203681"/>
                  </a:lnTo>
                  <a:lnTo>
                    <a:pt x="0" y="225469"/>
                  </a:lnTo>
                  <a:lnTo>
                    <a:pt x="6445" y="247400"/>
                  </a:lnTo>
                  <a:lnTo>
                    <a:pt x="30932" y="274314"/>
                  </a:lnTo>
                  <a:lnTo>
                    <a:pt x="70707" y="296311"/>
                  </a:lnTo>
                  <a:lnTo>
                    <a:pt x="122674" y="312141"/>
                  </a:lnTo>
                  <a:lnTo>
                    <a:pt x="183737" y="320552"/>
                  </a:lnTo>
                  <a:lnTo>
                    <a:pt x="188265" y="338247"/>
                  </a:lnTo>
                  <a:lnTo>
                    <a:pt x="220563" y="370112"/>
                  </a:lnTo>
                  <a:lnTo>
                    <a:pt x="297084" y="397141"/>
                  </a:lnTo>
                  <a:lnTo>
                    <a:pt x="352647" y="403166"/>
                  </a:lnTo>
                  <a:lnTo>
                    <a:pt x="409543" y="401094"/>
                  </a:lnTo>
                  <a:lnTo>
                    <a:pt x="463391" y="390783"/>
                  </a:lnTo>
                  <a:lnTo>
                    <a:pt x="486433" y="414116"/>
                  </a:lnTo>
                  <a:lnTo>
                    <a:pt x="521239" y="433614"/>
                  </a:lnTo>
                  <a:lnTo>
                    <a:pt x="565761" y="448398"/>
                  </a:lnTo>
                  <a:lnTo>
                    <a:pt x="617950" y="457585"/>
                  </a:lnTo>
                  <a:lnTo>
                    <a:pt x="670107" y="460271"/>
                  </a:lnTo>
                  <a:lnTo>
                    <a:pt x="721051" y="457152"/>
                  </a:lnTo>
                  <a:lnTo>
                    <a:pt x="768625" y="448615"/>
                  </a:lnTo>
                  <a:lnTo>
                    <a:pt x="810669" y="435042"/>
                  </a:lnTo>
                  <a:lnTo>
                    <a:pt x="845026" y="416818"/>
                  </a:lnTo>
                  <a:lnTo>
                    <a:pt x="897055" y="427597"/>
                  </a:lnTo>
                  <a:lnTo>
                    <a:pt x="951278" y="432449"/>
                  </a:lnTo>
                  <a:lnTo>
                    <a:pt x="1005616" y="431621"/>
                  </a:lnTo>
                  <a:lnTo>
                    <a:pt x="1057984" y="425358"/>
                  </a:lnTo>
                  <a:lnTo>
                    <a:pt x="1106303" y="413908"/>
                  </a:lnTo>
                  <a:lnTo>
                    <a:pt x="1148491" y="397517"/>
                  </a:lnTo>
                  <a:lnTo>
                    <a:pt x="1182465" y="376432"/>
                  </a:lnTo>
                  <a:lnTo>
                    <a:pt x="1231181" y="375071"/>
                  </a:lnTo>
                  <a:lnTo>
                    <a:pt x="1274635" y="366399"/>
                  </a:lnTo>
                  <a:lnTo>
                    <a:pt x="1309088" y="351536"/>
                  </a:lnTo>
                  <a:lnTo>
                    <a:pt x="1330801" y="331601"/>
                  </a:lnTo>
                  <a:lnTo>
                    <a:pt x="1336252" y="315423"/>
                  </a:lnTo>
                  <a:lnTo>
                    <a:pt x="1332499" y="299423"/>
                  </a:lnTo>
                  <a:lnTo>
                    <a:pt x="1319960" y="284399"/>
                  </a:lnTo>
                  <a:lnTo>
                    <a:pt x="1299051" y="271149"/>
                  </a:lnTo>
                  <a:lnTo>
                    <a:pt x="1330368" y="259533"/>
                  </a:lnTo>
                  <a:lnTo>
                    <a:pt x="1352708" y="244606"/>
                  </a:lnTo>
                  <a:lnTo>
                    <a:pt x="1364952" y="227394"/>
                  </a:lnTo>
                  <a:lnTo>
                    <a:pt x="1365980" y="208919"/>
                  </a:lnTo>
                  <a:lnTo>
                    <a:pt x="1352641" y="188413"/>
                  </a:lnTo>
                  <a:lnTo>
                    <a:pt x="1325943" y="171550"/>
                  </a:lnTo>
                  <a:lnTo>
                    <a:pt x="1288720" y="159592"/>
                  </a:lnTo>
                  <a:lnTo>
                    <a:pt x="1243806" y="153801"/>
                  </a:lnTo>
                  <a:lnTo>
                    <a:pt x="1242663" y="152277"/>
                  </a:lnTo>
                  <a:lnTo>
                    <a:pt x="1224629" y="100366"/>
                  </a:lnTo>
                  <a:lnTo>
                    <a:pt x="1168495" y="54360"/>
                  </a:lnTo>
                  <a:lnTo>
                    <a:pt x="1102264" y="28500"/>
                  </a:lnTo>
                  <a:lnTo>
                    <a:pt x="1055159" y="23410"/>
                  </a:lnTo>
                  <a:lnTo>
                    <a:pt x="988028" y="26928"/>
                  </a:lnTo>
                  <a:lnTo>
                    <a:pt x="957229" y="11180"/>
                  </a:lnTo>
                  <a:lnTo>
                    <a:pt x="913196" y="2474"/>
                  </a:lnTo>
                  <a:lnTo>
                    <a:pt x="860548" y="0"/>
                  </a:lnTo>
                  <a:close/>
                </a:path>
              </a:pathLst>
            </a:custGeom>
            <a:solidFill>
              <a:srgbClr val="D5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277137" y="2279137"/>
              <a:ext cx="1366520" cy="460375"/>
            </a:xfrm>
            <a:custGeom>
              <a:avLst/>
              <a:gdLst/>
              <a:ahLst/>
              <a:cxnLst/>
              <a:rect l="l" t="t" r="r" b="b"/>
              <a:pathLst>
                <a:path w="1366520" h="460375">
                  <a:moveTo>
                    <a:pt x="1242663" y="152277"/>
                  </a:moveTo>
                  <a:lnTo>
                    <a:pt x="1224629" y="100366"/>
                  </a:lnTo>
                  <a:lnTo>
                    <a:pt x="1168495" y="54360"/>
                  </a:lnTo>
                  <a:lnTo>
                    <a:pt x="1102264" y="28500"/>
                  </a:lnTo>
                  <a:lnTo>
                    <a:pt x="1055159" y="23410"/>
                  </a:lnTo>
                  <a:lnTo>
                    <a:pt x="988028" y="26928"/>
                  </a:lnTo>
                  <a:lnTo>
                    <a:pt x="957229" y="11180"/>
                  </a:lnTo>
                  <a:lnTo>
                    <a:pt x="913196" y="2474"/>
                  </a:lnTo>
                  <a:lnTo>
                    <a:pt x="860548" y="0"/>
                  </a:lnTo>
                  <a:lnTo>
                    <a:pt x="803904" y="2946"/>
                  </a:lnTo>
                  <a:lnTo>
                    <a:pt x="747881" y="10502"/>
                  </a:lnTo>
                  <a:lnTo>
                    <a:pt x="697099" y="21856"/>
                  </a:lnTo>
                  <a:lnTo>
                    <a:pt x="656177" y="36199"/>
                  </a:lnTo>
                  <a:lnTo>
                    <a:pt x="637657" y="23356"/>
                  </a:lnTo>
                  <a:lnTo>
                    <a:pt x="613362" y="13085"/>
                  </a:lnTo>
                  <a:lnTo>
                    <a:pt x="584471" y="5767"/>
                  </a:lnTo>
                  <a:lnTo>
                    <a:pt x="552164" y="1782"/>
                  </a:lnTo>
                  <a:lnTo>
                    <a:pt x="515356" y="1679"/>
                  </a:lnTo>
                  <a:lnTo>
                    <a:pt x="480393" y="5910"/>
                  </a:lnTo>
                  <a:lnTo>
                    <a:pt x="449026" y="14141"/>
                  </a:lnTo>
                  <a:lnTo>
                    <a:pt x="423005" y="26039"/>
                  </a:lnTo>
                  <a:lnTo>
                    <a:pt x="385506" y="11436"/>
                  </a:lnTo>
                  <a:lnTo>
                    <a:pt x="340947" y="3132"/>
                  </a:lnTo>
                  <a:lnTo>
                    <a:pt x="292935" y="1518"/>
                  </a:lnTo>
                  <a:lnTo>
                    <a:pt x="245078" y="6989"/>
                  </a:lnTo>
                  <a:lnTo>
                    <a:pt x="212326" y="15766"/>
                  </a:lnTo>
                  <a:lnTo>
                    <a:pt x="185658" y="27770"/>
                  </a:lnTo>
                  <a:lnTo>
                    <a:pt x="166157" y="42369"/>
                  </a:lnTo>
                  <a:lnTo>
                    <a:pt x="154908" y="58932"/>
                  </a:lnTo>
                  <a:lnTo>
                    <a:pt x="116254" y="66219"/>
                  </a:lnTo>
                  <a:lnTo>
                    <a:pt x="56949" y="91936"/>
                  </a:lnTo>
                  <a:lnTo>
                    <a:pt x="32200" y="122885"/>
                  </a:lnTo>
                  <a:lnTo>
                    <a:pt x="30781" y="136783"/>
                  </a:lnTo>
                  <a:lnTo>
                    <a:pt x="34815" y="150587"/>
                  </a:lnTo>
                  <a:lnTo>
                    <a:pt x="44291" y="163961"/>
                  </a:lnTo>
                  <a:lnTo>
                    <a:pt x="19303" y="182892"/>
                  </a:lnTo>
                  <a:lnTo>
                    <a:pt x="4413" y="203681"/>
                  </a:lnTo>
                  <a:lnTo>
                    <a:pt x="0" y="225469"/>
                  </a:lnTo>
                  <a:lnTo>
                    <a:pt x="6445" y="247400"/>
                  </a:lnTo>
                  <a:lnTo>
                    <a:pt x="30932" y="274314"/>
                  </a:lnTo>
                  <a:lnTo>
                    <a:pt x="70707" y="296311"/>
                  </a:lnTo>
                  <a:lnTo>
                    <a:pt x="122674" y="312141"/>
                  </a:lnTo>
                  <a:lnTo>
                    <a:pt x="183737" y="320552"/>
                  </a:lnTo>
                  <a:lnTo>
                    <a:pt x="188265" y="338247"/>
                  </a:lnTo>
                  <a:lnTo>
                    <a:pt x="220563" y="370112"/>
                  </a:lnTo>
                  <a:lnTo>
                    <a:pt x="297084" y="397141"/>
                  </a:lnTo>
                  <a:lnTo>
                    <a:pt x="352647" y="403166"/>
                  </a:lnTo>
                  <a:lnTo>
                    <a:pt x="409543" y="401094"/>
                  </a:lnTo>
                  <a:lnTo>
                    <a:pt x="463391" y="390783"/>
                  </a:lnTo>
                  <a:lnTo>
                    <a:pt x="486433" y="414116"/>
                  </a:lnTo>
                  <a:lnTo>
                    <a:pt x="521239" y="433614"/>
                  </a:lnTo>
                  <a:lnTo>
                    <a:pt x="565761" y="448398"/>
                  </a:lnTo>
                  <a:lnTo>
                    <a:pt x="617950" y="457585"/>
                  </a:lnTo>
                  <a:lnTo>
                    <a:pt x="670107" y="460271"/>
                  </a:lnTo>
                  <a:lnTo>
                    <a:pt x="721051" y="457152"/>
                  </a:lnTo>
                  <a:lnTo>
                    <a:pt x="768625" y="448615"/>
                  </a:lnTo>
                  <a:lnTo>
                    <a:pt x="810669" y="435042"/>
                  </a:lnTo>
                  <a:lnTo>
                    <a:pt x="845026" y="416818"/>
                  </a:lnTo>
                  <a:lnTo>
                    <a:pt x="897055" y="427597"/>
                  </a:lnTo>
                  <a:lnTo>
                    <a:pt x="951278" y="432449"/>
                  </a:lnTo>
                  <a:lnTo>
                    <a:pt x="1005616" y="431621"/>
                  </a:lnTo>
                  <a:lnTo>
                    <a:pt x="1057984" y="425358"/>
                  </a:lnTo>
                  <a:lnTo>
                    <a:pt x="1106303" y="413908"/>
                  </a:lnTo>
                  <a:lnTo>
                    <a:pt x="1148491" y="397517"/>
                  </a:lnTo>
                  <a:lnTo>
                    <a:pt x="1182465" y="376432"/>
                  </a:lnTo>
                  <a:lnTo>
                    <a:pt x="1231181" y="375071"/>
                  </a:lnTo>
                  <a:lnTo>
                    <a:pt x="1274635" y="366399"/>
                  </a:lnTo>
                  <a:lnTo>
                    <a:pt x="1309088" y="351536"/>
                  </a:lnTo>
                  <a:lnTo>
                    <a:pt x="1330801" y="331601"/>
                  </a:lnTo>
                  <a:lnTo>
                    <a:pt x="1336252" y="315423"/>
                  </a:lnTo>
                  <a:lnTo>
                    <a:pt x="1332499" y="299423"/>
                  </a:lnTo>
                  <a:lnTo>
                    <a:pt x="1319960" y="284399"/>
                  </a:lnTo>
                  <a:lnTo>
                    <a:pt x="1299051" y="271149"/>
                  </a:lnTo>
                  <a:lnTo>
                    <a:pt x="1330368" y="259533"/>
                  </a:lnTo>
                  <a:lnTo>
                    <a:pt x="1352708" y="244606"/>
                  </a:lnTo>
                  <a:lnTo>
                    <a:pt x="1364952" y="227394"/>
                  </a:lnTo>
                  <a:lnTo>
                    <a:pt x="1365980" y="208919"/>
                  </a:lnTo>
                  <a:lnTo>
                    <a:pt x="1352641" y="188413"/>
                  </a:lnTo>
                  <a:lnTo>
                    <a:pt x="1325943" y="171550"/>
                  </a:lnTo>
                  <a:lnTo>
                    <a:pt x="1288720" y="159592"/>
                  </a:lnTo>
                  <a:lnTo>
                    <a:pt x="1243806" y="153801"/>
                  </a:lnTo>
                  <a:lnTo>
                    <a:pt x="1243425" y="153293"/>
                  </a:lnTo>
                  <a:lnTo>
                    <a:pt x="1243044" y="152785"/>
                  </a:lnTo>
                  <a:lnTo>
                    <a:pt x="1242663" y="152277"/>
                  </a:lnTo>
                  <a:close/>
                </a:path>
                <a:path w="1366520" h="460375">
                  <a:moveTo>
                    <a:pt x="1217517" y="277753"/>
                  </a:moveTo>
                  <a:lnTo>
                    <a:pt x="1238414" y="277763"/>
                  </a:lnTo>
                  <a:lnTo>
                    <a:pt x="1258966" y="276309"/>
                  </a:lnTo>
                  <a:lnTo>
                    <a:pt x="1278828" y="273449"/>
                  </a:lnTo>
                  <a:lnTo>
                    <a:pt x="1297654" y="269244"/>
                  </a:lnTo>
                </a:path>
                <a:path w="1366520" h="460375">
                  <a:moveTo>
                    <a:pt x="1146905" y="370336"/>
                  </a:moveTo>
                  <a:lnTo>
                    <a:pt x="1155400" y="371739"/>
                  </a:lnTo>
                  <a:lnTo>
                    <a:pt x="1164097" y="372892"/>
                  </a:lnTo>
                  <a:lnTo>
                    <a:pt x="1172962" y="373783"/>
                  </a:lnTo>
                  <a:lnTo>
                    <a:pt x="1181957" y="374400"/>
                  </a:lnTo>
                </a:path>
                <a:path w="1366520" h="460375">
                  <a:moveTo>
                    <a:pt x="845153" y="414913"/>
                  </a:moveTo>
                  <a:lnTo>
                    <a:pt x="851197" y="410462"/>
                  </a:lnTo>
                  <a:lnTo>
                    <a:pt x="856742" y="405880"/>
                  </a:lnTo>
                  <a:lnTo>
                    <a:pt x="861762" y="401179"/>
                  </a:lnTo>
                  <a:lnTo>
                    <a:pt x="866235" y="396371"/>
                  </a:lnTo>
                </a:path>
                <a:path w="1366520" h="460375">
                  <a:moveTo>
                    <a:pt x="454882" y="368812"/>
                  </a:moveTo>
                  <a:lnTo>
                    <a:pt x="456025" y="375670"/>
                  </a:lnTo>
                  <a:lnTo>
                    <a:pt x="458946" y="382528"/>
                  </a:lnTo>
                  <a:lnTo>
                    <a:pt x="463264" y="389132"/>
                  </a:lnTo>
                </a:path>
                <a:path w="1366520" h="460375">
                  <a:moveTo>
                    <a:pt x="190341" y="267974"/>
                  </a:moveTo>
                  <a:lnTo>
                    <a:pt x="179044" y="304584"/>
                  </a:lnTo>
                  <a:lnTo>
                    <a:pt x="177022" y="311011"/>
                  </a:lnTo>
                  <a:lnTo>
                    <a:pt x="179500" y="308747"/>
                  </a:lnTo>
                  <a:lnTo>
                    <a:pt x="181705" y="319282"/>
                  </a:lnTo>
                </a:path>
                <a:path w="1366520" h="460375">
                  <a:moveTo>
                    <a:pt x="44926" y="162818"/>
                  </a:moveTo>
                  <a:lnTo>
                    <a:pt x="53623" y="170780"/>
                  </a:lnTo>
                  <a:lnTo>
                    <a:pt x="64214" y="178217"/>
                  </a:lnTo>
                  <a:lnTo>
                    <a:pt x="76590" y="185035"/>
                  </a:lnTo>
                  <a:lnTo>
                    <a:pt x="90646" y="191139"/>
                  </a:lnTo>
                </a:path>
                <a:path w="1366520" h="460375">
                  <a:moveTo>
                    <a:pt x="154654" y="57281"/>
                  </a:moveTo>
                  <a:lnTo>
                    <a:pt x="153003" y="61726"/>
                  </a:lnTo>
                  <a:lnTo>
                    <a:pt x="152114" y="66298"/>
                  </a:lnTo>
                  <a:lnTo>
                    <a:pt x="152241" y="70743"/>
                  </a:lnTo>
                </a:path>
                <a:path w="1366520" h="460375">
                  <a:moveTo>
                    <a:pt x="446881" y="41660"/>
                  </a:moveTo>
                  <a:lnTo>
                    <a:pt x="442051" y="37088"/>
                  </a:lnTo>
                  <a:lnTo>
                    <a:pt x="436530" y="32707"/>
                  </a:lnTo>
                  <a:lnTo>
                    <a:pt x="430343" y="28516"/>
                  </a:lnTo>
                  <a:lnTo>
                    <a:pt x="423513" y="24515"/>
                  </a:lnTo>
                </a:path>
                <a:path w="1366520" h="460375">
                  <a:moveTo>
                    <a:pt x="666083" y="49788"/>
                  </a:moveTo>
                  <a:lnTo>
                    <a:pt x="663670" y="44708"/>
                  </a:lnTo>
                  <a:lnTo>
                    <a:pt x="659860" y="39755"/>
                  </a:lnTo>
                  <a:lnTo>
                    <a:pt x="654780" y="35056"/>
                  </a:lnTo>
                </a:path>
                <a:path w="1366520" h="460375">
                  <a:moveTo>
                    <a:pt x="1016476" y="24515"/>
                  </a:moveTo>
                  <a:lnTo>
                    <a:pt x="998430" y="28724"/>
                  </a:lnTo>
                  <a:lnTo>
                    <a:pt x="972407" y="34564"/>
                  </a:lnTo>
                  <a:lnTo>
                    <a:pt x="946860" y="40714"/>
                  </a:lnTo>
                  <a:lnTo>
                    <a:pt x="930243" y="45851"/>
                  </a:lnTo>
                </a:path>
                <a:path w="1366520" h="460375">
                  <a:moveTo>
                    <a:pt x="1235424" y="167390"/>
                  </a:moveTo>
                  <a:lnTo>
                    <a:pt x="1238726" y="162437"/>
                  </a:lnTo>
                  <a:lnTo>
                    <a:pt x="1241139" y="157484"/>
                  </a:lnTo>
                  <a:lnTo>
                    <a:pt x="1242663" y="152277"/>
                  </a:lnTo>
                </a:path>
              </a:pathLst>
            </a:custGeom>
            <a:ln w="2540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753100" y="3637851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60">
                  <a:moveTo>
                    <a:pt x="0" y="0"/>
                  </a:moveTo>
                  <a:lnTo>
                    <a:pt x="60960" y="0"/>
                  </a:lnTo>
                </a:path>
              </a:pathLst>
            </a:custGeom>
            <a:ln w="42799">
              <a:solidFill>
                <a:srgbClr val="0000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83794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335" dirty="0">
                <a:latin typeface="MS UI Gothic"/>
                <a:cs typeface="MS UI Gothic"/>
              </a:rPr>
              <a:t>メ</a:t>
            </a:r>
            <a:r>
              <a:rPr sz="3200" b="0" spc="290" dirty="0">
                <a:latin typeface="MS UI Gothic"/>
                <a:cs typeface="MS UI Gothic"/>
              </a:rPr>
              <a:t>リ</a:t>
            </a:r>
            <a:r>
              <a:rPr sz="3200" b="0" spc="105" dirty="0">
                <a:latin typeface="MS UI Gothic"/>
                <a:cs typeface="MS UI Gothic"/>
              </a:rPr>
              <a:t>ッ</a:t>
            </a:r>
            <a:r>
              <a:rPr sz="3200" b="0" spc="130" dirty="0">
                <a:latin typeface="MS UI Gothic"/>
                <a:cs typeface="MS UI Gothic"/>
              </a:rPr>
              <a:t>ト</a:t>
            </a:r>
            <a:r>
              <a:rPr sz="3200" b="0" spc="90" dirty="0">
                <a:latin typeface="MS UI Gothic"/>
                <a:cs typeface="MS UI Gothic"/>
              </a:rPr>
              <a:t>：</a:t>
            </a:r>
            <a:r>
              <a:rPr sz="3200" b="0" spc="160" dirty="0">
                <a:latin typeface="MS UI Gothic"/>
                <a:cs typeface="MS UI Gothic"/>
              </a:rPr>
              <a:t>サー</a:t>
            </a:r>
            <a:r>
              <a:rPr sz="3200" b="0" spc="170" dirty="0">
                <a:latin typeface="MS UI Gothic"/>
                <a:cs typeface="MS UI Gothic"/>
              </a:rPr>
              <a:t>バ</a:t>
            </a:r>
            <a:r>
              <a:rPr sz="3200" b="0" spc="145" dirty="0">
                <a:latin typeface="MS UI Gothic"/>
                <a:cs typeface="MS UI Gothic"/>
              </a:rPr>
              <a:t>ー</a:t>
            </a:r>
            <a:r>
              <a:rPr sz="3200" b="0" spc="310" dirty="0">
                <a:latin typeface="MS UI Gothic"/>
                <a:cs typeface="MS UI Gothic"/>
              </a:rPr>
              <a:t>フ</a:t>
            </a:r>
            <a:r>
              <a:rPr sz="3200" b="0" spc="265" dirty="0">
                <a:latin typeface="MS UI Gothic"/>
                <a:cs typeface="MS UI Gothic"/>
              </a:rPr>
              <a:t>リ</a:t>
            </a:r>
            <a:r>
              <a:rPr sz="3200" b="0" spc="365" dirty="0">
                <a:latin typeface="MS UI Gothic"/>
                <a:cs typeface="MS UI Gothic"/>
              </a:rPr>
              <a:t>ー</a:t>
            </a:r>
            <a:r>
              <a:rPr sz="3200" b="0" spc="114" dirty="0">
                <a:latin typeface="MS UI Gothic"/>
                <a:cs typeface="MS UI Gothic"/>
              </a:rPr>
              <a:t>•</a:t>
            </a:r>
            <a:r>
              <a:rPr sz="3200" b="0" spc="415" dirty="0">
                <a:latin typeface="MS UI Gothic"/>
                <a:cs typeface="MS UI Gothic"/>
              </a:rPr>
              <a:t>ロ</a:t>
            </a:r>
            <a:r>
              <a:rPr sz="3200" b="0" spc="450" dirty="0">
                <a:latin typeface="MS UI Gothic"/>
                <a:cs typeface="MS UI Gothic"/>
              </a:rPr>
              <a:t>ケ</a:t>
            </a:r>
            <a:r>
              <a:rPr sz="3200" b="0" spc="465" dirty="0">
                <a:latin typeface="MS UI Gothic"/>
                <a:cs typeface="MS UI Gothic"/>
              </a:rPr>
              <a:t>ーシ</a:t>
            </a:r>
            <a:r>
              <a:rPr sz="3200" b="0" spc="285" dirty="0">
                <a:latin typeface="MS UI Gothic"/>
                <a:cs typeface="MS UI Gothic"/>
              </a:rPr>
              <a:t>ョ</a:t>
            </a:r>
            <a:r>
              <a:rPr sz="3200" b="0" spc="425" dirty="0">
                <a:latin typeface="MS UI Gothic"/>
                <a:cs typeface="MS UI Gothic"/>
              </a:rPr>
              <a:t>ン</a:t>
            </a:r>
            <a:r>
              <a:rPr sz="3200" b="0" spc="385" dirty="0">
                <a:latin typeface="MS UI Gothic"/>
                <a:cs typeface="MS UI Gothic"/>
              </a:rPr>
              <a:t>フ</a:t>
            </a:r>
            <a:r>
              <a:rPr sz="3200" b="0" spc="320" dirty="0">
                <a:latin typeface="MS UI Gothic"/>
                <a:cs typeface="MS UI Gothic"/>
              </a:rPr>
              <a:t>リ</a:t>
            </a:r>
            <a:r>
              <a:rPr sz="3200" b="0" spc="100" dirty="0">
                <a:latin typeface="MS UI Gothic"/>
                <a:cs typeface="MS UI Gothic"/>
              </a:rPr>
              <a:t>ー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30530" y="805688"/>
            <a:ext cx="7847711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20" dirty="0" err="1">
                <a:latin typeface="MS UI Gothic"/>
                <a:cs typeface="MS UI Gothic"/>
              </a:rPr>
              <a:t>コ</a:t>
            </a:r>
            <a:r>
              <a:rPr sz="1800" spc="140" dirty="0" err="1">
                <a:latin typeface="MS UI Gothic"/>
                <a:cs typeface="MS UI Gothic"/>
              </a:rPr>
              <a:t>ール</a:t>
            </a:r>
            <a:r>
              <a:rPr sz="1800" spc="130" dirty="0" err="1">
                <a:latin typeface="MS UI Gothic"/>
                <a:cs typeface="MS UI Gothic"/>
              </a:rPr>
              <a:t>セ</a:t>
            </a:r>
            <a:r>
              <a:rPr sz="1800" spc="210" dirty="0" err="1">
                <a:latin typeface="MS UI Gothic"/>
                <a:cs typeface="MS UI Gothic"/>
              </a:rPr>
              <a:t>ン</a:t>
            </a:r>
            <a:r>
              <a:rPr sz="1800" spc="190" dirty="0" err="1">
                <a:latin typeface="MS UI Gothic"/>
                <a:cs typeface="MS UI Gothic"/>
              </a:rPr>
              <a:t>タ</a:t>
            </a:r>
            <a:r>
              <a:rPr sz="1800" spc="90" dirty="0" err="1">
                <a:latin typeface="MS UI Gothic"/>
                <a:cs typeface="MS UI Gothic"/>
              </a:rPr>
              <a:t>ー</a:t>
            </a:r>
            <a:r>
              <a:rPr sz="1800" spc="114" dirty="0" err="1">
                <a:latin typeface="MS UI Gothic"/>
                <a:cs typeface="MS UI Gothic"/>
              </a:rPr>
              <a:t>内</a:t>
            </a:r>
            <a:r>
              <a:rPr sz="1800" spc="85" dirty="0" err="1">
                <a:latin typeface="MS UI Gothic"/>
                <a:cs typeface="MS UI Gothic"/>
              </a:rPr>
              <a:t>に</a:t>
            </a:r>
            <a:r>
              <a:rPr sz="1800" spc="75" dirty="0" err="1">
                <a:latin typeface="MS UI Gothic"/>
                <a:cs typeface="MS UI Gothic"/>
              </a:rPr>
              <a:t>サーバーな</a:t>
            </a:r>
            <a:r>
              <a:rPr sz="1800" spc="80" dirty="0" err="1">
                <a:latin typeface="MS UI Gothic"/>
                <a:cs typeface="MS UI Gothic"/>
              </a:rPr>
              <a:t>ど</a:t>
            </a:r>
            <a:r>
              <a:rPr sz="1800" spc="90" dirty="0" err="1">
                <a:latin typeface="MS UI Gothic"/>
                <a:cs typeface="MS UI Gothic"/>
              </a:rPr>
              <a:t>の</a:t>
            </a:r>
            <a:r>
              <a:rPr sz="1800" spc="110" dirty="0" err="1">
                <a:latin typeface="MS UI Gothic"/>
                <a:cs typeface="MS UI Gothic"/>
              </a:rPr>
              <a:t>設備</a:t>
            </a:r>
            <a:r>
              <a:rPr sz="1800" spc="95" dirty="0" err="1">
                <a:latin typeface="MS UI Gothic"/>
                <a:cs typeface="MS UI Gothic"/>
              </a:rPr>
              <a:t>は</a:t>
            </a:r>
            <a:r>
              <a:rPr sz="1800" spc="110" dirty="0" err="1">
                <a:latin typeface="MS UI Gothic"/>
                <a:cs typeface="MS UI Gothic"/>
              </a:rPr>
              <a:t>必要</a:t>
            </a:r>
            <a:r>
              <a:rPr sz="1800" spc="90" dirty="0" err="1">
                <a:latin typeface="MS UI Gothic"/>
                <a:cs typeface="MS UI Gothic"/>
              </a:rPr>
              <a:t>あ</a:t>
            </a:r>
            <a:r>
              <a:rPr sz="1800" spc="70" dirty="0" err="1">
                <a:latin typeface="MS UI Gothic"/>
                <a:cs typeface="MS UI Gothic"/>
              </a:rPr>
              <a:t>り</a:t>
            </a:r>
            <a:r>
              <a:rPr sz="1800" spc="80" dirty="0" err="1">
                <a:latin typeface="MS UI Gothic"/>
                <a:cs typeface="MS UI Gothic"/>
              </a:rPr>
              <a:t>ま</a:t>
            </a:r>
            <a:r>
              <a:rPr sz="1800" spc="90" dirty="0" err="1">
                <a:latin typeface="MS UI Gothic"/>
                <a:cs typeface="MS UI Gothic"/>
              </a:rPr>
              <a:t>せ</a:t>
            </a:r>
            <a:r>
              <a:rPr sz="1800" spc="80" dirty="0" err="1">
                <a:latin typeface="MS UI Gothic"/>
                <a:cs typeface="MS UI Gothic"/>
              </a:rPr>
              <a:t>ん</a:t>
            </a:r>
            <a:r>
              <a:rPr sz="1800" spc="5" dirty="0" err="1">
                <a:latin typeface="MS UI Gothic"/>
                <a:cs typeface="MS UI Gothic"/>
              </a:rPr>
              <a:t>。</a:t>
            </a:r>
            <a:r>
              <a:rPr sz="1800" spc="170" dirty="0" err="1">
                <a:solidFill>
                  <a:srgbClr val="FF0000"/>
                </a:solidFill>
                <a:latin typeface="MS UI Gothic"/>
                <a:cs typeface="MS UI Gothic"/>
              </a:rPr>
              <a:t>イ</a:t>
            </a:r>
            <a:r>
              <a:rPr sz="1800" spc="175" dirty="0" err="1">
                <a:solidFill>
                  <a:srgbClr val="FF0000"/>
                </a:solidFill>
                <a:latin typeface="MS UI Gothic"/>
                <a:cs typeface="MS UI Gothic"/>
              </a:rPr>
              <a:t>ン</a:t>
            </a:r>
            <a:r>
              <a:rPr sz="1800" spc="160" dirty="0" err="1">
                <a:solidFill>
                  <a:srgbClr val="FF0000"/>
                </a:solidFill>
                <a:latin typeface="MS UI Gothic"/>
                <a:cs typeface="MS UI Gothic"/>
              </a:rPr>
              <a:t>タ</a:t>
            </a:r>
            <a:r>
              <a:rPr sz="1800" spc="85" dirty="0" err="1">
                <a:solidFill>
                  <a:srgbClr val="FF0000"/>
                </a:solidFill>
                <a:latin typeface="MS UI Gothic"/>
                <a:cs typeface="MS UI Gothic"/>
              </a:rPr>
              <a:t>ーネ</a:t>
            </a:r>
            <a:r>
              <a:rPr sz="1800" spc="60" dirty="0" err="1">
                <a:solidFill>
                  <a:srgbClr val="FF0000"/>
                </a:solidFill>
                <a:latin typeface="MS UI Gothic"/>
                <a:cs typeface="MS UI Gothic"/>
              </a:rPr>
              <a:t>ッ</a:t>
            </a:r>
            <a:r>
              <a:rPr sz="1800" spc="70" dirty="0" err="1">
                <a:solidFill>
                  <a:srgbClr val="FF0000"/>
                </a:solidFill>
                <a:latin typeface="MS UI Gothic"/>
                <a:cs typeface="MS UI Gothic"/>
              </a:rPr>
              <a:t>ト</a:t>
            </a:r>
            <a:r>
              <a:rPr sz="1800" spc="105" dirty="0" err="1">
                <a:solidFill>
                  <a:srgbClr val="FF0000"/>
                </a:solidFill>
                <a:latin typeface="MS UI Gothic"/>
                <a:cs typeface="MS UI Gothic"/>
              </a:rPr>
              <a:t>回線</a:t>
            </a:r>
            <a:r>
              <a:rPr lang="ja-JP" altLang="en-US" sz="1800" spc="105" dirty="0">
                <a:solidFill>
                  <a:srgbClr val="FF0000"/>
                </a:solidFill>
                <a:latin typeface="MS UI Gothic"/>
                <a:cs typeface="MS UI Gothic"/>
              </a:rPr>
              <a:t>・</a:t>
            </a:r>
            <a:r>
              <a:rPr sz="1800" spc="65" dirty="0">
                <a:solidFill>
                  <a:srgbClr val="FF0000"/>
                </a:solidFill>
                <a:latin typeface="MS UI Gothic"/>
                <a:cs typeface="MS UI Gothic"/>
              </a:rPr>
              <a:t> </a:t>
            </a:r>
            <a:r>
              <a:rPr sz="1800" spc="-65" dirty="0">
                <a:solidFill>
                  <a:srgbClr val="FF0000"/>
                </a:solidFill>
                <a:latin typeface="MS UI Gothic"/>
                <a:cs typeface="MS UI Gothic"/>
              </a:rPr>
              <a:t>PC</a:t>
            </a:r>
            <a:r>
              <a:rPr lang="ja-JP" altLang="en-US" spc="-65" dirty="0">
                <a:solidFill>
                  <a:srgbClr val="FF0000"/>
                </a:solidFill>
                <a:latin typeface="MS UI Gothic"/>
                <a:cs typeface="MS UI Gothic"/>
              </a:rPr>
              <a:t>・</a:t>
            </a:r>
            <a:r>
              <a:rPr sz="1800" spc="-60" dirty="0" err="1">
                <a:solidFill>
                  <a:srgbClr val="FF0000"/>
                </a:solidFill>
                <a:latin typeface="MS UI Gothic"/>
                <a:cs typeface="MS UI Gothic"/>
              </a:rPr>
              <a:t>IP</a:t>
            </a:r>
            <a:r>
              <a:rPr sz="1800" dirty="0" err="1">
                <a:solidFill>
                  <a:srgbClr val="FF0000"/>
                </a:solidFill>
                <a:latin typeface="MS UI Gothic"/>
                <a:cs typeface="MS UI Gothic"/>
              </a:rPr>
              <a:t>電話機</a:t>
            </a:r>
            <a:r>
              <a:rPr sz="1800" spc="140" dirty="0" err="1">
                <a:latin typeface="MS UI Gothic"/>
                <a:cs typeface="MS UI Gothic"/>
              </a:rPr>
              <a:t>が</a:t>
            </a:r>
            <a:r>
              <a:rPr sz="1800" spc="135" dirty="0" err="1">
                <a:latin typeface="MS UI Gothic"/>
                <a:cs typeface="MS UI Gothic"/>
              </a:rPr>
              <a:t>あ</a:t>
            </a:r>
            <a:r>
              <a:rPr sz="1800" spc="150" dirty="0" err="1">
                <a:latin typeface="MS UI Gothic"/>
                <a:cs typeface="MS UI Gothic"/>
              </a:rPr>
              <a:t>れ</a:t>
            </a:r>
            <a:r>
              <a:rPr sz="1800" spc="145" dirty="0" err="1">
                <a:latin typeface="MS UI Gothic"/>
                <a:cs typeface="MS UI Gothic"/>
              </a:rPr>
              <a:t>ば</a:t>
            </a:r>
            <a:r>
              <a:rPr sz="1800" spc="114" dirty="0" err="1">
                <a:latin typeface="MS UI Gothic"/>
                <a:cs typeface="MS UI Gothic"/>
              </a:rPr>
              <a:t>コ</a:t>
            </a:r>
            <a:r>
              <a:rPr sz="1800" spc="135" dirty="0" err="1">
                <a:latin typeface="MS UI Gothic"/>
                <a:cs typeface="MS UI Gothic"/>
              </a:rPr>
              <a:t>ールセ</a:t>
            </a:r>
            <a:r>
              <a:rPr sz="1800" spc="120" dirty="0" err="1">
                <a:latin typeface="MS UI Gothic"/>
                <a:cs typeface="MS UI Gothic"/>
              </a:rPr>
              <a:t>ンタ</a:t>
            </a:r>
            <a:r>
              <a:rPr sz="1800" spc="130" dirty="0" err="1">
                <a:latin typeface="MS UI Gothic"/>
                <a:cs typeface="MS UI Gothic"/>
              </a:rPr>
              <a:t>ー</a:t>
            </a:r>
            <a:r>
              <a:rPr sz="1800" spc="65" dirty="0" err="1">
                <a:latin typeface="MS UI Gothic"/>
                <a:cs typeface="MS UI Gothic"/>
              </a:rPr>
              <a:t>の</a:t>
            </a:r>
            <a:r>
              <a:rPr sz="1800" spc="80" dirty="0" err="1">
                <a:latin typeface="MS UI Gothic"/>
                <a:cs typeface="MS UI Gothic"/>
              </a:rPr>
              <a:t>構築</a:t>
            </a:r>
            <a:r>
              <a:rPr sz="1800" spc="65" dirty="0" err="1">
                <a:latin typeface="MS UI Gothic"/>
                <a:cs typeface="MS UI Gothic"/>
              </a:rPr>
              <a:t>が</a:t>
            </a:r>
            <a:r>
              <a:rPr sz="1800" spc="80" dirty="0" err="1">
                <a:latin typeface="MS UI Gothic"/>
                <a:cs typeface="MS UI Gothic"/>
              </a:rPr>
              <a:t>可能</a:t>
            </a:r>
            <a:r>
              <a:rPr sz="1800" spc="50" dirty="0">
                <a:latin typeface="MS UI Gothic"/>
                <a:cs typeface="MS UI Gothic"/>
              </a:rPr>
              <a:t>。</a:t>
            </a:r>
            <a:endParaRPr lang="en-US" sz="1800" spc="50" dirty="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80" dirty="0" err="1">
                <a:latin typeface="MS UI Gothic"/>
                <a:cs typeface="MS UI Gothic"/>
              </a:rPr>
              <a:t>電話回線</a:t>
            </a:r>
            <a:r>
              <a:rPr sz="1800" spc="60" dirty="0" err="1">
                <a:latin typeface="MS UI Gothic"/>
                <a:cs typeface="MS UI Gothic"/>
              </a:rPr>
              <a:t>も</a:t>
            </a:r>
            <a:r>
              <a:rPr sz="1800" spc="55" dirty="0" err="1">
                <a:latin typeface="MS UI Gothic"/>
                <a:cs typeface="MS UI Gothic"/>
              </a:rPr>
              <a:t>クラ</a:t>
            </a:r>
            <a:r>
              <a:rPr sz="1800" spc="60" dirty="0" err="1">
                <a:latin typeface="MS UI Gothic"/>
                <a:cs typeface="MS UI Gothic"/>
              </a:rPr>
              <a:t>ウ</a:t>
            </a:r>
            <a:r>
              <a:rPr sz="1800" spc="55" dirty="0" err="1">
                <a:latin typeface="MS UI Gothic"/>
                <a:cs typeface="MS UI Gothic"/>
              </a:rPr>
              <a:t>ド</a:t>
            </a:r>
            <a:r>
              <a:rPr sz="1800" spc="80" dirty="0" err="1">
                <a:latin typeface="MS UI Gothic"/>
                <a:cs typeface="MS UI Gothic"/>
              </a:rPr>
              <a:t>上</a:t>
            </a:r>
            <a:r>
              <a:rPr sz="1800" spc="55" dirty="0" err="1">
                <a:latin typeface="MS UI Gothic"/>
                <a:cs typeface="MS UI Gothic"/>
              </a:rPr>
              <a:t>で</a:t>
            </a:r>
            <a:r>
              <a:rPr sz="1800" dirty="0" err="1">
                <a:latin typeface="MS UI Gothic"/>
                <a:cs typeface="MS UI Gothic"/>
              </a:rPr>
              <a:t>接</a:t>
            </a:r>
            <a:r>
              <a:rPr sz="1800" spc="70" dirty="0" err="1">
                <a:latin typeface="MS UI Gothic"/>
                <a:cs typeface="MS UI Gothic"/>
              </a:rPr>
              <a:t>続</a:t>
            </a:r>
            <a:r>
              <a:rPr sz="1800" spc="60" dirty="0" err="1">
                <a:latin typeface="MS UI Gothic"/>
                <a:cs typeface="MS UI Gothic"/>
              </a:rPr>
              <a:t>する</a:t>
            </a:r>
            <a:r>
              <a:rPr sz="1800" spc="130" dirty="0" err="1">
                <a:latin typeface="MS UI Gothic"/>
                <a:cs typeface="MS UI Gothic"/>
              </a:rPr>
              <a:t>た</a:t>
            </a:r>
            <a:r>
              <a:rPr sz="1800" spc="135" dirty="0" err="1">
                <a:latin typeface="MS UI Gothic"/>
                <a:cs typeface="MS UI Gothic"/>
              </a:rPr>
              <a:t>め</a:t>
            </a:r>
            <a:r>
              <a:rPr sz="1800" spc="110" dirty="0" err="1">
                <a:latin typeface="MS UI Gothic"/>
                <a:cs typeface="MS UI Gothic"/>
              </a:rPr>
              <a:t>、</a:t>
            </a:r>
            <a:r>
              <a:rPr sz="1800" spc="114" dirty="0" err="1">
                <a:latin typeface="MS UI Gothic"/>
                <a:cs typeface="MS UI Gothic"/>
              </a:rPr>
              <a:t>コ</a:t>
            </a:r>
            <a:r>
              <a:rPr sz="1800" spc="135" dirty="0" err="1">
                <a:latin typeface="MS UI Gothic"/>
                <a:cs typeface="MS UI Gothic"/>
              </a:rPr>
              <a:t>ール</a:t>
            </a:r>
            <a:r>
              <a:rPr sz="1800" spc="130" dirty="0" err="1">
                <a:latin typeface="MS UI Gothic"/>
                <a:cs typeface="MS UI Gothic"/>
              </a:rPr>
              <a:t>セ</a:t>
            </a:r>
            <a:r>
              <a:rPr sz="1800" spc="210" dirty="0" err="1">
                <a:latin typeface="MS UI Gothic"/>
                <a:cs typeface="MS UI Gothic"/>
              </a:rPr>
              <a:t>ン</a:t>
            </a:r>
            <a:r>
              <a:rPr sz="1800" spc="190" dirty="0" err="1">
                <a:latin typeface="MS UI Gothic"/>
                <a:cs typeface="MS UI Gothic"/>
              </a:rPr>
              <a:t>タ</a:t>
            </a:r>
            <a:r>
              <a:rPr sz="1800" spc="75" dirty="0" err="1">
                <a:latin typeface="MS UI Gothic"/>
                <a:cs typeface="MS UI Gothic"/>
              </a:rPr>
              <a:t>ーの</a:t>
            </a:r>
            <a:r>
              <a:rPr sz="1800" spc="95" dirty="0" err="1">
                <a:latin typeface="MS UI Gothic"/>
                <a:cs typeface="MS UI Gothic"/>
              </a:rPr>
              <a:t>設備</a:t>
            </a:r>
            <a:r>
              <a:rPr sz="1800" spc="75" dirty="0" err="1">
                <a:latin typeface="MS UI Gothic"/>
                <a:cs typeface="MS UI Gothic"/>
              </a:rPr>
              <a:t>が</a:t>
            </a:r>
            <a:r>
              <a:rPr sz="1800" spc="95" dirty="0" err="1">
                <a:latin typeface="MS UI Gothic"/>
                <a:cs typeface="MS UI Gothic"/>
              </a:rPr>
              <a:t>非常</a:t>
            </a:r>
            <a:r>
              <a:rPr sz="1800" spc="65" dirty="0" err="1">
                <a:latin typeface="MS UI Gothic"/>
                <a:cs typeface="MS UI Gothic"/>
              </a:rPr>
              <a:t>に</a:t>
            </a:r>
            <a:r>
              <a:rPr sz="1800" spc="165" dirty="0" err="1">
                <a:latin typeface="MS UI Gothic"/>
                <a:cs typeface="MS UI Gothic"/>
              </a:rPr>
              <a:t>シ</a:t>
            </a:r>
            <a:r>
              <a:rPr sz="1800" spc="150" dirty="0" err="1">
                <a:latin typeface="MS UI Gothic"/>
                <a:cs typeface="MS UI Gothic"/>
              </a:rPr>
              <a:t>ン</a:t>
            </a:r>
            <a:r>
              <a:rPr sz="1800" spc="155" dirty="0" err="1">
                <a:latin typeface="MS UI Gothic"/>
                <a:cs typeface="MS UI Gothic"/>
              </a:rPr>
              <a:t>プ</a:t>
            </a:r>
            <a:r>
              <a:rPr sz="1800" spc="165" dirty="0" err="1">
                <a:latin typeface="MS UI Gothic"/>
                <a:cs typeface="MS UI Gothic"/>
              </a:rPr>
              <a:t>ル</a:t>
            </a:r>
            <a:r>
              <a:rPr sz="1800" spc="160" dirty="0" err="1">
                <a:latin typeface="MS UI Gothic"/>
                <a:cs typeface="MS UI Gothic"/>
              </a:rPr>
              <a:t>で</a:t>
            </a:r>
            <a:r>
              <a:rPr sz="1800" spc="15" dirty="0" err="1">
                <a:latin typeface="MS UI Gothic"/>
                <a:cs typeface="MS UI Gothic"/>
              </a:rPr>
              <a:t>、</a:t>
            </a:r>
            <a:r>
              <a:rPr sz="1800" spc="110" dirty="0" err="1">
                <a:solidFill>
                  <a:srgbClr val="FF0000"/>
                </a:solidFill>
                <a:latin typeface="MS UI Gothic"/>
                <a:cs typeface="MS UI Gothic"/>
              </a:rPr>
              <a:t>国内</a:t>
            </a:r>
            <a:r>
              <a:rPr sz="1800" spc="90" dirty="0" err="1">
                <a:solidFill>
                  <a:srgbClr val="FF0000"/>
                </a:solidFill>
                <a:latin typeface="MS UI Gothic"/>
                <a:cs typeface="MS UI Gothic"/>
              </a:rPr>
              <a:t>の</a:t>
            </a:r>
            <a:r>
              <a:rPr sz="1800" spc="95" dirty="0" err="1">
                <a:solidFill>
                  <a:srgbClr val="FF0000"/>
                </a:solidFill>
                <a:latin typeface="MS UI Gothic"/>
                <a:cs typeface="MS UI Gothic"/>
              </a:rPr>
              <a:t>みな</a:t>
            </a:r>
            <a:r>
              <a:rPr sz="1800" spc="75" dirty="0" err="1">
                <a:solidFill>
                  <a:srgbClr val="FF0000"/>
                </a:solidFill>
                <a:latin typeface="MS UI Gothic"/>
                <a:cs typeface="MS UI Gothic"/>
              </a:rPr>
              <a:t>ら</a:t>
            </a:r>
            <a:r>
              <a:rPr sz="1800" spc="95" dirty="0" err="1">
                <a:solidFill>
                  <a:srgbClr val="FF0000"/>
                </a:solidFill>
                <a:latin typeface="MS UI Gothic"/>
                <a:cs typeface="MS UI Gothic"/>
              </a:rPr>
              <a:t>ず</a:t>
            </a:r>
            <a:r>
              <a:rPr sz="1800" spc="110" dirty="0" err="1">
                <a:solidFill>
                  <a:srgbClr val="FF0000"/>
                </a:solidFill>
                <a:latin typeface="MS UI Gothic"/>
                <a:cs typeface="MS UI Gothic"/>
              </a:rPr>
              <a:t>海外</a:t>
            </a:r>
            <a:r>
              <a:rPr sz="1800" spc="85" dirty="0" err="1">
                <a:solidFill>
                  <a:srgbClr val="FF0000"/>
                </a:solidFill>
                <a:latin typeface="MS UI Gothic"/>
                <a:cs typeface="MS UI Gothic"/>
              </a:rPr>
              <a:t>に</a:t>
            </a:r>
            <a:r>
              <a:rPr sz="1800" spc="145" dirty="0" err="1">
                <a:solidFill>
                  <a:srgbClr val="FF0000"/>
                </a:solidFill>
                <a:latin typeface="MS UI Gothic"/>
                <a:cs typeface="MS UI Gothic"/>
              </a:rPr>
              <a:t>も</a:t>
            </a:r>
            <a:r>
              <a:rPr lang="ja-JP" altLang="en-US" sz="1800" spc="120" dirty="0">
                <a:latin typeface="MS UI Gothic"/>
                <a:cs typeface="MS UI Gothic"/>
              </a:rPr>
              <a:t>コ</a:t>
            </a:r>
            <a:r>
              <a:rPr lang="ja-JP" altLang="en-US" sz="1800" spc="140" dirty="0">
                <a:latin typeface="MS UI Gothic"/>
                <a:cs typeface="MS UI Gothic"/>
              </a:rPr>
              <a:t>ール</a:t>
            </a:r>
            <a:r>
              <a:rPr lang="ja-JP" altLang="en-US" sz="1800" spc="130" dirty="0">
                <a:latin typeface="MS UI Gothic"/>
                <a:cs typeface="MS UI Gothic"/>
              </a:rPr>
              <a:t>セ</a:t>
            </a:r>
            <a:r>
              <a:rPr lang="ja-JP" altLang="en-US" sz="1800" spc="210" dirty="0">
                <a:latin typeface="MS UI Gothic"/>
                <a:cs typeface="MS UI Gothic"/>
              </a:rPr>
              <a:t>ン</a:t>
            </a:r>
            <a:r>
              <a:rPr lang="ja-JP" altLang="en-US" sz="1800" spc="190" dirty="0">
                <a:latin typeface="MS UI Gothic"/>
                <a:cs typeface="MS UI Gothic"/>
              </a:rPr>
              <a:t>タ</a:t>
            </a:r>
            <a:r>
              <a:rPr lang="ja-JP" altLang="en-US" sz="1800" spc="60" dirty="0">
                <a:latin typeface="MS UI Gothic"/>
                <a:cs typeface="MS UI Gothic"/>
              </a:rPr>
              <a:t>ーの</a:t>
            </a:r>
            <a:r>
              <a:rPr lang="ja-JP" altLang="en-US" sz="1800" spc="75" dirty="0">
                <a:latin typeface="MS UI Gothic"/>
                <a:cs typeface="MS UI Gothic"/>
              </a:rPr>
              <a:t>構築</a:t>
            </a:r>
            <a:r>
              <a:rPr lang="ja-JP" altLang="en-US" sz="1800" spc="65" dirty="0">
                <a:latin typeface="MS UI Gothic"/>
                <a:cs typeface="MS UI Gothic"/>
              </a:rPr>
              <a:t>が</a:t>
            </a:r>
            <a:r>
              <a:rPr lang="ja-JP" altLang="en-US" sz="1800" spc="75" dirty="0">
                <a:latin typeface="MS UI Gothic"/>
                <a:cs typeface="MS UI Gothic"/>
              </a:rPr>
              <a:t>可能</a:t>
            </a:r>
            <a:r>
              <a:rPr lang="ja-JP" altLang="en-US" sz="1800" spc="50" dirty="0">
                <a:latin typeface="MS UI Gothic"/>
                <a:cs typeface="MS UI Gothic"/>
              </a:rPr>
              <a:t>で</a:t>
            </a:r>
            <a:r>
              <a:rPr lang="ja-JP" altLang="en-US" sz="1800" spc="15" dirty="0">
                <a:latin typeface="MS UI Gothic"/>
                <a:cs typeface="MS UI Gothic"/>
              </a:rPr>
              <a:t>す</a:t>
            </a:r>
            <a:r>
              <a:rPr lang="ja-JP" altLang="en-US" sz="1800" spc="10" dirty="0">
                <a:latin typeface="MS UI Gothic"/>
                <a:cs typeface="MS UI Gothic"/>
              </a:rPr>
              <a:t>。</a:t>
            </a:r>
            <a:endParaRPr lang="ja-JP" altLang="en-US" sz="1800" dirty="0">
              <a:latin typeface="MS UI Gothic"/>
              <a:cs typeface="MS UI Gothic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718566" y="3143250"/>
            <a:ext cx="494030" cy="432434"/>
          </a:xfrm>
          <a:custGeom>
            <a:avLst/>
            <a:gdLst/>
            <a:ahLst/>
            <a:cxnLst/>
            <a:rect l="l" t="t" r="r" b="b"/>
            <a:pathLst>
              <a:path w="494030" h="432435">
                <a:moveTo>
                  <a:pt x="0" y="0"/>
                </a:moveTo>
                <a:lnTo>
                  <a:pt x="0" y="432053"/>
                </a:lnTo>
              </a:path>
              <a:path w="494030" h="432435">
                <a:moveTo>
                  <a:pt x="82296" y="0"/>
                </a:moveTo>
                <a:lnTo>
                  <a:pt x="82296" y="432053"/>
                </a:lnTo>
              </a:path>
              <a:path w="494030" h="432435">
                <a:moveTo>
                  <a:pt x="164592" y="0"/>
                </a:moveTo>
                <a:lnTo>
                  <a:pt x="164592" y="432053"/>
                </a:lnTo>
              </a:path>
              <a:path w="494030" h="432435">
                <a:moveTo>
                  <a:pt x="246887" y="0"/>
                </a:moveTo>
                <a:lnTo>
                  <a:pt x="246887" y="432053"/>
                </a:lnTo>
              </a:path>
              <a:path w="494030" h="432435">
                <a:moveTo>
                  <a:pt x="329184" y="0"/>
                </a:moveTo>
                <a:lnTo>
                  <a:pt x="329184" y="432053"/>
                </a:lnTo>
              </a:path>
              <a:path w="494030" h="432435">
                <a:moveTo>
                  <a:pt x="411480" y="0"/>
                </a:moveTo>
                <a:lnTo>
                  <a:pt x="411480" y="432053"/>
                </a:lnTo>
              </a:path>
              <a:path w="494030" h="432435">
                <a:moveTo>
                  <a:pt x="493775" y="0"/>
                </a:moveTo>
                <a:lnTo>
                  <a:pt x="493775" y="432053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8" name="object 168"/>
          <p:cNvGrpSpPr/>
          <p:nvPr/>
        </p:nvGrpSpPr>
        <p:grpSpPr>
          <a:xfrm>
            <a:off x="421005" y="3826383"/>
            <a:ext cx="2379980" cy="2380615"/>
            <a:chOff x="421005" y="3826383"/>
            <a:chExt cx="2379980" cy="2380615"/>
          </a:xfrm>
        </p:grpSpPr>
        <p:sp>
          <p:nvSpPr>
            <p:cNvPr id="169" name="object 169"/>
            <p:cNvSpPr/>
            <p:nvPr/>
          </p:nvSpPr>
          <p:spPr>
            <a:xfrm>
              <a:off x="718566" y="3835908"/>
              <a:ext cx="494030" cy="98425"/>
            </a:xfrm>
            <a:custGeom>
              <a:avLst/>
              <a:gdLst/>
              <a:ahLst/>
              <a:cxnLst/>
              <a:rect l="l" t="t" r="r" b="b"/>
              <a:pathLst>
                <a:path w="494030" h="98425">
                  <a:moveTo>
                    <a:pt x="0" y="0"/>
                  </a:moveTo>
                  <a:lnTo>
                    <a:pt x="0" y="98298"/>
                  </a:lnTo>
                </a:path>
                <a:path w="494030" h="98425">
                  <a:moveTo>
                    <a:pt x="82296" y="0"/>
                  </a:moveTo>
                  <a:lnTo>
                    <a:pt x="82296" y="98298"/>
                  </a:lnTo>
                </a:path>
                <a:path w="494030" h="98425">
                  <a:moveTo>
                    <a:pt x="164592" y="0"/>
                  </a:moveTo>
                  <a:lnTo>
                    <a:pt x="164592" y="98298"/>
                  </a:lnTo>
                </a:path>
                <a:path w="494030" h="98425">
                  <a:moveTo>
                    <a:pt x="246887" y="0"/>
                  </a:moveTo>
                  <a:lnTo>
                    <a:pt x="246887" y="98298"/>
                  </a:lnTo>
                </a:path>
                <a:path w="494030" h="98425">
                  <a:moveTo>
                    <a:pt x="329184" y="0"/>
                  </a:moveTo>
                  <a:lnTo>
                    <a:pt x="329184" y="98298"/>
                  </a:lnTo>
                </a:path>
                <a:path w="494030" h="98425">
                  <a:moveTo>
                    <a:pt x="411480" y="0"/>
                  </a:moveTo>
                  <a:lnTo>
                    <a:pt x="411480" y="98298"/>
                  </a:lnTo>
                </a:path>
                <a:path w="494030" h="98425">
                  <a:moveTo>
                    <a:pt x="493775" y="0"/>
                  </a:moveTo>
                  <a:lnTo>
                    <a:pt x="493775" y="98298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30530" y="3934206"/>
              <a:ext cx="2360676" cy="2263140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30530" y="3934206"/>
              <a:ext cx="2360930" cy="2263140"/>
            </a:xfrm>
            <a:custGeom>
              <a:avLst/>
              <a:gdLst/>
              <a:ahLst/>
              <a:cxnLst/>
              <a:rect l="l" t="t" r="r" b="b"/>
              <a:pathLst>
                <a:path w="2360930" h="2263140">
                  <a:moveTo>
                    <a:pt x="0" y="2263140"/>
                  </a:moveTo>
                  <a:lnTo>
                    <a:pt x="2360676" y="2263140"/>
                  </a:lnTo>
                  <a:lnTo>
                    <a:pt x="2360676" y="0"/>
                  </a:lnTo>
                  <a:lnTo>
                    <a:pt x="0" y="0"/>
                  </a:lnTo>
                  <a:lnTo>
                    <a:pt x="0" y="2263140"/>
                  </a:lnTo>
                  <a:close/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0486" y="5350002"/>
              <a:ext cx="1099185" cy="227965"/>
            </a:xfrm>
            <a:custGeom>
              <a:avLst/>
              <a:gdLst/>
              <a:ahLst/>
              <a:cxnLst/>
              <a:rect l="l" t="t" r="r" b="b"/>
              <a:pathLst>
                <a:path w="1099185" h="227964">
                  <a:moveTo>
                    <a:pt x="1098803" y="6096"/>
                  </a:moveTo>
                  <a:lnTo>
                    <a:pt x="1098803" y="227457"/>
                  </a:lnTo>
                </a:path>
                <a:path w="1099185" h="227964">
                  <a:moveTo>
                    <a:pt x="0" y="0"/>
                  </a:moveTo>
                  <a:lnTo>
                    <a:pt x="0" y="221361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31339" y="4534456"/>
              <a:ext cx="374650" cy="239395"/>
            </a:xfrm>
            <a:custGeom>
              <a:avLst/>
              <a:gdLst/>
              <a:ahLst/>
              <a:cxnLst/>
              <a:rect l="l" t="t" r="r" b="b"/>
              <a:pathLst>
                <a:path w="374650" h="239395">
                  <a:moveTo>
                    <a:pt x="289005" y="0"/>
                  </a:moveTo>
                  <a:lnTo>
                    <a:pt x="0" y="238834"/>
                  </a:lnTo>
                  <a:lnTo>
                    <a:pt x="112726" y="238994"/>
                  </a:lnTo>
                  <a:lnTo>
                    <a:pt x="164377" y="236993"/>
                  </a:lnTo>
                  <a:lnTo>
                    <a:pt x="214600" y="227889"/>
                  </a:lnTo>
                  <a:lnTo>
                    <a:pt x="262476" y="211987"/>
                  </a:lnTo>
                  <a:lnTo>
                    <a:pt x="307087" y="189591"/>
                  </a:lnTo>
                  <a:lnTo>
                    <a:pt x="347517" y="161008"/>
                  </a:lnTo>
                  <a:lnTo>
                    <a:pt x="369289" y="126405"/>
                  </a:lnTo>
                  <a:lnTo>
                    <a:pt x="374108" y="88469"/>
                  </a:lnTo>
                  <a:lnTo>
                    <a:pt x="362393" y="51714"/>
                  </a:lnTo>
                  <a:lnTo>
                    <a:pt x="334563" y="20653"/>
                  </a:lnTo>
                  <a:lnTo>
                    <a:pt x="289005" y="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33541" y="4038257"/>
              <a:ext cx="527102" cy="287685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633541" y="4038257"/>
              <a:ext cx="527685" cy="288290"/>
            </a:xfrm>
            <a:custGeom>
              <a:avLst/>
              <a:gdLst/>
              <a:ahLst/>
              <a:cxnLst/>
              <a:rect l="l" t="t" r="r" b="b"/>
              <a:pathLst>
                <a:path w="527685" h="288289">
                  <a:moveTo>
                    <a:pt x="200029" y="287700"/>
                  </a:moveTo>
                  <a:lnTo>
                    <a:pt x="527102" y="108994"/>
                  </a:lnTo>
                  <a:lnTo>
                    <a:pt x="324367" y="0"/>
                  </a:lnTo>
                  <a:lnTo>
                    <a:pt x="0" y="177439"/>
                  </a:lnTo>
                  <a:lnTo>
                    <a:pt x="33100" y="209369"/>
                  </a:lnTo>
                  <a:lnTo>
                    <a:pt x="70217" y="236666"/>
                  </a:lnTo>
                  <a:lnTo>
                    <a:pt x="110800" y="259024"/>
                  </a:lnTo>
                  <a:lnTo>
                    <a:pt x="154296" y="276140"/>
                  </a:lnTo>
                  <a:lnTo>
                    <a:pt x="200153" y="287710"/>
                  </a:lnTo>
                </a:path>
              </a:pathLst>
            </a:custGeom>
            <a:ln w="37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33661" y="4215178"/>
              <a:ext cx="200033" cy="558196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633661" y="4215178"/>
              <a:ext cx="200660" cy="558800"/>
            </a:xfrm>
            <a:custGeom>
              <a:avLst/>
              <a:gdLst/>
              <a:ahLst/>
              <a:cxnLst/>
              <a:rect l="l" t="t" r="r" b="b"/>
              <a:pathLst>
                <a:path w="200659" h="558800">
                  <a:moveTo>
                    <a:pt x="200033" y="110789"/>
                  </a:moveTo>
                  <a:lnTo>
                    <a:pt x="154102" y="99252"/>
                  </a:lnTo>
                  <a:lnTo>
                    <a:pt x="110568" y="82091"/>
                  </a:lnTo>
                  <a:lnTo>
                    <a:pt x="69995" y="59619"/>
                  </a:lnTo>
                  <a:lnTo>
                    <a:pt x="32950" y="32151"/>
                  </a:lnTo>
                  <a:lnTo>
                    <a:pt x="0" y="0"/>
                  </a:lnTo>
                  <a:lnTo>
                    <a:pt x="0" y="456281"/>
                  </a:lnTo>
                  <a:lnTo>
                    <a:pt x="33470" y="486680"/>
                  </a:lnTo>
                  <a:lnTo>
                    <a:pt x="70775" y="512360"/>
                  </a:lnTo>
                  <a:lnTo>
                    <a:pt x="111348" y="533032"/>
                  </a:lnTo>
                  <a:lnTo>
                    <a:pt x="154623" y="548406"/>
                  </a:lnTo>
                  <a:lnTo>
                    <a:pt x="200033" y="558196"/>
                  </a:lnTo>
                  <a:lnTo>
                    <a:pt x="199909" y="110779"/>
                  </a:lnTo>
                </a:path>
              </a:pathLst>
            </a:custGeom>
            <a:ln w="372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33570" y="4147252"/>
              <a:ext cx="327073" cy="625616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833570" y="4147252"/>
              <a:ext cx="327660" cy="626110"/>
            </a:xfrm>
            <a:custGeom>
              <a:avLst/>
              <a:gdLst/>
              <a:ahLst/>
              <a:cxnLst/>
              <a:rect l="l" t="t" r="r" b="b"/>
              <a:pathLst>
                <a:path w="327659" h="626110">
                  <a:moveTo>
                    <a:pt x="0" y="178705"/>
                  </a:moveTo>
                  <a:lnTo>
                    <a:pt x="0" y="625616"/>
                  </a:lnTo>
                  <a:lnTo>
                    <a:pt x="327073" y="448666"/>
                  </a:lnTo>
                  <a:lnTo>
                    <a:pt x="327073" y="0"/>
                  </a:lnTo>
                  <a:lnTo>
                    <a:pt x="0" y="178705"/>
                  </a:lnTo>
                  <a:close/>
                </a:path>
              </a:pathLst>
            </a:custGeom>
            <a:ln w="37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33541" y="4038236"/>
              <a:ext cx="527685" cy="735330"/>
            </a:xfrm>
            <a:custGeom>
              <a:avLst/>
              <a:gdLst/>
              <a:ahLst/>
              <a:cxnLst/>
              <a:rect l="l" t="t" r="r" b="b"/>
              <a:pathLst>
                <a:path w="527685" h="735329">
                  <a:moveTo>
                    <a:pt x="527102" y="109005"/>
                  </a:moveTo>
                  <a:lnTo>
                    <a:pt x="324367" y="0"/>
                  </a:lnTo>
                  <a:lnTo>
                    <a:pt x="0" y="177439"/>
                  </a:lnTo>
                  <a:lnTo>
                    <a:pt x="119" y="633202"/>
                  </a:lnTo>
                  <a:lnTo>
                    <a:pt x="33590" y="663603"/>
                  </a:lnTo>
                  <a:lnTo>
                    <a:pt x="70895" y="689284"/>
                  </a:lnTo>
                  <a:lnTo>
                    <a:pt x="111468" y="709957"/>
                  </a:lnTo>
                  <a:lnTo>
                    <a:pt x="154743" y="725332"/>
                  </a:lnTo>
                  <a:lnTo>
                    <a:pt x="200153" y="735122"/>
                  </a:lnTo>
                  <a:lnTo>
                    <a:pt x="527102" y="557672"/>
                  </a:lnTo>
                  <a:lnTo>
                    <a:pt x="527102" y="109005"/>
                  </a:lnTo>
                  <a:close/>
                </a:path>
              </a:pathLst>
            </a:custGeom>
            <a:ln w="15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09553" y="4491952"/>
              <a:ext cx="32066" cy="40339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709553" y="4491952"/>
              <a:ext cx="32384" cy="40640"/>
            </a:xfrm>
            <a:custGeom>
              <a:avLst/>
              <a:gdLst/>
              <a:ahLst/>
              <a:cxnLst/>
              <a:rect l="l" t="t" r="r" b="b"/>
              <a:pathLst>
                <a:path w="32384" h="40639">
                  <a:moveTo>
                    <a:pt x="30423" y="14910"/>
                  </a:moveTo>
                  <a:lnTo>
                    <a:pt x="26513" y="7668"/>
                  </a:lnTo>
                  <a:lnTo>
                    <a:pt x="21163" y="2543"/>
                  </a:lnTo>
                  <a:lnTo>
                    <a:pt x="15063" y="0"/>
                  </a:lnTo>
                  <a:lnTo>
                    <a:pt x="8905" y="501"/>
                  </a:lnTo>
                  <a:lnTo>
                    <a:pt x="3863" y="4088"/>
                  </a:lnTo>
                  <a:lnTo>
                    <a:pt x="817" y="9973"/>
                  </a:lnTo>
                  <a:lnTo>
                    <a:pt x="0" y="17354"/>
                  </a:lnTo>
                  <a:lnTo>
                    <a:pt x="1644" y="25428"/>
                  </a:lnTo>
                  <a:lnTo>
                    <a:pt x="5550" y="32670"/>
                  </a:lnTo>
                  <a:lnTo>
                    <a:pt x="10900" y="37795"/>
                  </a:lnTo>
                  <a:lnTo>
                    <a:pt x="17001" y="40339"/>
                  </a:lnTo>
                  <a:lnTo>
                    <a:pt x="23161" y="39837"/>
                  </a:lnTo>
                  <a:lnTo>
                    <a:pt x="28200" y="36244"/>
                  </a:lnTo>
                  <a:lnTo>
                    <a:pt x="31247" y="30357"/>
                  </a:lnTo>
                  <a:lnTo>
                    <a:pt x="32066" y="22978"/>
                  </a:lnTo>
                  <a:lnTo>
                    <a:pt x="30423" y="14910"/>
                  </a:lnTo>
                  <a:close/>
                </a:path>
              </a:pathLst>
            </a:custGeom>
            <a:ln w="3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62869" y="4581399"/>
              <a:ext cx="141373" cy="130430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660454" y="4301237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4" h="82550">
                  <a:moveTo>
                    <a:pt x="5811" y="0"/>
                  </a:moveTo>
                  <a:lnTo>
                    <a:pt x="2973" y="124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60454" y="4301237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4" h="82550">
                  <a:moveTo>
                    <a:pt x="4934" y="12220"/>
                  </a:move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5327" y="74170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lnTo>
                    <a:pt x="2973" y="124"/>
                  </a:lnTo>
                  <a:lnTo>
                    <a:pt x="1297" y="1836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146" y="5155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close/>
                </a:path>
              </a:pathLst>
            </a:custGeom>
            <a:ln w="3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03924" y="4341300"/>
              <a:ext cx="41206" cy="26069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703924" y="4341300"/>
              <a:ext cx="41275" cy="26670"/>
            </a:xfrm>
            <a:custGeom>
              <a:avLst/>
              <a:gdLst/>
              <a:ahLst/>
              <a:cxnLst/>
              <a:rect l="l" t="t" r="r" b="b"/>
              <a:pathLst>
                <a:path w="41275" h="26670">
                  <a:moveTo>
                    <a:pt x="41206" y="25374"/>
                  </a:moveTo>
                  <a:lnTo>
                    <a:pt x="33389" y="10733"/>
                  </a:lnTo>
                  <a:lnTo>
                    <a:pt x="23234" y="2077"/>
                  </a:lnTo>
                  <a:lnTo>
                    <a:pt x="11928" y="0"/>
                  </a:lnTo>
                  <a:lnTo>
                    <a:pt x="659" y="5093"/>
                  </a:lnTo>
                  <a:lnTo>
                    <a:pt x="0" y="11711"/>
                  </a:lnTo>
                  <a:lnTo>
                    <a:pt x="4310" y="17731"/>
                  </a:lnTo>
                  <a:lnTo>
                    <a:pt x="12815" y="22502"/>
                  </a:lnTo>
                  <a:lnTo>
                    <a:pt x="24740" y="25374"/>
                  </a:lnTo>
                  <a:lnTo>
                    <a:pt x="30142" y="26069"/>
                  </a:lnTo>
                  <a:lnTo>
                    <a:pt x="35804" y="26069"/>
                  </a:lnTo>
                  <a:lnTo>
                    <a:pt x="41206" y="2537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65978" y="4350678"/>
              <a:ext cx="135154" cy="105187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665978" y="4357649"/>
              <a:ext cx="135255" cy="78740"/>
            </a:xfrm>
            <a:custGeom>
              <a:avLst/>
              <a:gdLst/>
              <a:ahLst/>
              <a:cxnLst/>
              <a:rect l="l" t="t" r="r" b="b"/>
              <a:pathLst>
                <a:path w="135254" h="78739">
                  <a:moveTo>
                    <a:pt x="0" y="0"/>
                  </a:moveTo>
                  <a:lnTo>
                    <a:pt x="0" y="8869"/>
                  </a:lnTo>
                  <a:lnTo>
                    <a:pt x="30328" y="31802"/>
                  </a:lnTo>
                  <a:lnTo>
                    <a:pt x="63197" y="51185"/>
                  </a:lnTo>
                  <a:lnTo>
                    <a:pt x="98256" y="66838"/>
                  </a:lnTo>
                  <a:lnTo>
                    <a:pt x="135154" y="78579"/>
                  </a:lnTo>
                  <a:lnTo>
                    <a:pt x="135154" y="69699"/>
                  </a:lnTo>
                  <a:lnTo>
                    <a:pt x="98544" y="57403"/>
                  </a:lnTo>
                  <a:lnTo>
                    <a:pt x="63625" y="41587"/>
                  </a:lnTo>
                  <a:lnTo>
                    <a:pt x="30681" y="22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65978" y="4350045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4" h="105410">
                  <a:moveTo>
                    <a:pt x="0" y="0"/>
                  </a:moveTo>
                  <a:lnTo>
                    <a:pt x="0" y="35487"/>
                  </a:lnTo>
                  <a:lnTo>
                    <a:pt x="30680" y="57891"/>
                  </a:lnTo>
                  <a:lnTo>
                    <a:pt x="63624" y="77075"/>
                  </a:lnTo>
                  <a:lnTo>
                    <a:pt x="98544" y="92891"/>
                  </a:lnTo>
                  <a:lnTo>
                    <a:pt x="135154" y="105187"/>
                  </a:lnTo>
                </a:path>
              </a:pathLst>
            </a:custGeom>
            <a:ln w="37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65978" y="4351310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4" h="105410">
                  <a:moveTo>
                    <a:pt x="135154" y="105198"/>
                  </a:moveTo>
                  <a:lnTo>
                    <a:pt x="135154" y="69710"/>
                  </a:lnTo>
                  <a:lnTo>
                    <a:pt x="98629" y="57242"/>
                  </a:lnTo>
                  <a:lnTo>
                    <a:pt x="63750" y="41374"/>
                  </a:lnTo>
                  <a:lnTo>
                    <a:pt x="30785" y="22247"/>
                  </a:lnTo>
                  <a:lnTo>
                    <a:pt x="0" y="0"/>
                  </a:lnTo>
                </a:path>
              </a:pathLst>
            </a:custGeom>
            <a:ln w="3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858515" y="4534456"/>
              <a:ext cx="374650" cy="239395"/>
            </a:xfrm>
            <a:custGeom>
              <a:avLst/>
              <a:gdLst/>
              <a:ahLst/>
              <a:cxnLst/>
              <a:rect l="l" t="t" r="r" b="b"/>
              <a:pathLst>
                <a:path w="374650" h="239395">
                  <a:moveTo>
                    <a:pt x="289005" y="0"/>
                  </a:moveTo>
                  <a:lnTo>
                    <a:pt x="0" y="238834"/>
                  </a:lnTo>
                  <a:lnTo>
                    <a:pt x="112726" y="238994"/>
                  </a:lnTo>
                  <a:lnTo>
                    <a:pt x="164377" y="236993"/>
                  </a:lnTo>
                  <a:lnTo>
                    <a:pt x="214600" y="227889"/>
                  </a:lnTo>
                  <a:lnTo>
                    <a:pt x="262476" y="211987"/>
                  </a:lnTo>
                  <a:lnTo>
                    <a:pt x="307087" y="189591"/>
                  </a:lnTo>
                  <a:lnTo>
                    <a:pt x="347517" y="161008"/>
                  </a:lnTo>
                  <a:lnTo>
                    <a:pt x="369289" y="126405"/>
                  </a:lnTo>
                  <a:lnTo>
                    <a:pt x="374108" y="88469"/>
                  </a:lnTo>
                  <a:lnTo>
                    <a:pt x="362393" y="51714"/>
                  </a:lnTo>
                  <a:lnTo>
                    <a:pt x="334563" y="20653"/>
                  </a:lnTo>
                  <a:lnTo>
                    <a:pt x="289005" y="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660717" y="4038257"/>
              <a:ext cx="527102" cy="287685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1660717" y="4038257"/>
              <a:ext cx="527685" cy="288290"/>
            </a:xfrm>
            <a:custGeom>
              <a:avLst/>
              <a:gdLst/>
              <a:ahLst/>
              <a:cxnLst/>
              <a:rect l="l" t="t" r="r" b="b"/>
              <a:pathLst>
                <a:path w="527685" h="288289">
                  <a:moveTo>
                    <a:pt x="200029" y="287700"/>
                  </a:moveTo>
                  <a:lnTo>
                    <a:pt x="527102" y="108994"/>
                  </a:lnTo>
                  <a:lnTo>
                    <a:pt x="324367" y="0"/>
                  </a:lnTo>
                  <a:lnTo>
                    <a:pt x="0" y="177439"/>
                  </a:lnTo>
                  <a:lnTo>
                    <a:pt x="33100" y="209369"/>
                  </a:lnTo>
                  <a:lnTo>
                    <a:pt x="70217" y="236666"/>
                  </a:lnTo>
                  <a:lnTo>
                    <a:pt x="110800" y="259024"/>
                  </a:lnTo>
                  <a:lnTo>
                    <a:pt x="154296" y="276140"/>
                  </a:lnTo>
                  <a:lnTo>
                    <a:pt x="200153" y="287710"/>
                  </a:lnTo>
                </a:path>
              </a:pathLst>
            </a:custGeom>
            <a:ln w="37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660837" y="4215178"/>
              <a:ext cx="200033" cy="558196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1660837" y="4215178"/>
              <a:ext cx="200660" cy="558800"/>
            </a:xfrm>
            <a:custGeom>
              <a:avLst/>
              <a:gdLst/>
              <a:ahLst/>
              <a:cxnLst/>
              <a:rect l="l" t="t" r="r" b="b"/>
              <a:pathLst>
                <a:path w="200660" h="558800">
                  <a:moveTo>
                    <a:pt x="200033" y="110789"/>
                  </a:moveTo>
                  <a:lnTo>
                    <a:pt x="154102" y="99252"/>
                  </a:lnTo>
                  <a:lnTo>
                    <a:pt x="110568" y="82091"/>
                  </a:lnTo>
                  <a:lnTo>
                    <a:pt x="69995" y="59619"/>
                  </a:lnTo>
                  <a:lnTo>
                    <a:pt x="32950" y="32151"/>
                  </a:lnTo>
                  <a:lnTo>
                    <a:pt x="0" y="0"/>
                  </a:lnTo>
                  <a:lnTo>
                    <a:pt x="0" y="456281"/>
                  </a:lnTo>
                  <a:lnTo>
                    <a:pt x="33470" y="486680"/>
                  </a:lnTo>
                  <a:lnTo>
                    <a:pt x="70775" y="512360"/>
                  </a:lnTo>
                  <a:lnTo>
                    <a:pt x="111348" y="533032"/>
                  </a:lnTo>
                  <a:lnTo>
                    <a:pt x="154623" y="548406"/>
                  </a:lnTo>
                  <a:lnTo>
                    <a:pt x="200033" y="558196"/>
                  </a:lnTo>
                  <a:lnTo>
                    <a:pt x="199909" y="110779"/>
                  </a:lnTo>
                </a:path>
              </a:pathLst>
            </a:custGeom>
            <a:ln w="372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860746" y="4147252"/>
              <a:ext cx="327073" cy="625616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860746" y="4147252"/>
              <a:ext cx="327660" cy="626110"/>
            </a:xfrm>
            <a:custGeom>
              <a:avLst/>
              <a:gdLst/>
              <a:ahLst/>
              <a:cxnLst/>
              <a:rect l="l" t="t" r="r" b="b"/>
              <a:pathLst>
                <a:path w="327660" h="626110">
                  <a:moveTo>
                    <a:pt x="0" y="178705"/>
                  </a:moveTo>
                  <a:lnTo>
                    <a:pt x="0" y="625616"/>
                  </a:lnTo>
                  <a:lnTo>
                    <a:pt x="327073" y="448666"/>
                  </a:lnTo>
                  <a:lnTo>
                    <a:pt x="327073" y="0"/>
                  </a:lnTo>
                  <a:lnTo>
                    <a:pt x="0" y="178705"/>
                  </a:lnTo>
                  <a:close/>
                </a:path>
              </a:pathLst>
            </a:custGeom>
            <a:ln w="37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660717" y="4038236"/>
              <a:ext cx="527685" cy="735330"/>
            </a:xfrm>
            <a:custGeom>
              <a:avLst/>
              <a:gdLst/>
              <a:ahLst/>
              <a:cxnLst/>
              <a:rect l="l" t="t" r="r" b="b"/>
              <a:pathLst>
                <a:path w="527685" h="735329">
                  <a:moveTo>
                    <a:pt x="527102" y="109005"/>
                  </a:moveTo>
                  <a:lnTo>
                    <a:pt x="324367" y="0"/>
                  </a:lnTo>
                  <a:lnTo>
                    <a:pt x="0" y="177439"/>
                  </a:lnTo>
                  <a:lnTo>
                    <a:pt x="119" y="633202"/>
                  </a:lnTo>
                  <a:lnTo>
                    <a:pt x="33590" y="663603"/>
                  </a:lnTo>
                  <a:lnTo>
                    <a:pt x="70895" y="689284"/>
                  </a:lnTo>
                  <a:lnTo>
                    <a:pt x="111468" y="709957"/>
                  </a:lnTo>
                  <a:lnTo>
                    <a:pt x="154743" y="725332"/>
                  </a:lnTo>
                  <a:lnTo>
                    <a:pt x="200153" y="735122"/>
                  </a:lnTo>
                  <a:lnTo>
                    <a:pt x="527102" y="557672"/>
                  </a:lnTo>
                  <a:lnTo>
                    <a:pt x="527102" y="109005"/>
                  </a:lnTo>
                  <a:close/>
                </a:path>
              </a:pathLst>
            </a:custGeom>
            <a:ln w="15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736729" y="4491952"/>
              <a:ext cx="32066" cy="40339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1736729" y="4491952"/>
              <a:ext cx="32384" cy="40640"/>
            </a:xfrm>
            <a:custGeom>
              <a:avLst/>
              <a:gdLst/>
              <a:ahLst/>
              <a:cxnLst/>
              <a:rect l="l" t="t" r="r" b="b"/>
              <a:pathLst>
                <a:path w="32385" h="40639">
                  <a:moveTo>
                    <a:pt x="30423" y="14910"/>
                  </a:moveTo>
                  <a:lnTo>
                    <a:pt x="26513" y="7668"/>
                  </a:lnTo>
                  <a:lnTo>
                    <a:pt x="21163" y="2543"/>
                  </a:lnTo>
                  <a:lnTo>
                    <a:pt x="15063" y="0"/>
                  </a:lnTo>
                  <a:lnTo>
                    <a:pt x="8905" y="501"/>
                  </a:lnTo>
                  <a:lnTo>
                    <a:pt x="3863" y="4088"/>
                  </a:lnTo>
                  <a:lnTo>
                    <a:pt x="817" y="9973"/>
                  </a:lnTo>
                  <a:lnTo>
                    <a:pt x="0" y="17354"/>
                  </a:lnTo>
                  <a:lnTo>
                    <a:pt x="1644" y="25428"/>
                  </a:lnTo>
                  <a:lnTo>
                    <a:pt x="5550" y="32670"/>
                  </a:lnTo>
                  <a:lnTo>
                    <a:pt x="10900" y="37795"/>
                  </a:lnTo>
                  <a:lnTo>
                    <a:pt x="17001" y="40339"/>
                  </a:lnTo>
                  <a:lnTo>
                    <a:pt x="23161" y="39837"/>
                  </a:lnTo>
                  <a:lnTo>
                    <a:pt x="28200" y="36244"/>
                  </a:lnTo>
                  <a:lnTo>
                    <a:pt x="31247" y="30357"/>
                  </a:lnTo>
                  <a:lnTo>
                    <a:pt x="32066" y="22978"/>
                  </a:lnTo>
                  <a:lnTo>
                    <a:pt x="30423" y="14910"/>
                  </a:lnTo>
                  <a:close/>
                </a:path>
              </a:pathLst>
            </a:custGeom>
            <a:ln w="3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90045" y="4581399"/>
              <a:ext cx="141373" cy="130430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687630" y="4301237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5" h="82550">
                  <a:moveTo>
                    <a:pt x="5811" y="0"/>
                  </a:moveTo>
                  <a:lnTo>
                    <a:pt x="2973" y="124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687630" y="4301237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5" h="82550">
                  <a:moveTo>
                    <a:pt x="4934" y="12220"/>
                  </a:move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5327" y="74170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lnTo>
                    <a:pt x="2973" y="124"/>
                  </a:lnTo>
                  <a:lnTo>
                    <a:pt x="1297" y="1836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146" y="5155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close/>
                </a:path>
              </a:pathLst>
            </a:custGeom>
            <a:ln w="3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31100" y="4341300"/>
              <a:ext cx="41206" cy="26069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1731100" y="4341300"/>
              <a:ext cx="41275" cy="26670"/>
            </a:xfrm>
            <a:custGeom>
              <a:avLst/>
              <a:gdLst/>
              <a:ahLst/>
              <a:cxnLst/>
              <a:rect l="l" t="t" r="r" b="b"/>
              <a:pathLst>
                <a:path w="41275" h="26670">
                  <a:moveTo>
                    <a:pt x="41206" y="25374"/>
                  </a:moveTo>
                  <a:lnTo>
                    <a:pt x="33389" y="10733"/>
                  </a:lnTo>
                  <a:lnTo>
                    <a:pt x="23234" y="2077"/>
                  </a:lnTo>
                  <a:lnTo>
                    <a:pt x="11928" y="0"/>
                  </a:lnTo>
                  <a:lnTo>
                    <a:pt x="659" y="5093"/>
                  </a:lnTo>
                  <a:lnTo>
                    <a:pt x="0" y="11711"/>
                  </a:lnTo>
                  <a:lnTo>
                    <a:pt x="4310" y="17731"/>
                  </a:lnTo>
                  <a:lnTo>
                    <a:pt x="12815" y="22502"/>
                  </a:lnTo>
                  <a:lnTo>
                    <a:pt x="24740" y="25374"/>
                  </a:lnTo>
                  <a:lnTo>
                    <a:pt x="30142" y="26069"/>
                  </a:lnTo>
                  <a:lnTo>
                    <a:pt x="35804" y="26069"/>
                  </a:lnTo>
                  <a:lnTo>
                    <a:pt x="41206" y="2537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693154" y="4350678"/>
              <a:ext cx="135154" cy="105187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693154" y="4357649"/>
              <a:ext cx="135255" cy="78740"/>
            </a:xfrm>
            <a:custGeom>
              <a:avLst/>
              <a:gdLst/>
              <a:ahLst/>
              <a:cxnLst/>
              <a:rect l="l" t="t" r="r" b="b"/>
              <a:pathLst>
                <a:path w="135255" h="78739">
                  <a:moveTo>
                    <a:pt x="0" y="0"/>
                  </a:moveTo>
                  <a:lnTo>
                    <a:pt x="0" y="8869"/>
                  </a:lnTo>
                  <a:lnTo>
                    <a:pt x="30328" y="31802"/>
                  </a:lnTo>
                  <a:lnTo>
                    <a:pt x="63197" y="51185"/>
                  </a:lnTo>
                  <a:lnTo>
                    <a:pt x="98256" y="66838"/>
                  </a:lnTo>
                  <a:lnTo>
                    <a:pt x="135154" y="78579"/>
                  </a:lnTo>
                  <a:lnTo>
                    <a:pt x="135154" y="69699"/>
                  </a:lnTo>
                  <a:lnTo>
                    <a:pt x="98544" y="57403"/>
                  </a:lnTo>
                  <a:lnTo>
                    <a:pt x="63625" y="41587"/>
                  </a:lnTo>
                  <a:lnTo>
                    <a:pt x="30681" y="22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693154" y="4350045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5" h="105410">
                  <a:moveTo>
                    <a:pt x="0" y="0"/>
                  </a:moveTo>
                  <a:lnTo>
                    <a:pt x="0" y="35487"/>
                  </a:lnTo>
                  <a:lnTo>
                    <a:pt x="30680" y="57891"/>
                  </a:lnTo>
                  <a:lnTo>
                    <a:pt x="63624" y="77075"/>
                  </a:lnTo>
                  <a:lnTo>
                    <a:pt x="98544" y="92891"/>
                  </a:lnTo>
                  <a:lnTo>
                    <a:pt x="135154" y="105187"/>
                  </a:lnTo>
                </a:path>
              </a:pathLst>
            </a:custGeom>
            <a:ln w="37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693154" y="4351310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5" h="105410">
                  <a:moveTo>
                    <a:pt x="135154" y="105198"/>
                  </a:moveTo>
                  <a:lnTo>
                    <a:pt x="135154" y="69710"/>
                  </a:lnTo>
                  <a:lnTo>
                    <a:pt x="98629" y="57242"/>
                  </a:lnTo>
                  <a:lnTo>
                    <a:pt x="63750" y="41374"/>
                  </a:lnTo>
                  <a:lnTo>
                    <a:pt x="30785" y="22247"/>
                  </a:lnTo>
                  <a:lnTo>
                    <a:pt x="0" y="0"/>
                  </a:lnTo>
                </a:path>
              </a:pathLst>
            </a:custGeom>
            <a:ln w="3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294635" y="4974892"/>
              <a:ext cx="374650" cy="239395"/>
            </a:xfrm>
            <a:custGeom>
              <a:avLst/>
              <a:gdLst/>
              <a:ahLst/>
              <a:cxnLst/>
              <a:rect l="l" t="t" r="r" b="b"/>
              <a:pathLst>
                <a:path w="374650" h="239395">
                  <a:moveTo>
                    <a:pt x="289005" y="0"/>
                  </a:moveTo>
                  <a:lnTo>
                    <a:pt x="0" y="238834"/>
                  </a:lnTo>
                  <a:lnTo>
                    <a:pt x="112726" y="238994"/>
                  </a:lnTo>
                  <a:lnTo>
                    <a:pt x="164377" y="236993"/>
                  </a:lnTo>
                  <a:lnTo>
                    <a:pt x="214600" y="227889"/>
                  </a:lnTo>
                  <a:lnTo>
                    <a:pt x="262476" y="211987"/>
                  </a:lnTo>
                  <a:lnTo>
                    <a:pt x="307087" y="189591"/>
                  </a:lnTo>
                  <a:lnTo>
                    <a:pt x="347517" y="161008"/>
                  </a:lnTo>
                  <a:lnTo>
                    <a:pt x="369289" y="126405"/>
                  </a:lnTo>
                  <a:lnTo>
                    <a:pt x="374108" y="88469"/>
                  </a:lnTo>
                  <a:lnTo>
                    <a:pt x="362393" y="51714"/>
                  </a:lnTo>
                  <a:lnTo>
                    <a:pt x="334563" y="20653"/>
                  </a:lnTo>
                  <a:lnTo>
                    <a:pt x="289005" y="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96837" y="4478693"/>
              <a:ext cx="527102" cy="287685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1096837" y="4478693"/>
              <a:ext cx="527685" cy="288290"/>
            </a:xfrm>
            <a:custGeom>
              <a:avLst/>
              <a:gdLst/>
              <a:ahLst/>
              <a:cxnLst/>
              <a:rect l="l" t="t" r="r" b="b"/>
              <a:pathLst>
                <a:path w="527685" h="288289">
                  <a:moveTo>
                    <a:pt x="200029" y="287700"/>
                  </a:moveTo>
                  <a:lnTo>
                    <a:pt x="527102" y="108994"/>
                  </a:lnTo>
                  <a:lnTo>
                    <a:pt x="324367" y="0"/>
                  </a:lnTo>
                  <a:lnTo>
                    <a:pt x="0" y="177439"/>
                  </a:lnTo>
                  <a:lnTo>
                    <a:pt x="33100" y="209369"/>
                  </a:lnTo>
                  <a:lnTo>
                    <a:pt x="70217" y="236666"/>
                  </a:lnTo>
                  <a:lnTo>
                    <a:pt x="110800" y="259024"/>
                  </a:lnTo>
                  <a:lnTo>
                    <a:pt x="154296" y="276140"/>
                  </a:lnTo>
                  <a:lnTo>
                    <a:pt x="200153" y="287710"/>
                  </a:lnTo>
                </a:path>
              </a:pathLst>
            </a:custGeom>
            <a:ln w="37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96957" y="4655614"/>
              <a:ext cx="200033" cy="558196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1096957" y="4655614"/>
              <a:ext cx="200660" cy="558800"/>
            </a:xfrm>
            <a:custGeom>
              <a:avLst/>
              <a:gdLst/>
              <a:ahLst/>
              <a:cxnLst/>
              <a:rect l="l" t="t" r="r" b="b"/>
              <a:pathLst>
                <a:path w="200659" h="558800">
                  <a:moveTo>
                    <a:pt x="200033" y="110789"/>
                  </a:moveTo>
                  <a:lnTo>
                    <a:pt x="154102" y="99252"/>
                  </a:lnTo>
                  <a:lnTo>
                    <a:pt x="110568" y="82091"/>
                  </a:lnTo>
                  <a:lnTo>
                    <a:pt x="69995" y="59619"/>
                  </a:lnTo>
                  <a:lnTo>
                    <a:pt x="32950" y="32151"/>
                  </a:lnTo>
                  <a:lnTo>
                    <a:pt x="0" y="0"/>
                  </a:lnTo>
                  <a:lnTo>
                    <a:pt x="0" y="456281"/>
                  </a:lnTo>
                  <a:lnTo>
                    <a:pt x="33470" y="486680"/>
                  </a:lnTo>
                  <a:lnTo>
                    <a:pt x="70775" y="512360"/>
                  </a:lnTo>
                  <a:lnTo>
                    <a:pt x="111348" y="533032"/>
                  </a:lnTo>
                  <a:lnTo>
                    <a:pt x="154623" y="548406"/>
                  </a:lnTo>
                  <a:lnTo>
                    <a:pt x="200033" y="558196"/>
                  </a:lnTo>
                  <a:lnTo>
                    <a:pt x="199909" y="110779"/>
                  </a:lnTo>
                </a:path>
              </a:pathLst>
            </a:custGeom>
            <a:ln w="372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296866" y="4587688"/>
              <a:ext cx="327073" cy="62561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1296866" y="4587688"/>
              <a:ext cx="327660" cy="626110"/>
            </a:xfrm>
            <a:custGeom>
              <a:avLst/>
              <a:gdLst/>
              <a:ahLst/>
              <a:cxnLst/>
              <a:rect l="l" t="t" r="r" b="b"/>
              <a:pathLst>
                <a:path w="327659" h="626110">
                  <a:moveTo>
                    <a:pt x="0" y="178705"/>
                  </a:moveTo>
                  <a:lnTo>
                    <a:pt x="0" y="625616"/>
                  </a:lnTo>
                  <a:lnTo>
                    <a:pt x="327073" y="448666"/>
                  </a:lnTo>
                  <a:lnTo>
                    <a:pt x="327073" y="0"/>
                  </a:lnTo>
                  <a:lnTo>
                    <a:pt x="0" y="178705"/>
                  </a:lnTo>
                  <a:close/>
                </a:path>
              </a:pathLst>
            </a:custGeom>
            <a:ln w="37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096837" y="4478672"/>
              <a:ext cx="527685" cy="735330"/>
            </a:xfrm>
            <a:custGeom>
              <a:avLst/>
              <a:gdLst/>
              <a:ahLst/>
              <a:cxnLst/>
              <a:rect l="l" t="t" r="r" b="b"/>
              <a:pathLst>
                <a:path w="527685" h="735329">
                  <a:moveTo>
                    <a:pt x="527102" y="109005"/>
                  </a:moveTo>
                  <a:lnTo>
                    <a:pt x="324367" y="0"/>
                  </a:lnTo>
                  <a:lnTo>
                    <a:pt x="0" y="177439"/>
                  </a:lnTo>
                  <a:lnTo>
                    <a:pt x="119" y="633202"/>
                  </a:lnTo>
                  <a:lnTo>
                    <a:pt x="33590" y="663603"/>
                  </a:lnTo>
                  <a:lnTo>
                    <a:pt x="70895" y="689284"/>
                  </a:lnTo>
                  <a:lnTo>
                    <a:pt x="111468" y="709957"/>
                  </a:lnTo>
                  <a:lnTo>
                    <a:pt x="154743" y="725332"/>
                  </a:lnTo>
                  <a:lnTo>
                    <a:pt x="200153" y="735122"/>
                  </a:lnTo>
                  <a:lnTo>
                    <a:pt x="527102" y="557672"/>
                  </a:lnTo>
                  <a:lnTo>
                    <a:pt x="527102" y="109005"/>
                  </a:lnTo>
                  <a:close/>
                </a:path>
              </a:pathLst>
            </a:custGeom>
            <a:ln w="15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172849" y="4932388"/>
              <a:ext cx="32066" cy="40339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1172849" y="4932388"/>
              <a:ext cx="32384" cy="40640"/>
            </a:xfrm>
            <a:custGeom>
              <a:avLst/>
              <a:gdLst/>
              <a:ahLst/>
              <a:cxnLst/>
              <a:rect l="l" t="t" r="r" b="b"/>
              <a:pathLst>
                <a:path w="32384" h="40639">
                  <a:moveTo>
                    <a:pt x="30423" y="14910"/>
                  </a:moveTo>
                  <a:lnTo>
                    <a:pt x="26513" y="7668"/>
                  </a:lnTo>
                  <a:lnTo>
                    <a:pt x="21163" y="2543"/>
                  </a:lnTo>
                  <a:lnTo>
                    <a:pt x="15063" y="0"/>
                  </a:lnTo>
                  <a:lnTo>
                    <a:pt x="8905" y="501"/>
                  </a:lnTo>
                  <a:lnTo>
                    <a:pt x="3863" y="4088"/>
                  </a:lnTo>
                  <a:lnTo>
                    <a:pt x="817" y="9973"/>
                  </a:lnTo>
                  <a:lnTo>
                    <a:pt x="0" y="17354"/>
                  </a:lnTo>
                  <a:lnTo>
                    <a:pt x="1644" y="25428"/>
                  </a:lnTo>
                  <a:lnTo>
                    <a:pt x="5550" y="32670"/>
                  </a:lnTo>
                  <a:lnTo>
                    <a:pt x="10900" y="37795"/>
                  </a:lnTo>
                  <a:lnTo>
                    <a:pt x="17001" y="40339"/>
                  </a:lnTo>
                  <a:lnTo>
                    <a:pt x="23161" y="39837"/>
                  </a:lnTo>
                  <a:lnTo>
                    <a:pt x="28200" y="36244"/>
                  </a:lnTo>
                  <a:lnTo>
                    <a:pt x="31247" y="30357"/>
                  </a:lnTo>
                  <a:lnTo>
                    <a:pt x="32066" y="22978"/>
                  </a:lnTo>
                  <a:lnTo>
                    <a:pt x="30423" y="14910"/>
                  </a:lnTo>
                  <a:close/>
                </a:path>
              </a:pathLst>
            </a:custGeom>
            <a:ln w="3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126165" y="5021835"/>
              <a:ext cx="141373" cy="130430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1123750" y="4741673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4" h="82550">
                  <a:moveTo>
                    <a:pt x="5811" y="0"/>
                  </a:moveTo>
                  <a:lnTo>
                    <a:pt x="2973" y="124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123750" y="4741673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4" h="82550">
                  <a:moveTo>
                    <a:pt x="4934" y="12220"/>
                  </a:move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5327" y="74170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lnTo>
                    <a:pt x="2973" y="124"/>
                  </a:lnTo>
                  <a:lnTo>
                    <a:pt x="1297" y="1836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146" y="5155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close/>
                </a:path>
              </a:pathLst>
            </a:custGeom>
            <a:ln w="3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167220" y="4781736"/>
              <a:ext cx="41206" cy="26069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1167220" y="4781736"/>
              <a:ext cx="41275" cy="26670"/>
            </a:xfrm>
            <a:custGeom>
              <a:avLst/>
              <a:gdLst/>
              <a:ahLst/>
              <a:cxnLst/>
              <a:rect l="l" t="t" r="r" b="b"/>
              <a:pathLst>
                <a:path w="41275" h="26670">
                  <a:moveTo>
                    <a:pt x="41206" y="25374"/>
                  </a:moveTo>
                  <a:lnTo>
                    <a:pt x="33389" y="10733"/>
                  </a:lnTo>
                  <a:lnTo>
                    <a:pt x="23234" y="2077"/>
                  </a:lnTo>
                  <a:lnTo>
                    <a:pt x="11928" y="0"/>
                  </a:lnTo>
                  <a:lnTo>
                    <a:pt x="659" y="5093"/>
                  </a:lnTo>
                  <a:lnTo>
                    <a:pt x="0" y="11711"/>
                  </a:lnTo>
                  <a:lnTo>
                    <a:pt x="4310" y="17731"/>
                  </a:lnTo>
                  <a:lnTo>
                    <a:pt x="12815" y="22502"/>
                  </a:lnTo>
                  <a:lnTo>
                    <a:pt x="24740" y="25374"/>
                  </a:lnTo>
                  <a:lnTo>
                    <a:pt x="30142" y="26069"/>
                  </a:lnTo>
                  <a:lnTo>
                    <a:pt x="35804" y="26069"/>
                  </a:lnTo>
                  <a:lnTo>
                    <a:pt x="41206" y="2537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129274" y="4791114"/>
              <a:ext cx="135154" cy="105187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1129274" y="4798085"/>
              <a:ext cx="135255" cy="78740"/>
            </a:xfrm>
            <a:custGeom>
              <a:avLst/>
              <a:gdLst/>
              <a:ahLst/>
              <a:cxnLst/>
              <a:rect l="l" t="t" r="r" b="b"/>
              <a:pathLst>
                <a:path w="135255" h="78739">
                  <a:moveTo>
                    <a:pt x="0" y="0"/>
                  </a:moveTo>
                  <a:lnTo>
                    <a:pt x="0" y="8869"/>
                  </a:lnTo>
                  <a:lnTo>
                    <a:pt x="30328" y="31802"/>
                  </a:lnTo>
                  <a:lnTo>
                    <a:pt x="63197" y="51185"/>
                  </a:lnTo>
                  <a:lnTo>
                    <a:pt x="98256" y="66838"/>
                  </a:lnTo>
                  <a:lnTo>
                    <a:pt x="135154" y="78579"/>
                  </a:lnTo>
                  <a:lnTo>
                    <a:pt x="135154" y="69699"/>
                  </a:lnTo>
                  <a:lnTo>
                    <a:pt x="98544" y="57403"/>
                  </a:lnTo>
                  <a:lnTo>
                    <a:pt x="63625" y="41587"/>
                  </a:lnTo>
                  <a:lnTo>
                    <a:pt x="30681" y="22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129274" y="4790481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5" h="105410">
                  <a:moveTo>
                    <a:pt x="0" y="0"/>
                  </a:moveTo>
                  <a:lnTo>
                    <a:pt x="0" y="35487"/>
                  </a:lnTo>
                  <a:lnTo>
                    <a:pt x="30680" y="57891"/>
                  </a:lnTo>
                  <a:lnTo>
                    <a:pt x="63624" y="77075"/>
                  </a:lnTo>
                  <a:lnTo>
                    <a:pt x="98544" y="92891"/>
                  </a:lnTo>
                  <a:lnTo>
                    <a:pt x="135154" y="105187"/>
                  </a:lnTo>
                </a:path>
              </a:pathLst>
            </a:custGeom>
            <a:ln w="37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129274" y="4791746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5" h="105410">
                  <a:moveTo>
                    <a:pt x="135154" y="105198"/>
                  </a:moveTo>
                  <a:lnTo>
                    <a:pt x="135154" y="69710"/>
                  </a:lnTo>
                  <a:lnTo>
                    <a:pt x="98629" y="57242"/>
                  </a:lnTo>
                  <a:lnTo>
                    <a:pt x="63750" y="41374"/>
                  </a:lnTo>
                  <a:lnTo>
                    <a:pt x="30785" y="22247"/>
                  </a:lnTo>
                  <a:lnTo>
                    <a:pt x="0" y="0"/>
                  </a:lnTo>
                </a:path>
              </a:pathLst>
            </a:custGeom>
            <a:ln w="3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31876" y="4294619"/>
              <a:ext cx="743724" cy="505980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47116" y="4302226"/>
              <a:ext cx="711682" cy="522757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79120" y="4322064"/>
              <a:ext cx="653796" cy="416051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579120" y="4322064"/>
              <a:ext cx="654050" cy="416559"/>
            </a:xfrm>
            <a:custGeom>
              <a:avLst/>
              <a:gdLst/>
              <a:ahLst/>
              <a:cxnLst/>
              <a:rect l="l" t="t" r="r" b="b"/>
              <a:pathLst>
                <a:path w="654050" h="416560">
                  <a:moveTo>
                    <a:pt x="0" y="416051"/>
                  </a:moveTo>
                  <a:lnTo>
                    <a:pt x="653796" y="416051"/>
                  </a:lnTo>
                  <a:lnTo>
                    <a:pt x="653796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4" name="object 234"/>
          <p:cNvSpPr txBox="1"/>
          <p:nvPr/>
        </p:nvSpPr>
        <p:spPr>
          <a:xfrm>
            <a:off x="579119" y="4322064"/>
            <a:ext cx="654050" cy="416559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050" spc="-30" dirty="0">
                <a:latin typeface="MS UI Gothic"/>
                <a:cs typeface="MS UI Gothic"/>
              </a:rPr>
              <a:t>PBX</a:t>
            </a:r>
            <a:endParaRPr sz="1050">
              <a:latin typeface="MS UI Gothic"/>
              <a:cs typeface="MS UI Gothic"/>
            </a:endParaRPr>
          </a:p>
          <a:p>
            <a:pPr marL="635" algn="ctr">
              <a:lnSpc>
                <a:spcPct val="100000"/>
              </a:lnSpc>
            </a:pPr>
            <a:r>
              <a:rPr sz="1050" spc="50" dirty="0">
                <a:latin typeface="MS UI Gothic"/>
                <a:cs typeface="MS UI Gothic"/>
              </a:rPr>
              <a:t>サ</a:t>
            </a:r>
            <a:r>
              <a:rPr sz="1050" spc="35" dirty="0">
                <a:latin typeface="MS UI Gothic"/>
                <a:cs typeface="MS UI Gothic"/>
              </a:rPr>
              <a:t>ー</a:t>
            </a:r>
            <a:r>
              <a:rPr sz="1050" spc="100" dirty="0">
                <a:latin typeface="MS UI Gothic"/>
                <a:cs typeface="MS UI Gothic"/>
              </a:rPr>
              <a:t>バ</a:t>
            </a:r>
            <a:r>
              <a:rPr sz="1050" spc="35" dirty="0">
                <a:latin typeface="MS UI Gothic"/>
                <a:cs typeface="MS UI Gothic"/>
              </a:rPr>
              <a:t>ー</a:t>
            </a:r>
            <a:endParaRPr sz="1050">
              <a:latin typeface="MS UI Gothic"/>
              <a:cs typeface="MS UI Gothic"/>
            </a:endParaRPr>
          </a:p>
        </p:txBody>
      </p:sp>
      <p:grpSp>
        <p:nvGrpSpPr>
          <p:cNvPr id="235" name="object 235"/>
          <p:cNvGrpSpPr/>
          <p:nvPr/>
        </p:nvGrpSpPr>
        <p:grpSpPr>
          <a:xfrm>
            <a:off x="1542288" y="4294619"/>
            <a:ext cx="742315" cy="530860"/>
            <a:chOff x="1542288" y="4294619"/>
            <a:chExt cx="742315" cy="530860"/>
          </a:xfrm>
        </p:grpSpPr>
        <p:pic>
          <p:nvPicPr>
            <p:cNvPr id="236" name="object 23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542288" y="4294619"/>
              <a:ext cx="742200" cy="505980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557528" y="4302226"/>
              <a:ext cx="711682" cy="522757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589532" y="4322063"/>
              <a:ext cx="652271" cy="416051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1589532" y="4322063"/>
              <a:ext cx="652780" cy="416559"/>
            </a:xfrm>
            <a:custGeom>
              <a:avLst/>
              <a:gdLst/>
              <a:ahLst/>
              <a:cxnLst/>
              <a:rect l="l" t="t" r="r" b="b"/>
              <a:pathLst>
                <a:path w="652780" h="416560">
                  <a:moveTo>
                    <a:pt x="0" y="416051"/>
                  </a:moveTo>
                  <a:lnTo>
                    <a:pt x="652271" y="416051"/>
                  </a:lnTo>
                  <a:lnTo>
                    <a:pt x="652271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0" name="object 240"/>
          <p:cNvSpPr txBox="1"/>
          <p:nvPr/>
        </p:nvSpPr>
        <p:spPr>
          <a:xfrm>
            <a:off x="1668272" y="4359402"/>
            <a:ext cx="495934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MS UI Gothic"/>
                <a:cs typeface="MS UI Gothic"/>
              </a:rPr>
              <a:t>CRM</a:t>
            </a:r>
            <a:endParaRPr sz="105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</a:pPr>
            <a:r>
              <a:rPr sz="1050" spc="50" dirty="0">
                <a:latin typeface="MS UI Gothic"/>
                <a:cs typeface="MS UI Gothic"/>
              </a:rPr>
              <a:t>サ</a:t>
            </a:r>
            <a:r>
              <a:rPr sz="1050" spc="35" dirty="0">
                <a:latin typeface="MS UI Gothic"/>
                <a:cs typeface="MS UI Gothic"/>
              </a:rPr>
              <a:t>ー</a:t>
            </a:r>
            <a:r>
              <a:rPr sz="1050" spc="100" dirty="0">
                <a:latin typeface="MS UI Gothic"/>
                <a:cs typeface="MS UI Gothic"/>
              </a:rPr>
              <a:t>バ</a:t>
            </a:r>
            <a:r>
              <a:rPr sz="1050" spc="35" dirty="0">
                <a:latin typeface="MS UI Gothic"/>
                <a:cs typeface="MS UI Gothic"/>
              </a:rPr>
              <a:t>ー</a:t>
            </a:r>
            <a:endParaRPr sz="1050">
              <a:latin typeface="MS UI Gothic"/>
              <a:cs typeface="MS UI Gothic"/>
            </a:endParaRPr>
          </a:p>
        </p:txBody>
      </p:sp>
      <p:grpSp>
        <p:nvGrpSpPr>
          <p:cNvPr id="241" name="object 241"/>
          <p:cNvGrpSpPr/>
          <p:nvPr/>
        </p:nvGrpSpPr>
        <p:grpSpPr>
          <a:xfrm>
            <a:off x="546937" y="5432608"/>
            <a:ext cx="1833880" cy="955040"/>
            <a:chOff x="546937" y="5432608"/>
            <a:chExt cx="1833880" cy="955040"/>
          </a:xfrm>
        </p:grpSpPr>
        <p:sp>
          <p:nvSpPr>
            <p:cNvPr id="242" name="object 242"/>
            <p:cNvSpPr/>
            <p:nvPr/>
          </p:nvSpPr>
          <p:spPr>
            <a:xfrm>
              <a:off x="730372" y="5838341"/>
              <a:ext cx="109220" cy="62230"/>
            </a:xfrm>
            <a:custGeom>
              <a:avLst/>
              <a:gdLst/>
              <a:ahLst/>
              <a:cxnLst/>
              <a:rect l="l" t="t" r="r" b="b"/>
              <a:pathLst>
                <a:path w="109219" h="62229">
                  <a:moveTo>
                    <a:pt x="86243" y="0"/>
                  </a:moveTo>
                  <a:lnTo>
                    <a:pt x="80872" y="705"/>
                  </a:lnTo>
                  <a:lnTo>
                    <a:pt x="0" y="62204"/>
                  </a:lnTo>
                  <a:lnTo>
                    <a:pt x="50005" y="61896"/>
                  </a:lnTo>
                  <a:lnTo>
                    <a:pt x="93635" y="47539"/>
                  </a:lnTo>
                  <a:lnTo>
                    <a:pt x="108673" y="28200"/>
                  </a:lnTo>
                  <a:lnTo>
                    <a:pt x="107983" y="18744"/>
                  </a:lnTo>
                  <a:lnTo>
                    <a:pt x="103795" y="10238"/>
                  </a:lnTo>
                  <a:lnTo>
                    <a:pt x="96404" y="3768"/>
                  </a:lnTo>
                  <a:lnTo>
                    <a:pt x="91706" y="1071"/>
                  </a:lnTo>
                  <a:lnTo>
                    <a:pt x="862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30097" y="5825167"/>
              <a:ext cx="82421" cy="75382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730097" y="5825167"/>
              <a:ext cx="82550" cy="75565"/>
            </a:xfrm>
            <a:custGeom>
              <a:avLst/>
              <a:gdLst/>
              <a:ahLst/>
              <a:cxnLst/>
              <a:rect l="l" t="t" r="r" b="b"/>
              <a:pathLst>
                <a:path w="82550" h="75564">
                  <a:moveTo>
                    <a:pt x="0" y="75382"/>
                  </a:moveTo>
                  <a:lnTo>
                    <a:pt x="0" y="54467"/>
                  </a:lnTo>
                  <a:lnTo>
                    <a:pt x="82421" y="0"/>
                  </a:lnTo>
                  <a:lnTo>
                    <a:pt x="82421" y="27138"/>
                  </a:lnTo>
                  <a:lnTo>
                    <a:pt x="0" y="75382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53271" y="5721134"/>
              <a:ext cx="259247" cy="158500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553271" y="5721134"/>
              <a:ext cx="259715" cy="158750"/>
            </a:xfrm>
            <a:custGeom>
              <a:avLst/>
              <a:gdLst/>
              <a:ahLst/>
              <a:cxnLst/>
              <a:rect l="l" t="t" r="r" b="b"/>
              <a:pathLst>
                <a:path w="259715" h="158750">
                  <a:moveTo>
                    <a:pt x="0" y="55785"/>
                  </a:moveTo>
                  <a:lnTo>
                    <a:pt x="79422" y="0"/>
                  </a:lnTo>
                  <a:lnTo>
                    <a:pt x="259247" y="104033"/>
                  </a:lnTo>
                  <a:lnTo>
                    <a:pt x="176826" y="158500"/>
                  </a:lnTo>
                  <a:lnTo>
                    <a:pt x="0" y="55785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52978" y="5674394"/>
              <a:ext cx="208947" cy="143234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78399" y="5538703"/>
              <a:ext cx="337918" cy="197406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678399" y="5538703"/>
              <a:ext cx="338455" cy="197485"/>
            </a:xfrm>
            <a:custGeom>
              <a:avLst/>
              <a:gdLst/>
              <a:ahLst/>
              <a:cxnLst/>
              <a:rect l="l" t="t" r="r" b="b"/>
              <a:pathLst>
                <a:path w="338455" h="197485">
                  <a:moveTo>
                    <a:pt x="174578" y="197406"/>
                  </a:moveTo>
                  <a:lnTo>
                    <a:pt x="337918" y="102524"/>
                  </a:lnTo>
                  <a:lnTo>
                    <a:pt x="162588" y="0"/>
                  </a:lnTo>
                  <a:lnTo>
                    <a:pt x="0" y="96495"/>
                  </a:lnTo>
                  <a:lnTo>
                    <a:pt x="38725" y="129746"/>
                  </a:lnTo>
                  <a:lnTo>
                    <a:pt x="81067" y="157843"/>
                  </a:lnTo>
                  <a:lnTo>
                    <a:pt x="126520" y="180494"/>
                  </a:lnTo>
                  <a:lnTo>
                    <a:pt x="174578" y="197406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" name="object 250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64968" y="5518626"/>
              <a:ext cx="34317" cy="188942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864968" y="5518626"/>
              <a:ext cx="34925" cy="189230"/>
            </a:xfrm>
            <a:custGeom>
              <a:avLst/>
              <a:gdLst/>
              <a:ahLst/>
              <a:cxnLst/>
              <a:rect l="l" t="t" r="r" b="b"/>
              <a:pathLst>
                <a:path w="34925" h="189229">
                  <a:moveTo>
                    <a:pt x="0" y="188942"/>
                  </a:moveTo>
                  <a:lnTo>
                    <a:pt x="0" y="20077"/>
                  </a:lnTo>
                  <a:lnTo>
                    <a:pt x="34317" y="0"/>
                  </a:lnTo>
                  <a:lnTo>
                    <a:pt x="32964" y="160295"/>
                  </a:lnTo>
                  <a:lnTo>
                    <a:pt x="0" y="188942"/>
                  </a:lnTo>
                  <a:close/>
                </a:path>
              </a:pathLst>
            </a:custGeom>
            <a:ln w="47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" name="object 252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97932" y="5510056"/>
              <a:ext cx="64439" cy="152280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97932" y="5510056"/>
              <a:ext cx="64769" cy="152400"/>
            </a:xfrm>
            <a:custGeom>
              <a:avLst/>
              <a:gdLst/>
              <a:ahLst/>
              <a:cxnLst/>
              <a:rect l="l" t="t" r="r" b="b"/>
              <a:pathLst>
                <a:path w="64769" h="152400">
                  <a:moveTo>
                    <a:pt x="1215" y="24362"/>
                  </a:moveTo>
                  <a:lnTo>
                    <a:pt x="64439" y="0"/>
                  </a:lnTo>
                  <a:lnTo>
                    <a:pt x="64439" y="99506"/>
                  </a:lnTo>
                  <a:lnTo>
                    <a:pt x="0" y="152280"/>
                  </a:lnTo>
                  <a:lnTo>
                    <a:pt x="1215" y="24362"/>
                  </a:lnTo>
                  <a:close/>
                </a:path>
              </a:pathLst>
            </a:custGeom>
            <a:ln w="47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96033" y="5443723"/>
              <a:ext cx="166338" cy="90695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796033" y="5443723"/>
              <a:ext cx="166370" cy="90805"/>
            </a:xfrm>
            <a:custGeom>
              <a:avLst/>
              <a:gdLst/>
              <a:ahLst/>
              <a:cxnLst/>
              <a:rect l="l" t="t" r="r" b="b"/>
              <a:pathLst>
                <a:path w="166369" h="90804">
                  <a:moveTo>
                    <a:pt x="103114" y="90695"/>
                  </a:moveTo>
                  <a:lnTo>
                    <a:pt x="103252" y="74902"/>
                  </a:lnTo>
                  <a:lnTo>
                    <a:pt x="0" y="15074"/>
                  </a:lnTo>
                  <a:lnTo>
                    <a:pt x="52449" y="0"/>
                  </a:lnTo>
                  <a:lnTo>
                    <a:pt x="166338" y="66333"/>
                  </a:lnTo>
                  <a:lnTo>
                    <a:pt x="103114" y="90695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852978" y="5641228"/>
              <a:ext cx="163339" cy="167355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852978" y="5641228"/>
              <a:ext cx="163830" cy="167640"/>
            </a:xfrm>
            <a:custGeom>
              <a:avLst/>
              <a:gdLst/>
              <a:ahLst/>
              <a:cxnLst/>
              <a:rect l="l" t="t" r="r" b="b"/>
              <a:pathLst>
                <a:path w="163830" h="167639">
                  <a:moveTo>
                    <a:pt x="0" y="94882"/>
                  </a:moveTo>
                  <a:lnTo>
                    <a:pt x="163339" y="0"/>
                  </a:lnTo>
                  <a:lnTo>
                    <a:pt x="163339" y="72368"/>
                  </a:lnTo>
                  <a:lnTo>
                    <a:pt x="0" y="167355"/>
                  </a:lnTo>
                  <a:lnTo>
                    <a:pt x="0" y="94882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18107" y="5437688"/>
              <a:ext cx="181177" cy="101015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718107" y="5437688"/>
              <a:ext cx="181610" cy="101600"/>
            </a:xfrm>
            <a:custGeom>
              <a:avLst/>
              <a:gdLst/>
              <a:ahLst/>
              <a:cxnLst/>
              <a:rect l="l" t="t" r="r" b="b"/>
              <a:pathLst>
                <a:path w="181609" h="101600">
                  <a:moveTo>
                    <a:pt x="0" y="16589"/>
                  </a:moveTo>
                  <a:lnTo>
                    <a:pt x="41962" y="0"/>
                  </a:lnTo>
                  <a:lnTo>
                    <a:pt x="78023" y="21135"/>
                  </a:lnTo>
                  <a:lnTo>
                    <a:pt x="181177" y="81009"/>
                  </a:lnTo>
                  <a:lnTo>
                    <a:pt x="146860" y="101015"/>
                  </a:lnTo>
                  <a:lnTo>
                    <a:pt x="107023" y="85751"/>
                  </a:lnTo>
                  <a:lnTo>
                    <a:pt x="69068" y="66478"/>
                  </a:lnTo>
                  <a:lnTo>
                    <a:pt x="33295" y="43367"/>
                  </a:lnTo>
                  <a:lnTo>
                    <a:pt x="0" y="16589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53271" y="5776919"/>
              <a:ext cx="176826" cy="123630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553271" y="5776919"/>
              <a:ext cx="177165" cy="123825"/>
            </a:xfrm>
            <a:custGeom>
              <a:avLst/>
              <a:gdLst/>
              <a:ahLst/>
              <a:cxnLst/>
              <a:rect l="l" t="t" r="r" b="b"/>
              <a:pathLst>
                <a:path w="177165" h="123825">
                  <a:moveTo>
                    <a:pt x="0" y="0"/>
                  </a:moveTo>
                  <a:lnTo>
                    <a:pt x="176826" y="102715"/>
                  </a:lnTo>
                  <a:lnTo>
                    <a:pt x="176826" y="123630"/>
                  </a:lnTo>
                  <a:lnTo>
                    <a:pt x="0" y="21109"/>
                  </a:lnTo>
                  <a:lnTo>
                    <a:pt x="0" y="0"/>
                  </a:lnTo>
                  <a:close/>
                </a:path>
              </a:pathLst>
            </a:custGeom>
            <a:ln w="4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72528" y="5731564"/>
              <a:ext cx="216535" cy="134620"/>
            </a:xfrm>
            <a:custGeom>
              <a:avLst/>
              <a:gdLst/>
              <a:ahLst/>
              <a:cxnLst/>
              <a:rect l="l" t="t" r="r" b="b"/>
              <a:pathLst>
                <a:path w="216534" h="134620">
                  <a:moveTo>
                    <a:pt x="155275" y="119421"/>
                  </a:moveTo>
                  <a:lnTo>
                    <a:pt x="144467" y="126521"/>
                  </a:lnTo>
                  <a:lnTo>
                    <a:pt x="157431" y="134233"/>
                  </a:lnTo>
                  <a:lnTo>
                    <a:pt x="168239" y="127137"/>
                  </a:lnTo>
                  <a:lnTo>
                    <a:pt x="155275" y="119421"/>
                  </a:lnTo>
                  <a:close/>
                </a:path>
                <a:path w="216534" h="134620">
                  <a:moveTo>
                    <a:pt x="171329" y="108618"/>
                  </a:moveTo>
                  <a:lnTo>
                    <a:pt x="160522" y="115717"/>
                  </a:lnTo>
                  <a:lnTo>
                    <a:pt x="173485" y="123431"/>
                  </a:lnTo>
                  <a:lnTo>
                    <a:pt x="184293" y="116338"/>
                  </a:lnTo>
                  <a:lnTo>
                    <a:pt x="171329" y="108618"/>
                  </a:lnTo>
                  <a:close/>
                </a:path>
                <a:path w="216534" h="134620">
                  <a:moveTo>
                    <a:pt x="131197" y="104921"/>
                  </a:moveTo>
                  <a:lnTo>
                    <a:pt x="120389" y="112021"/>
                  </a:lnTo>
                  <a:lnTo>
                    <a:pt x="133353" y="119728"/>
                  </a:lnTo>
                  <a:lnTo>
                    <a:pt x="144160" y="112635"/>
                  </a:lnTo>
                  <a:lnTo>
                    <a:pt x="131197" y="104921"/>
                  </a:lnTo>
                  <a:close/>
                </a:path>
                <a:path w="216534" h="134620">
                  <a:moveTo>
                    <a:pt x="187377" y="97815"/>
                  </a:moveTo>
                  <a:lnTo>
                    <a:pt x="176576" y="104914"/>
                  </a:lnTo>
                  <a:lnTo>
                    <a:pt x="189540" y="112628"/>
                  </a:lnTo>
                  <a:lnTo>
                    <a:pt x="200347" y="105535"/>
                  </a:lnTo>
                  <a:lnTo>
                    <a:pt x="187377" y="97815"/>
                  </a:lnTo>
                  <a:close/>
                </a:path>
                <a:path w="216534" h="134620">
                  <a:moveTo>
                    <a:pt x="147251" y="94118"/>
                  </a:moveTo>
                  <a:lnTo>
                    <a:pt x="136444" y="101218"/>
                  </a:lnTo>
                  <a:lnTo>
                    <a:pt x="149407" y="108931"/>
                  </a:lnTo>
                  <a:lnTo>
                    <a:pt x="160215" y="101831"/>
                  </a:lnTo>
                  <a:lnTo>
                    <a:pt x="147251" y="94118"/>
                  </a:lnTo>
                  <a:close/>
                </a:path>
                <a:path w="216534" h="134620">
                  <a:moveTo>
                    <a:pt x="58962" y="61408"/>
                  </a:moveTo>
                  <a:lnTo>
                    <a:pt x="48155" y="68508"/>
                  </a:lnTo>
                  <a:lnTo>
                    <a:pt x="109275" y="105228"/>
                  </a:lnTo>
                  <a:lnTo>
                    <a:pt x="120082" y="98135"/>
                  </a:lnTo>
                  <a:lnTo>
                    <a:pt x="58962" y="61408"/>
                  </a:lnTo>
                  <a:close/>
                </a:path>
                <a:path w="216534" h="134620">
                  <a:moveTo>
                    <a:pt x="203431" y="87018"/>
                  </a:moveTo>
                  <a:lnTo>
                    <a:pt x="192630" y="94118"/>
                  </a:lnTo>
                  <a:lnTo>
                    <a:pt x="205594" y="101825"/>
                  </a:lnTo>
                  <a:lnTo>
                    <a:pt x="216401" y="94732"/>
                  </a:lnTo>
                  <a:lnTo>
                    <a:pt x="203431" y="87018"/>
                  </a:lnTo>
                  <a:close/>
                </a:path>
                <a:path w="216534" h="134620">
                  <a:moveTo>
                    <a:pt x="163299" y="83315"/>
                  </a:moveTo>
                  <a:lnTo>
                    <a:pt x="152498" y="90415"/>
                  </a:lnTo>
                  <a:lnTo>
                    <a:pt x="165462" y="98128"/>
                  </a:lnTo>
                  <a:lnTo>
                    <a:pt x="176269" y="91028"/>
                  </a:lnTo>
                  <a:lnTo>
                    <a:pt x="163299" y="83315"/>
                  </a:lnTo>
                  <a:close/>
                </a:path>
                <a:path w="216534" h="134620">
                  <a:moveTo>
                    <a:pt x="123173" y="79611"/>
                  </a:moveTo>
                  <a:lnTo>
                    <a:pt x="112365" y="86711"/>
                  </a:lnTo>
                  <a:lnTo>
                    <a:pt x="125329" y="94425"/>
                  </a:lnTo>
                  <a:lnTo>
                    <a:pt x="136136" y="87332"/>
                  </a:lnTo>
                  <a:lnTo>
                    <a:pt x="123173" y="79611"/>
                  </a:lnTo>
                  <a:close/>
                </a:path>
                <a:path w="216534" h="134620">
                  <a:moveTo>
                    <a:pt x="179353" y="72512"/>
                  </a:moveTo>
                  <a:lnTo>
                    <a:pt x="168552" y="79611"/>
                  </a:lnTo>
                  <a:lnTo>
                    <a:pt x="181516" y="87325"/>
                  </a:lnTo>
                  <a:lnTo>
                    <a:pt x="192323" y="80225"/>
                  </a:lnTo>
                  <a:lnTo>
                    <a:pt x="179353" y="72512"/>
                  </a:lnTo>
                  <a:close/>
                </a:path>
                <a:path w="216534" h="134620">
                  <a:moveTo>
                    <a:pt x="139221" y="68815"/>
                  </a:moveTo>
                  <a:lnTo>
                    <a:pt x="128420" y="75915"/>
                  </a:lnTo>
                  <a:lnTo>
                    <a:pt x="141383" y="83622"/>
                  </a:lnTo>
                  <a:lnTo>
                    <a:pt x="152191" y="76529"/>
                  </a:lnTo>
                  <a:lnTo>
                    <a:pt x="139221" y="68815"/>
                  </a:lnTo>
                  <a:close/>
                </a:path>
                <a:path w="216534" h="134620">
                  <a:moveTo>
                    <a:pt x="99095" y="65112"/>
                  </a:moveTo>
                  <a:lnTo>
                    <a:pt x="88287" y="72211"/>
                  </a:lnTo>
                  <a:lnTo>
                    <a:pt x="101251" y="79925"/>
                  </a:lnTo>
                  <a:lnTo>
                    <a:pt x="112058" y="72825"/>
                  </a:lnTo>
                  <a:lnTo>
                    <a:pt x="99095" y="65112"/>
                  </a:lnTo>
                  <a:close/>
                </a:path>
                <a:path w="216534" h="134620">
                  <a:moveTo>
                    <a:pt x="155275" y="58012"/>
                  </a:moveTo>
                  <a:lnTo>
                    <a:pt x="144474" y="65112"/>
                  </a:lnTo>
                  <a:lnTo>
                    <a:pt x="157438" y="72819"/>
                  </a:lnTo>
                  <a:lnTo>
                    <a:pt x="168245" y="65726"/>
                  </a:lnTo>
                  <a:lnTo>
                    <a:pt x="155275" y="58012"/>
                  </a:lnTo>
                  <a:close/>
                </a:path>
                <a:path w="216534" h="134620">
                  <a:moveTo>
                    <a:pt x="115142" y="54309"/>
                  </a:moveTo>
                  <a:lnTo>
                    <a:pt x="104341" y="61408"/>
                  </a:lnTo>
                  <a:lnTo>
                    <a:pt x="117305" y="69122"/>
                  </a:lnTo>
                  <a:lnTo>
                    <a:pt x="128113" y="62022"/>
                  </a:lnTo>
                  <a:lnTo>
                    <a:pt x="115142" y="54309"/>
                  </a:lnTo>
                  <a:close/>
                </a:path>
                <a:path w="216534" h="134620">
                  <a:moveTo>
                    <a:pt x="75016" y="50612"/>
                  </a:moveTo>
                  <a:lnTo>
                    <a:pt x="64209" y="57711"/>
                  </a:lnTo>
                  <a:lnTo>
                    <a:pt x="77173" y="65419"/>
                  </a:lnTo>
                  <a:lnTo>
                    <a:pt x="87980" y="58325"/>
                  </a:lnTo>
                  <a:lnTo>
                    <a:pt x="75016" y="50612"/>
                  </a:lnTo>
                  <a:close/>
                </a:path>
                <a:path w="216534" h="134620">
                  <a:moveTo>
                    <a:pt x="34884" y="46908"/>
                  </a:moveTo>
                  <a:lnTo>
                    <a:pt x="24078" y="54008"/>
                  </a:lnTo>
                  <a:lnTo>
                    <a:pt x="37040" y="61722"/>
                  </a:lnTo>
                  <a:lnTo>
                    <a:pt x="47848" y="54622"/>
                  </a:lnTo>
                  <a:lnTo>
                    <a:pt x="34884" y="46908"/>
                  </a:lnTo>
                  <a:close/>
                </a:path>
                <a:path w="216534" h="134620">
                  <a:moveTo>
                    <a:pt x="131197" y="43506"/>
                  </a:moveTo>
                  <a:lnTo>
                    <a:pt x="120396" y="50605"/>
                  </a:lnTo>
                  <a:lnTo>
                    <a:pt x="133359" y="58319"/>
                  </a:lnTo>
                  <a:lnTo>
                    <a:pt x="144167" y="51226"/>
                  </a:lnTo>
                  <a:lnTo>
                    <a:pt x="131197" y="43506"/>
                  </a:lnTo>
                  <a:close/>
                </a:path>
                <a:path w="216534" h="134620">
                  <a:moveTo>
                    <a:pt x="91064" y="39809"/>
                  </a:moveTo>
                  <a:lnTo>
                    <a:pt x="80263" y="46908"/>
                  </a:lnTo>
                  <a:lnTo>
                    <a:pt x="93227" y="54616"/>
                  </a:lnTo>
                  <a:lnTo>
                    <a:pt x="104034" y="47522"/>
                  </a:lnTo>
                  <a:lnTo>
                    <a:pt x="91064" y="39809"/>
                  </a:lnTo>
                  <a:close/>
                </a:path>
                <a:path w="216534" h="134620">
                  <a:moveTo>
                    <a:pt x="50932" y="36105"/>
                  </a:moveTo>
                  <a:lnTo>
                    <a:pt x="40131" y="43205"/>
                  </a:lnTo>
                  <a:lnTo>
                    <a:pt x="53094" y="50919"/>
                  </a:lnTo>
                  <a:lnTo>
                    <a:pt x="63902" y="43819"/>
                  </a:lnTo>
                  <a:lnTo>
                    <a:pt x="50932" y="36105"/>
                  </a:lnTo>
                  <a:close/>
                </a:path>
                <a:path w="216534" h="134620">
                  <a:moveTo>
                    <a:pt x="10803" y="32409"/>
                  </a:moveTo>
                  <a:lnTo>
                    <a:pt x="0" y="39508"/>
                  </a:lnTo>
                  <a:lnTo>
                    <a:pt x="12963" y="47215"/>
                  </a:lnTo>
                  <a:lnTo>
                    <a:pt x="23768" y="40122"/>
                  </a:lnTo>
                  <a:lnTo>
                    <a:pt x="10803" y="32409"/>
                  </a:lnTo>
                  <a:close/>
                </a:path>
                <a:path w="216534" h="134620">
                  <a:moveTo>
                    <a:pt x="107118" y="29006"/>
                  </a:moveTo>
                  <a:lnTo>
                    <a:pt x="96318" y="36105"/>
                  </a:lnTo>
                  <a:lnTo>
                    <a:pt x="109281" y="43819"/>
                  </a:lnTo>
                  <a:lnTo>
                    <a:pt x="120089" y="36719"/>
                  </a:lnTo>
                  <a:lnTo>
                    <a:pt x="107118" y="29006"/>
                  </a:lnTo>
                  <a:close/>
                </a:path>
                <a:path w="216534" h="134620">
                  <a:moveTo>
                    <a:pt x="66986" y="25302"/>
                  </a:moveTo>
                  <a:lnTo>
                    <a:pt x="56185" y="32402"/>
                  </a:lnTo>
                  <a:lnTo>
                    <a:pt x="69149" y="40116"/>
                  </a:lnTo>
                  <a:lnTo>
                    <a:pt x="79956" y="33023"/>
                  </a:lnTo>
                  <a:lnTo>
                    <a:pt x="66986" y="25302"/>
                  </a:lnTo>
                  <a:close/>
                </a:path>
                <a:path w="216534" h="134620">
                  <a:moveTo>
                    <a:pt x="26857" y="21606"/>
                  </a:moveTo>
                  <a:lnTo>
                    <a:pt x="16053" y="28705"/>
                  </a:lnTo>
                  <a:lnTo>
                    <a:pt x="29016" y="36419"/>
                  </a:lnTo>
                  <a:lnTo>
                    <a:pt x="39824" y="29319"/>
                  </a:lnTo>
                  <a:lnTo>
                    <a:pt x="26857" y="21606"/>
                  </a:lnTo>
                  <a:close/>
                </a:path>
                <a:path w="216534" h="134620">
                  <a:moveTo>
                    <a:pt x="83040" y="14499"/>
                  </a:moveTo>
                  <a:lnTo>
                    <a:pt x="72239" y="21599"/>
                  </a:lnTo>
                  <a:lnTo>
                    <a:pt x="85203" y="29313"/>
                  </a:lnTo>
                  <a:lnTo>
                    <a:pt x="96004" y="22220"/>
                  </a:lnTo>
                  <a:lnTo>
                    <a:pt x="83040" y="14499"/>
                  </a:lnTo>
                  <a:close/>
                </a:path>
                <a:path w="216534" h="134620">
                  <a:moveTo>
                    <a:pt x="42908" y="10803"/>
                  </a:moveTo>
                  <a:lnTo>
                    <a:pt x="32107" y="17902"/>
                  </a:lnTo>
                  <a:lnTo>
                    <a:pt x="45071" y="25616"/>
                  </a:lnTo>
                  <a:lnTo>
                    <a:pt x="55878" y="18516"/>
                  </a:lnTo>
                  <a:lnTo>
                    <a:pt x="42908" y="10803"/>
                  </a:lnTo>
                  <a:close/>
                </a:path>
                <a:path w="216534" h="134620">
                  <a:moveTo>
                    <a:pt x="58962" y="0"/>
                  </a:moveTo>
                  <a:lnTo>
                    <a:pt x="48161" y="7099"/>
                  </a:lnTo>
                  <a:lnTo>
                    <a:pt x="61125" y="14813"/>
                  </a:lnTo>
                  <a:lnTo>
                    <a:pt x="71926" y="7713"/>
                  </a:lnTo>
                  <a:lnTo>
                    <a:pt x="5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72533" y="5738658"/>
              <a:ext cx="216535" cy="130810"/>
            </a:xfrm>
            <a:custGeom>
              <a:avLst/>
              <a:gdLst/>
              <a:ahLst/>
              <a:cxnLst/>
              <a:rect l="l" t="t" r="r" b="b"/>
              <a:pathLst>
                <a:path w="216534" h="130810">
                  <a:moveTo>
                    <a:pt x="48163" y="0"/>
                  </a:moveTo>
                  <a:lnTo>
                    <a:pt x="48163" y="3089"/>
                  </a:lnTo>
                  <a:lnTo>
                    <a:pt x="61116" y="10796"/>
                  </a:lnTo>
                  <a:lnTo>
                    <a:pt x="61105" y="7707"/>
                  </a:lnTo>
                  <a:lnTo>
                    <a:pt x="48163" y="0"/>
                  </a:lnTo>
                  <a:close/>
                </a:path>
                <a:path w="216534" h="130810">
                  <a:moveTo>
                    <a:pt x="61127" y="10792"/>
                  </a:moveTo>
                  <a:close/>
                </a:path>
                <a:path w="216534" h="130810">
                  <a:moveTo>
                    <a:pt x="71928" y="613"/>
                  </a:moveTo>
                  <a:lnTo>
                    <a:pt x="61120" y="7707"/>
                  </a:lnTo>
                  <a:lnTo>
                    <a:pt x="61127" y="10792"/>
                  </a:lnTo>
                  <a:lnTo>
                    <a:pt x="71928" y="3696"/>
                  </a:lnTo>
                  <a:lnTo>
                    <a:pt x="71928" y="613"/>
                  </a:lnTo>
                  <a:close/>
                </a:path>
                <a:path w="216534" h="130810">
                  <a:moveTo>
                    <a:pt x="72235" y="14506"/>
                  </a:moveTo>
                  <a:lnTo>
                    <a:pt x="72241" y="17595"/>
                  </a:lnTo>
                  <a:lnTo>
                    <a:pt x="85194" y="25302"/>
                  </a:lnTo>
                  <a:lnTo>
                    <a:pt x="85183" y="22213"/>
                  </a:lnTo>
                  <a:lnTo>
                    <a:pt x="72235" y="14506"/>
                  </a:lnTo>
                  <a:close/>
                </a:path>
                <a:path w="216534" h="130810">
                  <a:moveTo>
                    <a:pt x="85205" y="25298"/>
                  </a:moveTo>
                  <a:close/>
                </a:path>
                <a:path w="216534" h="130810">
                  <a:moveTo>
                    <a:pt x="96006" y="15120"/>
                  </a:moveTo>
                  <a:lnTo>
                    <a:pt x="85198" y="22213"/>
                  </a:lnTo>
                  <a:lnTo>
                    <a:pt x="85205" y="25298"/>
                  </a:lnTo>
                  <a:lnTo>
                    <a:pt x="95999" y="18203"/>
                  </a:lnTo>
                  <a:lnTo>
                    <a:pt x="96006" y="15120"/>
                  </a:lnTo>
                  <a:close/>
                </a:path>
                <a:path w="216534" h="130810">
                  <a:moveTo>
                    <a:pt x="96313" y="29006"/>
                  </a:moveTo>
                  <a:lnTo>
                    <a:pt x="96320" y="32089"/>
                  </a:lnTo>
                  <a:lnTo>
                    <a:pt x="109272" y="39802"/>
                  </a:lnTo>
                  <a:lnTo>
                    <a:pt x="109272" y="36719"/>
                  </a:lnTo>
                  <a:lnTo>
                    <a:pt x="96313" y="29006"/>
                  </a:lnTo>
                  <a:close/>
                </a:path>
                <a:path w="216534" h="130810">
                  <a:moveTo>
                    <a:pt x="109283" y="39798"/>
                  </a:moveTo>
                  <a:close/>
                </a:path>
                <a:path w="216534" h="130810">
                  <a:moveTo>
                    <a:pt x="120084" y="29620"/>
                  </a:moveTo>
                  <a:lnTo>
                    <a:pt x="109277" y="36719"/>
                  </a:lnTo>
                  <a:lnTo>
                    <a:pt x="109283" y="39798"/>
                  </a:lnTo>
                  <a:lnTo>
                    <a:pt x="120078" y="32709"/>
                  </a:lnTo>
                  <a:lnTo>
                    <a:pt x="120084" y="29620"/>
                  </a:lnTo>
                  <a:close/>
                </a:path>
                <a:path w="216534" h="130810">
                  <a:moveTo>
                    <a:pt x="120391" y="43506"/>
                  </a:moveTo>
                  <a:lnTo>
                    <a:pt x="120391" y="46595"/>
                  </a:lnTo>
                  <a:lnTo>
                    <a:pt x="133355" y="54309"/>
                  </a:lnTo>
                  <a:lnTo>
                    <a:pt x="133344" y="51219"/>
                  </a:lnTo>
                  <a:lnTo>
                    <a:pt x="120391" y="43506"/>
                  </a:lnTo>
                  <a:close/>
                </a:path>
                <a:path w="216534" h="130810">
                  <a:moveTo>
                    <a:pt x="144162" y="44126"/>
                  </a:moveTo>
                  <a:lnTo>
                    <a:pt x="133355" y="51219"/>
                  </a:lnTo>
                  <a:lnTo>
                    <a:pt x="133355" y="54309"/>
                  </a:lnTo>
                  <a:lnTo>
                    <a:pt x="144156" y="47209"/>
                  </a:lnTo>
                  <a:lnTo>
                    <a:pt x="144162" y="44126"/>
                  </a:lnTo>
                  <a:close/>
                </a:path>
                <a:path w="216534" h="130810">
                  <a:moveTo>
                    <a:pt x="144469" y="58005"/>
                  </a:moveTo>
                  <a:lnTo>
                    <a:pt x="144469" y="61095"/>
                  </a:lnTo>
                  <a:lnTo>
                    <a:pt x="157433" y="68815"/>
                  </a:lnTo>
                  <a:lnTo>
                    <a:pt x="157433" y="65726"/>
                  </a:lnTo>
                  <a:lnTo>
                    <a:pt x="144469" y="58005"/>
                  </a:lnTo>
                  <a:close/>
                </a:path>
                <a:path w="216534" h="130810">
                  <a:moveTo>
                    <a:pt x="168241" y="58632"/>
                  </a:moveTo>
                  <a:lnTo>
                    <a:pt x="157433" y="65726"/>
                  </a:lnTo>
                  <a:lnTo>
                    <a:pt x="157433" y="68808"/>
                  </a:lnTo>
                  <a:lnTo>
                    <a:pt x="168234" y="61715"/>
                  </a:lnTo>
                  <a:lnTo>
                    <a:pt x="168241" y="58632"/>
                  </a:lnTo>
                  <a:close/>
                </a:path>
                <a:path w="216534" h="130810">
                  <a:moveTo>
                    <a:pt x="168548" y="72518"/>
                  </a:moveTo>
                  <a:lnTo>
                    <a:pt x="168548" y="75608"/>
                  </a:lnTo>
                  <a:lnTo>
                    <a:pt x="181511" y="83321"/>
                  </a:lnTo>
                  <a:lnTo>
                    <a:pt x="181500" y="80232"/>
                  </a:lnTo>
                  <a:lnTo>
                    <a:pt x="168548" y="72518"/>
                  </a:lnTo>
                  <a:close/>
                </a:path>
                <a:path w="216534" h="130810">
                  <a:moveTo>
                    <a:pt x="192312" y="73132"/>
                  </a:moveTo>
                  <a:lnTo>
                    <a:pt x="181511" y="80232"/>
                  </a:lnTo>
                  <a:lnTo>
                    <a:pt x="181511" y="83315"/>
                  </a:lnTo>
                  <a:lnTo>
                    <a:pt x="192312" y="76222"/>
                  </a:lnTo>
                  <a:lnTo>
                    <a:pt x="192312" y="73132"/>
                  </a:lnTo>
                  <a:close/>
                </a:path>
                <a:path w="216534" h="130810">
                  <a:moveTo>
                    <a:pt x="192626" y="87012"/>
                  </a:moveTo>
                  <a:lnTo>
                    <a:pt x="192626" y="90101"/>
                  </a:lnTo>
                  <a:lnTo>
                    <a:pt x="205589" y="97821"/>
                  </a:lnTo>
                  <a:lnTo>
                    <a:pt x="205589" y="94732"/>
                  </a:lnTo>
                  <a:lnTo>
                    <a:pt x="192626" y="87012"/>
                  </a:lnTo>
                  <a:close/>
                </a:path>
                <a:path w="216534" h="130810">
                  <a:moveTo>
                    <a:pt x="216390" y="87639"/>
                  </a:moveTo>
                  <a:lnTo>
                    <a:pt x="205589" y="94732"/>
                  </a:lnTo>
                  <a:lnTo>
                    <a:pt x="205589" y="97821"/>
                  </a:lnTo>
                  <a:lnTo>
                    <a:pt x="216390" y="90721"/>
                  </a:lnTo>
                  <a:lnTo>
                    <a:pt x="216390" y="87639"/>
                  </a:lnTo>
                  <a:close/>
                </a:path>
                <a:path w="216534" h="130810">
                  <a:moveTo>
                    <a:pt x="32107" y="10796"/>
                  </a:moveTo>
                  <a:lnTo>
                    <a:pt x="32109" y="13885"/>
                  </a:lnTo>
                  <a:lnTo>
                    <a:pt x="45061" y="21599"/>
                  </a:lnTo>
                  <a:lnTo>
                    <a:pt x="45061" y="18510"/>
                  </a:lnTo>
                  <a:lnTo>
                    <a:pt x="32107" y="10796"/>
                  </a:lnTo>
                  <a:close/>
                </a:path>
                <a:path w="216534" h="130810">
                  <a:moveTo>
                    <a:pt x="45072" y="21595"/>
                  </a:moveTo>
                  <a:close/>
                </a:path>
                <a:path w="216534" h="130810">
                  <a:moveTo>
                    <a:pt x="55873" y="11416"/>
                  </a:moveTo>
                  <a:lnTo>
                    <a:pt x="45066" y="18510"/>
                  </a:lnTo>
                  <a:lnTo>
                    <a:pt x="45072" y="21595"/>
                  </a:lnTo>
                  <a:lnTo>
                    <a:pt x="55873" y="14499"/>
                  </a:lnTo>
                  <a:lnTo>
                    <a:pt x="55873" y="11416"/>
                  </a:lnTo>
                  <a:close/>
                </a:path>
                <a:path w="216534" h="130810">
                  <a:moveTo>
                    <a:pt x="69151" y="36099"/>
                  </a:moveTo>
                  <a:close/>
                </a:path>
                <a:path w="216534" h="130810">
                  <a:moveTo>
                    <a:pt x="56187" y="25309"/>
                  </a:moveTo>
                  <a:lnTo>
                    <a:pt x="56187" y="28398"/>
                  </a:lnTo>
                  <a:lnTo>
                    <a:pt x="69129" y="36099"/>
                  </a:lnTo>
                  <a:lnTo>
                    <a:pt x="69129" y="33016"/>
                  </a:lnTo>
                  <a:lnTo>
                    <a:pt x="56187" y="25309"/>
                  </a:lnTo>
                  <a:close/>
                </a:path>
                <a:path w="216534" h="130810">
                  <a:moveTo>
                    <a:pt x="69151" y="36095"/>
                  </a:moveTo>
                  <a:close/>
                </a:path>
                <a:path w="216534" h="130810">
                  <a:moveTo>
                    <a:pt x="79952" y="25923"/>
                  </a:moveTo>
                  <a:lnTo>
                    <a:pt x="69144" y="33016"/>
                  </a:lnTo>
                  <a:lnTo>
                    <a:pt x="69151" y="36095"/>
                  </a:lnTo>
                  <a:lnTo>
                    <a:pt x="79952" y="29006"/>
                  </a:lnTo>
                  <a:lnTo>
                    <a:pt x="79952" y="25923"/>
                  </a:lnTo>
                  <a:close/>
                </a:path>
                <a:path w="216534" h="130810">
                  <a:moveTo>
                    <a:pt x="80259" y="39802"/>
                  </a:moveTo>
                  <a:lnTo>
                    <a:pt x="80265" y="42892"/>
                  </a:lnTo>
                  <a:lnTo>
                    <a:pt x="93218" y="50605"/>
                  </a:lnTo>
                  <a:lnTo>
                    <a:pt x="93225" y="47520"/>
                  </a:lnTo>
                  <a:lnTo>
                    <a:pt x="80259" y="39802"/>
                  </a:lnTo>
                  <a:close/>
                </a:path>
                <a:path w="216534" h="130810">
                  <a:moveTo>
                    <a:pt x="93229" y="50601"/>
                  </a:moveTo>
                  <a:close/>
                </a:path>
                <a:path w="216534" h="130810">
                  <a:moveTo>
                    <a:pt x="104030" y="40423"/>
                  </a:moveTo>
                  <a:lnTo>
                    <a:pt x="93225" y="47520"/>
                  </a:lnTo>
                  <a:lnTo>
                    <a:pt x="93229" y="50601"/>
                  </a:lnTo>
                  <a:lnTo>
                    <a:pt x="104030" y="43512"/>
                  </a:lnTo>
                  <a:lnTo>
                    <a:pt x="104030" y="40423"/>
                  </a:lnTo>
                  <a:close/>
                </a:path>
                <a:path w="216534" h="130810">
                  <a:moveTo>
                    <a:pt x="144463" y="119421"/>
                  </a:moveTo>
                  <a:lnTo>
                    <a:pt x="144463" y="122510"/>
                  </a:lnTo>
                  <a:lnTo>
                    <a:pt x="157427" y="130226"/>
                  </a:lnTo>
                  <a:lnTo>
                    <a:pt x="157424" y="127140"/>
                  </a:lnTo>
                  <a:lnTo>
                    <a:pt x="144463" y="119421"/>
                  </a:lnTo>
                  <a:close/>
                </a:path>
                <a:path w="216534" h="130810">
                  <a:moveTo>
                    <a:pt x="168234" y="120044"/>
                  </a:moveTo>
                  <a:lnTo>
                    <a:pt x="157427" y="127140"/>
                  </a:lnTo>
                  <a:lnTo>
                    <a:pt x="157427" y="130226"/>
                  </a:lnTo>
                  <a:lnTo>
                    <a:pt x="168234" y="123129"/>
                  </a:lnTo>
                  <a:lnTo>
                    <a:pt x="168234" y="120044"/>
                  </a:lnTo>
                  <a:close/>
                </a:path>
                <a:path w="216534" h="130810">
                  <a:moveTo>
                    <a:pt x="160517" y="108618"/>
                  </a:moveTo>
                  <a:lnTo>
                    <a:pt x="160517" y="111707"/>
                  </a:lnTo>
                  <a:lnTo>
                    <a:pt x="173481" y="119424"/>
                  </a:lnTo>
                  <a:lnTo>
                    <a:pt x="173478" y="116337"/>
                  </a:lnTo>
                  <a:lnTo>
                    <a:pt x="160517" y="108618"/>
                  </a:lnTo>
                  <a:close/>
                </a:path>
                <a:path w="216534" h="130810">
                  <a:moveTo>
                    <a:pt x="184288" y="109245"/>
                  </a:moveTo>
                  <a:lnTo>
                    <a:pt x="173481" y="116337"/>
                  </a:lnTo>
                  <a:lnTo>
                    <a:pt x="173481" y="119424"/>
                  </a:lnTo>
                  <a:lnTo>
                    <a:pt x="184288" y="112328"/>
                  </a:lnTo>
                  <a:lnTo>
                    <a:pt x="184288" y="109245"/>
                  </a:lnTo>
                  <a:close/>
                </a:path>
                <a:path w="216534" h="130810">
                  <a:moveTo>
                    <a:pt x="120385" y="104921"/>
                  </a:moveTo>
                  <a:lnTo>
                    <a:pt x="120385" y="108010"/>
                  </a:lnTo>
                  <a:lnTo>
                    <a:pt x="133345" y="115722"/>
                  </a:lnTo>
                  <a:lnTo>
                    <a:pt x="133344" y="112635"/>
                  </a:lnTo>
                  <a:lnTo>
                    <a:pt x="120385" y="104921"/>
                  </a:lnTo>
                  <a:close/>
                </a:path>
                <a:path w="216534" h="130810">
                  <a:moveTo>
                    <a:pt x="133355" y="115718"/>
                  </a:moveTo>
                  <a:close/>
                </a:path>
                <a:path w="216534" h="130810">
                  <a:moveTo>
                    <a:pt x="144156" y="105541"/>
                  </a:moveTo>
                  <a:lnTo>
                    <a:pt x="133348" y="112635"/>
                  </a:lnTo>
                  <a:lnTo>
                    <a:pt x="133355" y="115718"/>
                  </a:lnTo>
                  <a:lnTo>
                    <a:pt x="144156" y="108624"/>
                  </a:lnTo>
                  <a:lnTo>
                    <a:pt x="144156" y="105541"/>
                  </a:lnTo>
                  <a:close/>
                </a:path>
                <a:path w="216534" h="130810">
                  <a:moveTo>
                    <a:pt x="176571" y="97815"/>
                  </a:moveTo>
                  <a:lnTo>
                    <a:pt x="176571" y="100904"/>
                  </a:lnTo>
                  <a:lnTo>
                    <a:pt x="189535" y="108624"/>
                  </a:lnTo>
                  <a:lnTo>
                    <a:pt x="189535" y="105535"/>
                  </a:lnTo>
                  <a:lnTo>
                    <a:pt x="176571" y="97815"/>
                  </a:lnTo>
                  <a:close/>
                </a:path>
                <a:path w="216534" h="130810">
                  <a:moveTo>
                    <a:pt x="200343" y="98442"/>
                  </a:moveTo>
                  <a:lnTo>
                    <a:pt x="189535" y="105535"/>
                  </a:lnTo>
                  <a:lnTo>
                    <a:pt x="189535" y="108624"/>
                  </a:lnTo>
                  <a:lnTo>
                    <a:pt x="200343" y="101525"/>
                  </a:lnTo>
                  <a:lnTo>
                    <a:pt x="200343" y="98442"/>
                  </a:lnTo>
                  <a:close/>
                </a:path>
                <a:path w="216534" h="130810">
                  <a:moveTo>
                    <a:pt x="136439" y="94118"/>
                  </a:moveTo>
                  <a:lnTo>
                    <a:pt x="136439" y="97207"/>
                  </a:lnTo>
                  <a:lnTo>
                    <a:pt x="149403" y="104927"/>
                  </a:lnTo>
                  <a:lnTo>
                    <a:pt x="149392" y="101831"/>
                  </a:lnTo>
                  <a:lnTo>
                    <a:pt x="136439" y="94118"/>
                  </a:lnTo>
                  <a:close/>
                </a:path>
                <a:path w="216534" h="130810">
                  <a:moveTo>
                    <a:pt x="160210" y="94738"/>
                  </a:moveTo>
                  <a:lnTo>
                    <a:pt x="149403" y="101831"/>
                  </a:lnTo>
                  <a:lnTo>
                    <a:pt x="149403" y="104921"/>
                  </a:lnTo>
                  <a:lnTo>
                    <a:pt x="160210" y="97821"/>
                  </a:lnTo>
                  <a:lnTo>
                    <a:pt x="160210" y="94738"/>
                  </a:lnTo>
                  <a:close/>
                </a:path>
                <a:path w="216534" h="130810">
                  <a:moveTo>
                    <a:pt x="48157" y="61408"/>
                  </a:moveTo>
                  <a:lnTo>
                    <a:pt x="48157" y="64498"/>
                  </a:lnTo>
                  <a:lnTo>
                    <a:pt x="109270" y="101214"/>
                  </a:lnTo>
                  <a:lnTo>
                    <a:pt x="109273" y="98133"/>
                  </a:lnTo>
                  <a:lnTo>
                    <a:pt x="48157" y="61408"/>
                  </a:lnTo>
                  <a:close/>
                </a:path>
                <a:path w="216534" h="130810">
                  <a:moveTo>
                    <a:pt x="120078" y="91035"/>
                  </a:moveTo>
                  <a:lnTo>
                    <a:pt x="109273" y="98133"/>
                  </a:lnTo>
                  <a:lnTo>
                    <a:pt x="109277" y="101213"/>
                  </a:lnTo>
                  <a:lnTo>
                    <a:pt x="120078" y="94124"/>
                  </a:lnTo>
                  <a:lnTo>
                    <a:pt x="120078" y="91035"/>
                  </a:lnTo>
                  <a:close/>
                </a:path>
                <a:path w="216534" h="130810">
                  <a:moveTo>
                    <a:pt x="152493" y="83321"/>
                  </a:moveTo>
                  <a:lnTo>
                    <a:pt x="152493" y="86411"/>
                  </a:lnTo>
                  <a:lnTo>
                    <a:pt x="165457" y="94124"/>
                  </a:lnTo>
                  <a:lnTo>
                    <a:pt x="165435" y="91028"/>
                  </a:lnTo>
                  <a:lnTo>
                    <a:pt x="152493" y="83321"/>
                  </a:lnTo>
                  <a:close/>
                </a:path>
                <a:path w="216534" h="130810">
                  <a:moveTo>
                    <a:pt x="176264" y="83935"/>
                  </a:moveTo>
                  <a:lnTo>
                    <a:pt x="165457" y="91028"/>
                  </a:lnTo>
                  <a:lnTo>
                    <a:pt x="165457" y="94118"/>
                  </a:lnTo>
                  <a:lnTo>
                    <a:pt x="176264" y="87018"/>
                  </a:lnTo>
                  <a:lnTo>
                    <a:pt x="176264" y="83935"/>
                  </a:lnTo>
                  <a:close/>
                </a:path>
                <a:path w="216534" h="130810">
                  <a:moveTo>
                    <a:pt x="112361" y="79611"/>
                  </a:moveTo>
                  <a:lnTo>
                    <a:pt x="112361" y="82701"/>
                  </a:lnTo>
                  <a:lnTo>
                    <a:pt x="125320" y="90415"/>
                  </a:lnTo>
                  <a:lnTo>
                    <a:pt x="125328" y="87330"/>
                  </a:lnTo>
                  <a:lnTo>
                    <a:pt x="112361" y="79611"/>
                  </a:lnTo>
                  <a:close/>
                </a:path>
                <a:path w="216534" h="130810">
                  <a:moveTo>
                    <a:pt x="125331" y="90410"/>
                  </a:moveTo>
                  <a:close/>
                </a:path>
                <a:path w="216534" h="130810">
                  <a:moveTo>
                    <a:pt x="136132" y="80232"/>
                  </a:moveTo>
                  <a:lnTo>
                    <a:pt x="125328" y="87330"/>
                  </a:lnTo>
                  <a:lnTo>
                    <a:pt x="125331" y="90410"/>
                  </a:lnTo>
                  <a:lnTo>
                    <a:pt x="136132" y="83321"/>
                  </a:lnTo>
                  <a:lnTo>
                    <a:pt x="136132" y="80232"/>
                  </a:lnTo>
                  <a:close/>
                </a:path>
                <a:path w="216534" h="130810">
                  <a:moveTo>
                    <a:pt x="128415" y="68808"/>
                  </a:moveTo>
                  <a:lnTo>
                    <a:pt x="128415" y="71898"/>
                  </a:lnTo>
                  <a:lnTo>
                    <a:pt x="141379" y="79618"/>
                  </a:lnTo>
                  <a:lnTo>
                    <a:pt x="141379" y="76529"/>
                  </a:lnTo>
                  <a:lnTo>
                    <a:pt x="128415" y="68808"/>
                  </a:lnTo>
                  <a:close/>
                </a:path>
                <a:path w="216534" h="130810">
                  <a:moveTo>
                    <a:pt x="152186" y="69429"/>
                  </a:moveTo>
                  <a:lnTo>
                    <a:pt x="141379" y="76529"/>
                  </a:lnTo>
                  <a:lnTo>
                    <a:pt x="141379" y="79611"/>
                  </a:lnTo>
                  <a:lnTo>
                    <a:pt x="152186" y="72518"/>
                  </a:lnTo>
                  <a:lnTo>
                    <a:pt x="152186" y="69429"/>
                  </a:lnTo>
                  <a:close/>
                </a:path>
                <a:path w="216534" h="130810">
                  <a:moveTo>
                    <a:pt x="88283" y="65112"/>
                  </a:moveTo>
                  <a:lnTo>
                    <a:pt x="88289" y="68201"/>
                  </a:lnTo>
                  <a:lnTo>
                    <a:pt x="101246" y="75911"/>
                  </a:lnTo>
                  <a:lnTo>
                    <a:pt x="101242" y="72825"/>
                  </a:lnTo>
                  <a:lnTo>
                    <a:pt x="88283" y="65112"/>
                  </a:lnTo>
                  <a:close/>
                </a:path>
                <a:path w="216534" h="130810">
                  <a:moveTo>
                    <a:pt x="112054" y="65732"/>
                  </a:moveTo>
                  <a:lnTo>
                    <a:pt x="101246" y="72825"/>
                  </a:lnTo>
                  <a:lnTo>
                    <a:pt x="101253" y="75910"/>
                  </a:lnTo>
                  <a:lnTo>
                    <a:pt x="112054" y="68815"/>
                  </a:lnTo>
                  <a:lnTo>
                    <a:pt x="112054" y="65732"/>
                  </a:lnTo>
                  <a:close/>
                </a:path>
                <a:path w="216534" h="130810">
                  <a:moveTo>
                    <a:pt x="104337" y="54309"/>
                  </a:moveTo>
                  <a:lnTo>
                    <a:pt x="104343" y="57398"/>
                  </a:lnTo>
                  <a:lnTo>
                    <a:pt x="117301" y="65108"/>
                  </a:lnTo>
                  <a:lnTo>
                    <a:pt x="117296" y="62022"/>
                  </a:lnTo>
                  <a:lnTo>
                    <a:pt x="104337" y="54309"/>
                  </a:lnTo>
                  <a:close/>
                </a:path>
                <a:path w="216534" h="130810">
                  <a:moveTo>
                    <a:pt x="128108" y="54929"/>
                  </a:moveTo>
                  <a:lnTo>
                    <a:pt x="117301" y="62022"/>
                  </a:lnTo>
                  <a:lnTo>
                    <a:pt x="117307" y="65107"/>
                  </a:lnTo>
                  <a:lnTo>
                    <a:pt x="128108" y="58012"/>
                  </a:lnTo>
                  <a:lnTo>
                    <a:pt x="128108" y="54929"/>
                  </a:lnTo>
                  <a:close/>
                </a:path>
                <a:path w="216534" h="130810">
                  <a:moveTo>
                    <a:pt x="64211" y="50605"/>
                  </a:moveTo>
                  <a:lnTo>
                    <a:pt x="64211" y="53695"/>
                  </a:lnTo>
                  <a:lnTo>
                    <a:pt x="77164" y="61408"/>
                  </a:lnTo>
                  <a:lnTo>
                    <a:pt x="77164" y="58319"/>
                  </a:lnTo>
                  <a:lnTo>
                    <a:pt x="64211" y="50605"/>
                  </a:lnTo>
                  <a:close/>
                </a:path>
                <a:path w="216534" h="130810">
                  <a:moveTo>
                    <a:pt x="77175" y="61404"/>
                  </a:moveTo>
                  <a:close/>
                </a:path>
                <a:path w="216534" h="130810">
                  <a:moveTo>
                    <a:pt x="87975" y="51226"/>
                  </a:moveTo>
                  <a:lnTo>
                    <a:pt x="77168" y="58319"/>
                  </a:lnTo>
                  <a:lnTo>
                    <a:pt x="77175" y="61404"/>
                  </a:lnTo>
                  <a:lnTo>
                    <a:pt x="87975" y="54309"/>
                  </a:lnTo>
                  <a:lnTo>
                    <a:pt x="87975" y="51226"/>
                  </a:lnTo>
                  <a:close/>
                </a:path>
                <a:path w="216534" h="130810">
                  <a:moveTo>
                    <a:pt x="29019" y="32402"/>
                  </a:moveTo>
                  <a:close/>
                </a:path>
                <a:path w="216534" h="130810">
                  <a:moveTo>
                    <a:pt x="16053" y="21599"/>
                  </a:moveTo>
                  <a:lnTo>
                    <a:pt x="16055" y="24688"/>
                  </a:lnTo>
                  <a:lnTo>
                    <a:pt x="29008" y="32402"/>
                  </a:lnTo>
                  <a:lnTo>
                    <a:pt x="29008" y="29313"/>
                  </a:lnTo>
                  <a:lnTo>
                    <a:pt x="16053" y="21599"/>
                  </a:lnTo>
                  <a:close/>
                </a:path>
                <a:path w="216534" h="130810">
                  <a:moveTo>
                    <a:pt x="39819" y="22220"/>
                  </a:moveTo>
                  <a:lnTo>
                    <a:pt x="29013" y="29313"/>
                  </a:lnTo>
                  <a:lnTo>
                    <a:pt x="29019" y="32398"/>
                  </a:lnTo>
                  <a:lnTo>
                    <a:pt x="39819" y="25302"/>
                  </a:lnTo>
                  <a:lnTo>
                    <a:pt x="39819" y="22220"/>
                  </a:lnTo>
                  <a:close/>
                </a:path>
                <a:path w="216534" h="130810">
                  <a:moveTo>
                    <a:pt x="53096" y="46902"/>
                  </a:moveTo>
                  <a:close/>
                </a:path>
                <a:path w="216534" h="130810">
                  <a:moveTo>
                    <a:pt x="40133" y="36112"/>
                  </a:moveTo>
                  <a:lnTo>
                    <a:pt x="40133" y="39201"/>
                  </a:lnTo>
                  <a:lnTo>
                    <a:pt x="53074" y="46902"/>
                  </a:lnTo>
                  <a:lnTo>
                    <a:pt x="53074" y="43819"/>
                  </a:lnTo>
                  <a:lnTo>
                    <a:pt x="40133" y="36112"/>
                  </a:lnTo>
                  <a:close/>
                </a:path>
                <a:path w="216534" h="130810">
                  <a:moveTo>
                    <a:pt x="53096" y="46898"/>
                  </a:moveTo>
                  <a:close/>
                </a:path>
                <a:path w="216534" h="130810">
                  <a:moveTo>
                    <a:pt x="63897" y="36719"/>
                  </a:moveTo>
                  <a:lnTo>
                    <a:pt x="53090" y="43819"/>
                  </a:lnTo>
                  <a:lnTo>
                    <a:pt x="53096" y="46898"/>
                  </a:lnTo>
                  <a:lnTo>
                    <a:pt x="63897" y="39809"/>
                  </a:lnTo>
                  <a:lnTo>
                    <a:pt x="63897" y="36719"/>
                  </a:lnTo>
                  <a:close/>
                </a:path>
                <a:path w="216534" h="130810">
                  <a:moveTo>
                    <a:pt x="12966" y="43205"/>
                  </a:moveTo>
                  <a:close/>
                </a:path>
                <a:path w="216534" h="130810">
                  <a:moveTo>
                    <a:pt x="0" y="32402"/>
                  </a:moveTo>
                  <a:lnTo>
                    <a:pt x="1" y="35491"/>
                  </a:lnTo>
                  <a:lnTo>
                    <a:pt x="12955" y="43205"/>
                  </a:lnTo>
                  <a:lnTo>
                    <a:pt x="12954" y="40116"/>
                  </a:lnTo>
                  <a:lnTo>
                    <a:pt x="0" y="32402"/>
                  </a:lnTo>
                  <a:close/>
                </a:path>
                <a:path w="216534" h="130810">
                  <a:moveTo>
                    <a:pt x="23764" y="33023"/>
                  </a:moveTo>
                  <a:lnTo>
                    <a:pt x="12959" y="40116"/>
                  </a:lnTo>
                  <a:lnTo>
                    <a:pt x="12966" y="43201"/>
                  </a:lnTo>
                  <a:lnTo>
                    <a:pt x="23763" y="36105"/>
                  </a:lnTo>
                  <a:lnTo>
                    <a:pt x="23764" y="33023"/>
                  </a:lnTo>
                  <a:close/>
                </a:path>
                <a:path w="216534" h="130810">
                  <a:moveTo>
                    <a:pt x="37042" y="57705"/>
                  </a:moveTo>
                  <a:close/>
                </a:path>
                <a:path w="216534" h="130810">
                  <a:moveTo>
                    <a:pt x="24077" y="46908"/>
                  </a:moveTo>
                  <a:lnTo>
                    <a:pt x="24078" y="49998"/>
                  </a:lnTo>
                  <a:lnTo>
                    <a:pt x="37020" y="57705"/>
                  </a:lnTo>
                  <a:lnTo>
                    <a:pt x="37031" y="54622"/>
                  </a:lnTo>
                  <a:lnTo>
                    <a:pt x="24077" y="46908"/>
                  </a:lnTo>
                  <a:close/>
                </a:path>
                <a:path w="216534" h="130810">
                  <a:moveTo>
                    <a:pt x="37042" y="57701"/>
                  </a:moveTo>
                  <a:close/>
                </a:path>
                <a:path w="216534" h="130810">
                  <a:moveTo>
                    <a:pt x="47843" y="47522"/>
                  </a:moveTo>
                  <a:lnTo>
                    <a:pt x="37036" y="54622"/>
                  </a:lnTo>
                  <a:lnTo>
                    <a:pt x="37042" y="57701"/>
                  </a:lnTo>
                  <a:lnTo>
                    <a:pt x="47843" y="50612"/>
                  </a:lnTo>
                  <a:lnTo>
                    <a:pt x="47843" y="47522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978171" y="5663983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5" h="50800">
                  <a:moveTo>
                    <a:pt x="20517" y="0"/>
                  </a:moveTo>
                  <a:lnTo>
                    <a:pt x="11173" y="5891"/>
                  </a:lnTo>
                  <a:lnTo>
                    <a:pt x="11173" y="44413"/>
                  </a:lnTo>
                  <a:lnTo>
                    <a:pt x="20517" y="38522"/>
                  </a:lnTo>
                  <a:lnTo>
                    <a:pt x="20517" y="0"/>
                  </a:lnTo>
                  <a:close/>
                </a:path>
                <a:path w="20955" h="50800">
                  <a:moveTo>
                    <a:pt x="5181" y="8908"/>
                  </a:moveTo>
                  <a:lnTo>
                    <a:pt x="0" y="11919"/>
                  </a:lnTo>
                  <a:lnTo>
                    <a:pt x="0" y="50442"/>
                  </a:lnTo>
                  <a:lnTo>
                    <a:pt x="5181" y="47424"/>
                  </a:lnTo>
                  <a:lnTo>
                    <a:pt x="5181" y="890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978171" y="5663983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5" h="50800">
                  <a:moveTo>
                    <a:pt x="11173" y="5891"/>
                  </a:moveTo>
                  <a:lnTo>
                    <a:pt x="20517" y="0"/>
                  </a:lnTo>
                  <a:lnTo>
                    <a:pt x="20517" y="38522"/>
                  </a:lnTo>
                  <a:lnTo>
                    <a:pt x="11173" y="44413"/>
                  </a:lnTo>
                  <a:lnTo>
                    <a:pt x="11173" y="5891"/>
                  </a:lnTo>
                  <a:close/>
                </a:path>
                <a:path w="20955" h="50800">
                  <a:moveTo>
                    <a:pt x="0" y="11919"/>
                  </a:moveTo>
                  <a:lnTo>
                    <a:pt x="5181" y="8908"/>
                  </a:lnTo>
                  <a:lnTo>
                    <a:pt x="5181" y="47424"/>
                  </a:lnTo>
                  <a:lnTo>
                    <a:pt x="0" y="50442"/>
                  </a:lnTo>
                  <a:lnTo>
                    <a:pt x="0" y="1191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78399" y="5454278"/>
              <a:ext cx="186568" cy="354305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718107" y="5454278"/>
              <a:ext cx="147320" cy="253365"/>
            </a:xfrm>
            <a:custGeom>
              <a:avLst/>
              <a:gdLst/>
              <a:ahLst/>
              <a:cxnLst/>
              <a:rect l="l" t="t" r="r" b="b"/>
              <a:pathLst>
                <a:path w="147319" h="253364">
                  <a:moveTo>
                    <a:pt x="146860" y="253290"/>
                  </a:moveTo>
                  <a:lnTo>
                    <a:pt x="106409" y="239786"/>
                  </a:lnTo>
                  <a:lnTo>
                    <a:pt x="68147" y="221294"/>
                  </a:lnTo>
                  <a:lnTo>
                    <a:pt x="32527" y="198069"/>
                  </a:lnTo>
                  <a:lnTo>
                    <a:pt x="0" y="170366"/>
                  </a:lnTo>
                  <a:lnTo>
                    <a:pt x="0" y="0"/>
                  </a:lnTo>
                  <a:lnTo>
                    <a:pt x="33237" y="26872"/>
                  </a:lnTo>
                  <a:lnTo>
                    <a:pt x="68997" y="50018"/>
                  </a:lnTo>
                  <a:lnTo>
                    <a:pt x="106974" y="69262"/>
                  </a:lnTo>
                  <a:lnTo>
                    <a:pt x="146860" y="84425"/>
                  </a:lnTo>
                  <a:lnTo>
                    <a:pt x="146860" y="253290"/>
                  </a:lnTo>
                  <a:close/>
                </a:path>
              </a:pathLst>
            </a:custGeom>
            <a:ln w="4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676047" y="5461665"/>
              <a:ext cx="254208" cy="349270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553271" y="5437688"/>
              <a:ext cx="463550" cy="462915"/>
            </a:xfrm>
            <a:custGeom>
              <a:avLst/>
              <a:gdLst/>
              <a:ahLst/>
              <a:cxnLst/>
              <a:rect l="l" t="t" r="r" b="b"/>
              <a:pathLst>
                <a:path w="463550" h="462914">
                  <a:moveTo>
                    <a:pt x="299706" y="370895"/>
                  </a:moveTo>
                  <a:lnTo>
                    <a:pt x="463046" y="275908"/>
                  </a:lnTo>
                  <a:lnTo>
                    <a:pt x="463046" y="203539"/>
                  </a:lnTo>
                  <a:lnTo>
                    <a:pt x="409100" y="171875"/>
                  </a:lnTo>
                  <a:lnTo>
                    <a:pt x="409100" y="72368"/>
                  </a:lnTo>
                  <a:lnTo>
                    <a:pt x="295211" y="6035"/>
                  </a:lnTo>
                  <a:lnTo>
                    <a:pt x="242761" y="21109"/>
                  </a:lnTo>
                  <a:lnTo>
                    <a:pt x="206798" y="0"/>
                  </a:lnTo>
                  <a:lnTo>
                    <a:pt x="164836" y="16589"/>
                  </a:lnTo>
                  <a:lnTo>
                    <a:pt x="164836" y="174892"/>
                  </a:lnTo>
                  <a:lnTo>
                    <a:pt x="125128" y="197511"/>
                  </a:lnTo>
                  <a:lnTo>
                    <a:pt x="125128" y="269879"/>
                  </a:lnTo>
                  <a:lnTo>
                    <a:pt x="163820" y="303201"/>
                  </a:lnTo>
                  <a:lnTo>
                    <a:pt x="206154" y="331340"/>
                  </a:lnTo>
                  <a:lnTo>
                    <a:pt x="251620" y="354004"/>
                  </a:lnTo>
                  <a:lnTo>
                    <a:pt x="299706" y="370895"/>
                  </a:lnTo>
                  <a:close/>
                </a:path>
                <a:path w="463550" h="462914">
                  <a:moveTo>
                    <a:pt x="0" y="339230"/>
                  </a:moveTo>
                  <a:lnTo>
                    <a:pt x="79422" y="283445"/>
                  </a:lnTo>
                  <a:lnTo>
                    <a:pt x="259247" y="387478"/>
                  </a:lnTo>
                  <a:lnTo>
                    <a:pt x="259247" y="414617"/>
                  </a:lnTo>
                  <a:lnTo>
                    <a:pt x="176826" y="462861"/>
                  </a:lnTo>
                  <a:lnTo>
                    <a:pt x="0" y="360340"/>
                  </a:lnTo>
                  <a:lnTo>
                    <a:pt x="0" y="339230"/>
                  </a:lnTo>
                  <a:close/>
                </a:path>
              </a:pathLst>
            </a:custGeom>
            <a:ln w="9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69381" y="5715438"/>
              <a:ext cx="76396" cy="67966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21620" y="5677556"/>
              <a:ext cx="12414" cy="14414"/>
            </a:xfrm>
            <a:prstGeom prst="rect">
              <a:avLst/>
            </a:prstGeom>
          </p:spPr>
        </p:pic>
        <p:sp>
          <p:nvSpPr>
            <p:cNvPr id="272" name="object 272"/>
            <p:cNvSpPr/>
            <p:nvPr/>
          </p:nvSpPr>
          <p:spPr>
            <a:xfrm>
              <a:off x="821620" y="5677556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10559" y="4696"/>
                  </a:moveTo>
                  <a:lnTo>
                    <a:pt x="8703" y="1482"/>
                  </a:lnTo>
                  <a:lnTo>
                    <a:pt x="5246" y="0"/>
                  </a:lnTo>
                  <a:lnTo>
                    <a:pt x="2848" y="1384"/>
                  </a:lnTo>
                  <a:lnTo>
                    <a:pt x="444" y="2775"/>
                  </a:lnTo>
                  <a:lnTo>
                    <a:pt x="0" y="6505"/>
                  </a:lnTo>
                  <a:lnTo>
                    <a:pt x="1855" y="9718"/>
                  </a:lnTo>
                  <a:lnTo>
                    <a:pt x="3711" y="12932"/>
                  </a:lnTo>
                  <a:lnTo>
                    <a:pt x="7161" y="14414"/>
                  </a:lnTo>
                  <a:lnTo>
                    <a:pt x="9565" y="13023"/>
                  </a:lnTo>
                  <a:lnTo>
                    <a:pt x="11970" y="11639"/>
                  </a:lnTo>
                  <a:lnTo>
                    <a:pt x="12414" y="7909"/>
                  </a:lnTo>
                  <a:lnTo>
                    <a:pt x="10559" y="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36095" y="5491964"/>
              <a:ext cx="106394" cy="179732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736095" y="5491964"/>
              <a:ext cx="106680" cy="185420"/>
            </a:xfrm>
            <a:custGeom>
              <a:avLst/>
              <a:gdLst/>
              <a:ahLst/>
              <a:cxnLst/>
              <a:rect l="l" t="t" r="r" b="b"/>
              <a:pathLst>
                <a:path w="106680" h="185420">
                  <a:moveTo>
                    <a:pt x="4508" y="119297"/>
                  </a:moveTo>
                  <a:lnTo>
                    <a:pt x="4508" y="4506"/>
                  </a:lnTo>
                  <a:lnTo>
                    <a:pt x="0" y="0"/>
                  </a:lnTo>
                  <a:lnTo>
                    <a:pt x="23590" y="20610"/>
                  </a:lnTo>
                  <a:lnTo>
                    <a:pt x="49382" y="38149"/>
                  </a:lnTo>
                  <a:lnTo>
                    <a:pt x="77082" y="52444"/>
                  </a:lnTo>
                  <a:lnTo>
                    <a:pt x="106394" y="63322"/>
                  </a:lnTo>
                  <a:lnTo>
                    <a:pt x="106394" y="185179"/>
                  </a:lnTo>
                  <a:lnTo>
                    <a:pt x="106394" y="179732"/>
                  </a:lnTo>
                  <a:lnTo>
                    <a:pt x="78946" y="168178"/>
                  </a:lnTo>
                  <a:lnTo>
                    <a:pt x="52709" y="154193"/>
                  </a:lnTo>
                  <a:lnTo>
                    <a:pt x="27844" y="137868"/>
                  </a:lnTo>
                  <a:lnTo>
                    <a:pt x="4508" y="119297"/>
                  </a:lnTo>
                  <a:close/>
                </a:path>
              </a:pathLst>
            </a:custGeom>
            <a:ln w="4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796326" y="5740901"/>
              <a:ext cx="381651" cy="333739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796326" y="5740901"/>
              <a:ext cx="382270" cy="334010"/>
            </a:xfrm>
            <a:custGeom>
              <a:avLst/>
              <a:gdLst/>
              <a:ahLst/>
              <a:cxnLst/>
              <a:rect l="l" t="t" r="r" b="b"/>
              <a:pathLst>
                <a:path w="382269" h="334010">
                  <a:moveTo>
                    <a:pt x="61672" y="288960"/>
                  </a:moveTo>
                  <a:lnTo>
                    <a:pt x="107290" y="308818"/>
                  </a:lnTo>
                  <a:lnTo>
                    <a:pt x="154851" y="322985"/>
                  </a:lnTo>
                  <a:lnTo>
                    <a:pt x="203809" y="331335"/>
                  </a:lnTo>
                  <a:lnTo>
                    <a:pt x="253622" y="333739"/>
                  </a:lnTo>
                  <a:lnTo>
                    <a:pt x="269750" y="332527"/>
                  </a:lnTo>
                  <a:lnTo>
                    <a:pt x="285547" y="329389"/>
                  </a:lnTo>
                  <a:lnTo>
                    <a:pt x="300838" y="324371"/>
                  </a:lnTo>
                  <a:lnTo>
                    <a:pt x="315445" y="317519"/>
                  </a:lnTo>
                  <a:lnTo>
                    <a:pt x="320892" y="321461"/>
                  </a:lnTo>
                  <a:lnTo>
                    <a:pt x="327163" y="323497"/>
                  </a:lnTo>
                  <a:lnTo>
                    <a:pt x="333766" y="323547"/>
                  </a:lnTo>
                  <a:lnTo>
                    <a:pt x="340208" y="321531"/>
                  </a:lnTo>
                  <a:lnTo>
                    <a:pt x="353301" y="313656"/>
                  </a:lnTo>
                  <a:lnTo>
                    <a:pt x="364732" y="303742"/>
                  </a:lnTo>
                  <a:lnTo>
                    <a:pt x="374262" y="292038"/>
                  </a:lnTo>
                  <a:lnTo>
                    <a:pt x="381651" y="278789"/>
                  </a:lnTo>
                  <a:lnTo>
                    <a:pt x="381651" y="156734"/>
                  </a:lnTo>
                  <a:lnTo>
                    <a:pt x="372382" y="110485"/>
                  </a:lnTo>
                  <a:lnTo>
                    <a:pt x="350773" y="69429"/>
                  </a:lnTo>
                  <a:lnTo>
                    <a:pt x="318484" y="35862"/>
                  </a:lnTo>
                  <a:lnTo>
                    <a:pt x="277173" y="12081"/>
                  </a:lnTo>
                </a:path>
                <a:path w="382269" h="334010">
                  <a:moveTo>
                    <a:pt x="104765" y="0"/>
                  </a:moveTo>
                  <a:lnTo>
                    <a:pt x="63156" y="24547"/>
                  </a:lnTo>
                  <a:lnTo>
                    <a:pt x="30730" y="58871"/>
                  </a:lnTo>
                  <a:lnTo>
                    <a:pt x="9131" y="100657"/>
                  </a:lnTo>
                  <a:lnTo>
                    <a:pt x="0" y="147591"/>
                  </a:lnTo>
                  <a:lnTo>
                    <a:pt x="564" y="216771"/>
                  </a:lnTo>
                  <a:lnTo>
                    <a:pt x="13020" y="253085"/>
                  </a:lnTo>
                  <a:lnTo>
                    <a:pt x="40826" y="268365"/>
                  </a:lnTo>
                  <a:lnTo>
                    <a:pt x="47323" y="266517"/>
                  </a:lnTo>
                  <a:lnTo>
                    <a:pt x="48817" y="273262"/>
                  </a:lnTo>
                  <a:lnTo>
                    <a:pt x="51807" y="279408"/>
                  </a:lnTo>
                  <a:lnTo>
                    <a:pt x="56142" y="284719"/>
                  </a:lnTo>
                  <a:lnTo>
                    <a:pt x="61672" y="288960"/>
                  </a:lnTo>
                </a:path>
              </a:pathLst>
            </a:custGeom>
            <a:ln w="648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78645" y="5561993"/>
              <a:ext cx="227081" cy="223761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35429" y="5558748"/>
              <a:ext cx="283209" cy="502934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796326" y="5561986"/>
              <a:ext cx="382270" cy="513080"/>
            </a:xfrm>
            <a:custGeom>
              <a:avLst/>
              <a:gdLst/>
              <a:ahLst/>
              <a:cxnLst/>
              <a:rect l="l" t="t" r="r" b="b"/>
              <a:pathLst>
                <a:path w="382269" h="513079">
                  <a:moveTo>
                    <a:pt x="104765" y="178914"/>
                  </a:moveTo>
                  <a:lnTo>
                    <a:pt x="63487" y="203789"/>
                  </a:lnTo>
                  <a:lnTo>
                    <a:pt x="31222" y="238159"/>
                  </a:lnTo>
                  <a:lnTo>
                    <a:pt x="9537" y="279819"/>
                  </a:lnTo>
                  <a:lnTo>
                    <a:pt x="0" y="326561"/>
                  </a:lnTo>
                  <a:lnTo>
                    <a:pt x="564" y="395686"/>
                  </a:lnTo>
                  <a:lnTo>
                    <a:pt x="13020" y="432000"/>
                  </a:lnTo>
                  <a:lnTo>
                    <a:pt x="40826" y="447280"/>
                  </a:lnTo>
                  <a:lnTo>
                    <a:pt x="47323" y="445432"/>
                  </a:lnTo>
                  <a:lnTo>
                    <a:pt x="48817" y="452177"/>
                  </a:lnTo>
                  <a:lnTo>
                    <a:pt x="107290" y="487733"/>
                  </a:lnTo>
                  <a:lnTo>
                    <a:pt x="154851" y="501900"/>
                  </a:lnTo>
                  <a:lnTo>
                    <a:pt x="203809" y="510250"/>
                  </a:lnTo>
                  <a:lnTo>
                    <a:pt x="253622" y="512654"/>
                  </a:lnTo>
                  <a:lnTo>
                    <a:pt x="269750" y="511442"/>
                  </a:lnTo>
                  <a:lnTo>
                    <a:pt x="285547" y="508304"/>
                  </a:lnTo>
                  <a:lnTo>
                    <a:pt x="300838" y="503286"/>
                  </a:lnTo>
                  <a:lnTo>
                    <a:pt x="315445" y="496434"/>
                  </a:lnTo>
                  <a:lnTo>
                    <a:pt x="320892" y="500376"/>
                  </a:lnTo>
                  <a:lnTo>
                    <a:pt x="327163" y="502412"/>
                  </a:lnTo>
                  <a:lnTo>
                    <a:pt x="333766" y="502462"/>
                  </a:lnTo>
                  <a:lnTo>
                    <a:pt x="340208" y="500446"/>
                  </a:lnTo>
                  <a:lnTo>
                    <a:pt x="353301" y="492570"/>
                  </a:lnTo>
                  <a:lnTo>
                    <a:pt x="364732" y="482657"/>
                  </a:lnTo>
                  <a:lnTo>
                    <a:pt x="374262" y="470953"/>
                  </a:lnTo>
                  <a:lnTo>
                    <a:pt x="381651" y="457704"/>
                  </a:lnTo>
                  <a:lnTo>
                    <a:pt x="381651" y="346989"/>
                  </a:lnTo>
                  <a:lnTo>
                    <a:pt x="375090" y="297333"/>
                  </a:lnTo>
                  <a:lnTo>
                    <a:pt x="354209" y="252868"/>
                  </a:lnTo>
                  <a:lnTo>
                    <a:pt x="320929" y="216465"/>
                  </a:lnTo>
                  <a:lnTo>
                    <a:pt x="277173" y="190996"/>
                  </a:lnTo>
                  <a:lnTo>
                    <a:pt x="276212" y="190933"/>
                  </a:lnTo>
                  <a:lnTo>
                    <a:pt x="301098" y="153865"/>
                  </a:lnTo>
                  <a:lnTo>
                    <a:pt x="309340" y="111733"/>
                  </a:lnTo>
                  <a:lnTo>
                    <a:pt x="300949" y="69629"/>
                  </a:lnTo>
                  <a:lnTo>
                    <a:pt x="275933" y="32643"/>
                  </a:lnTo>
                  <a:lnTo>
                    <a:pt x="238316" y="8121"/>
                  </a:lnTo>
                  <a:lnTo>
                    <a:pt x="195560" y="0"/>
                  </a:lnTo>
                  <a:lnTo>
                    <a:pt x="152832" y="8267"/>
                  </a:lnTo>
                  <a:lnTo>
                    <a:pt x="115301" y="32914"/>
                  </a:lnTo>
                  <a:lnTo>
                    <a:pt x="92122" y="66068"/>
                  </a:lnTo>
                  <a:lnTo>
                    <a:pt x="82457" y="103981"/>
                  </a:lnTo>
                  <a:lnTo>
                    <a:pt x="86579" y="142861"/>
                  </a:lnTo>
                  <a:lnTo>
                    <a:pt x="104765" y="178914"/>
                  </a:lnTo>
                  <a:close/>
                </a:path>
              </a:pathLst>
            </a:custGeom>
            <a:ln w="18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49453" y="5996692"/>
              <a:ext cx="177800" cy="109855"/>
            </a:xfrm>
            <a:custGeom>
              <a:avLst/>
              <a:gdLst/>
              <a:ahLst/>
              <a:cxnLst/>
              <a:rect l="l" t="t" r="r" b="b"/>
              <a:pathLst>
                <a:path w="177800" h="109854">
                  <a:moveTo>
                    <a:pt x="158845" y="0"/>
                  </a:moveTo>
                  <a:lnTo>
                    <a:pt x="156569" y="204"/>
                  </a:lnTo>
                  <a:lnTo>
                    <a:pt x="0" y="109684"/>
                  </a:lnTo>
                  <a:lnTo>
                    <a:pt x="71039" y="109684"/>
                  </a:lnTo>
                  <a:lnTo>
                    <a:pt x="139472" y="86846"/>
                  </a:lnTo>
                  <a:lnTo>
                    <a:pt x="176871" y="24633"/>
                  </a:lnTo>
                  <a:lnTo>
                    <a:pt x="177383" y="16942"/>
                  </a:lnTo>
                  <a:lnTo>
                    <a:pt x="175005" y="9897"/>
                  </a:lnTo>
                  <a:lnTo>
                    <a:pt x="170174" y="4262"/>
                  </a:lnTo>
                  <a:lnTo>
                    <a:pt x="163326" y="804"/>
                  </a:lnTo>
                  <a:lnTo>
                    <a:pt x="161063" y="198"/>
                  </a:lnTo>
                  <a:lnTo>
                    <a:pt x="1588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" name="object 28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70185" y="5851217"/>
              <a:ext cx="235845" cy="165002"/>
            </a:xfrm>
            <a:prstGeom prst="rect">
              <a:avLst/>
            </a:prstGeom>
          </p:spPr>
        </p:pic>
        <p:sp>
          <p:nvSpPr>
            <p:cNvPr id="282" name="object 282"/>
            <p:cNvSpPr/>
            <p:nvPr/>
          </p:nvSpPr>
          <p:spPr>
            <a:xfrm>
              <a:off x="570185" y="5851217"/>
              <a:ext cx="236220" cy="165100"/>
            </a:xfrm>
            <a:custGeom>
              <a:avLst/>
              <a:gdLst/>
              <a:ahLst/>
              <a:cxnLst/>
              <a:rect l="l" t="t" r="r" b="b"/>
              <a:pathLst>
                <a:path w="236220" h="165100">
                  <a:moveTo>
                    <a:pt x="235821" y="129044"/>
                  </a:moveTo>
                  <a:lnTo>
                    <a:pt x="214863" y="163657"/>
                  </a:lnTo>
                  <a:lnTo>
                    <a:pt x="205397" y="165002"/>
                  </a:lnTo>
                  <a:lnTo>
                    <a:pt x="205397" y="147995"/>
                  </a:lnTo>
                  <a:lnTo>
                    <a:pt x="202430" y="136267"/>
                  </a:lnTo>
                  <a:lnTo>
                    <a:pt x="197487" y="125337"/>
                  </a:lnTo>
                  <a:lnTo>
                    <a:pt x="190709" y="115453"/>
                  </a:lnTo>
                  <a:lnTo>
                    <a:pt x="182234" y="106864"/>
                  </a:lnTo>
                  <a:lnTo>
                    <a:pt x="38890" y="23133"/>
                  </a:lnTo>
                  <a:lnTo>
                    <a:pt x="27978" y="24475"/>
                  </a:lnTo>
                  <a:lnTo>
                    <a:pt x="17656" y="27950"/>
                  </a:lnTo>
                  <a:lnTo>
                    <a:pt x="8229" y="33422"/>
                  </a:lnTo>
                  <a:lnTo>
                    <a:pt x="0" y="40752"/>
                  </a:lnTo>
                  <a:lnTo>
                    <a:pt x="4054" y="30306"/>
                  </a:lnTo>
                  <a:lnTo>
                    <a:pt x="10292" y="21181"/>
                  </a:lnTo>
                  <a:lnTo>
                    <a:pt x="18423" y="13716"/>
                  </a:lnTo>
                  <a:lnTo>
                    <a:pt x="28158" y="8245"/>
                  </a:lnTo>
                  <a:lnTo>
                    <a:pt x="211537" y="91616"/>
                  </a:lnTo>
                  <a:lnTo>
                    <a:pt x="231678" y="118512"/>
                  </a:lnTo>
                  <a:lnTo>
                    <a:pt x="235821" y="129044"/>
                  </a:lnTo>
                  <a:close/>
                </a:path>
              </a:pathLst>
            </a:custGeom>
            <a:ln w="43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" name="object 283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648737" y="5961784"/>
              <a:ext cx="126846" cy="144648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648737" y="5961784"/>
              <a:ext cx="127000" cy="144780"/>
            </a:xfrm>
            <a:custGeom>
              <a:avLst/>
              <a:gdLst/>
              <a:ahLst/>
              <a:cxnLst/>
              <a:rect l="l" t="t" r="r" b="b"/>
              <a:pathLst>
                <a:path w="127000" h="144779">
                  <a:moveTo>
                    <a:pt x="126846" y="73145"/>
                  </a:moveTo>
                  <a:lnTo>
                    <a:pt x="8454" y="141246"/>
                  </a:lnTo>
                  <a:lnTo>
                    <a:pt x="5918" y="142988"/>
                  </a:lnTo>
                  <a:lnTo>
                    <a:pt x="3031" y="144150"/>
                  </a:lnTo>
                  <a:lnTo>
                    <a:pt x="0" y="144648"/>
                  </a:lnTo>
                  <a:lnTo>
                    <a:pt x="0" y="107169"/>
                  </a:lnTo>
                  <a:lnTo>
                    <a:pt x="58384" y="10237"/>
                  </a:lnTo>
                  <a:lnTo>
                    <a:pt x="76105" y="0"/>
                  </a:lnTo>
                  <a:lnTo>
                    <a:pt x="126846" y="54434"/>
                  </a:lnTo>
                  <a:lnTo>
                    <a:pt x="126846" y="73145"/>
                  </a:lnTo>
                  <a:close/>
                </a:path>
              </a:pathLst>
            </a:custGeom>
            <a:ln w="43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" name="object 28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09780" y="5903953"/>
              <a:ext cx="115062" cy="68068"/>
            </a:xfrm>
            <a:prstGeom prst="rect">
              <a:avLst/>
            </a:prstGeom>
          </p:spPr>
        </p:pic>
        <p:sp>
          <p:nvSpPr>
            <p:cNvPr id="286" name="object 286"/>
            <p:cNvSpPr/>
            <p:nvPr/>
          </p:nvSpPr>
          <p:spPr>
            <a:xfrm>
              <a:off x="609780" y="5903953"/>
              <a:ext cx="115570" cy="68580"/>
            </a:xfrm>
            <a:custGeom>
              <a:avLst/>
              <a:gdLst/>
              <a:ahLst/>
              <a:cxnLst/>
              <a:rect l="l" t="t" r="r" b="b"/>
              <a:pathLst>
                <a:path w="115570" h="68579">
                  <a:moveTo>
                    <a:pt x="18657" y="0"/>
                  </a:moveTo>
                  <a:lnTo>
                    <a:pt x="115062" y="57831"/>
                  </a:lnTo>
                  <a:lnTo>
                    <a:pt x="97340" y="68068"/>
                  </a:lnTo>
                  <a:lnTo>
                    <a:pt x="74136" y="54548"/>
                  </a:lnTo>
                  <a:lnTo>
                    <a:pt x="73760" y="40224"/>
                  </a:lnTo>
                  <a:lnTo>
                    <a:pt x="59887" y="32669"/>
                  </a:lnTo>
                  <a:lnTo>
                    <a:pt x="59828" y="46135"/>
                  </a:lnTo>
                  <a:lnTo>
                    <a:pt x="32936" y="30406"/>
                  </a:lnTo>
                  <a:lnTo>
                    <a:pt x="32978" y="16418"/>
                  </a:lnTo>
                  <a:lnTo>
                    <a:pt x="19439" y="8839"/>
                  </a:lnTo>
                  <a:lnTo>
                    <a:pt x="19391" y="22971"/>
                  </a:lnTo>
                  <a:lnTo>
                    <a:pt x="0" y="11143"/>
                  </a:lnTo>
                  <a:lnTo>
                    <a:pt x="18657" y="0"/>
                  </a:lnTo>
                  <a:close/>
                </a:path>
              </a:pathLst>
            </a:custGeom>
            <a:ln w="43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" name="object 287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70149" y="5874350"/>
              <a:ext cx="205433" cy="142493"/>
            </a:xfrm>
            <a:prstGeom prst="rect">
              <a:avLst/>
            </a:prstGeom>
          </p:spPr>
        </p:pic>
        <p:sp>
          <p:nvSpPr>
            <p:cNvPr id="288" name="object 288"/>
            <p:cNvSpPr/>
            <p:nvPr/>
          </p:nvSpPr>
          <p:spPr>
            <a:xfrm>
              <a:off x="570149" y="5874350"/>
              <a:ext cx="205740" cy="142875"/>
            </a:xfrm>
            <a:custGeom>
              <a:avLst/>
              <a:gdLst/>
              <a:ahLst/>
              <a:cxnLst/>
              <a:rect l="l" t="t" r="r" b="b"/>
              <a:pathLst>
                <a:path w="205740" h="142875">
                  <a:moveTo>
                    <a:pt x="154693" y="87433"/>
                  </a:moveTo>
                  <a:lnTo>
                    <a:pt x="160773" y="108863"/>
                  </a:lnTo>
                  <a:lnTo>
                    <a:pt x="161095" y="127568"/>
                  </a:lnTo>
                  <a:lnTo>
                    <a:pt x="170633" y="135182"/>
                  </a:lnTo>
                  <a:lnTo>
                    <a:pt x="181535" y="140211"/>
                  </a:lnTo>
                  <a:lnTo>
                    <a:pt x="193301" y="142493"/>
                  </a:lnTo>
                  <a:lnTo>
                    <a:pt x="205433" y="141868"/>
                  </a:lnTo>
                  <a:lnTo>
                    <a:pt x="205433" y="124861"/>
                  </a:lnTo>
                  <a:lnTo>
                    <a:pt x="202428" y="113150"/>
                  </a:lnTo>
                  <a:lnTo>
                    <a:pt x="197475" y="102230"/>
                  </a:lnTo>
                  <a:lnTo>
                    <a:pt x="190710" y="92343"/>
                  </a:lnTo>
                  <a:lnTo>
                    <a:pt x="182271" y="83731"/>
                  </a:lnTo>
                  <a:lnTo>
                    <a:pt x="38926" y="0"/>
                  </a:lnTo>
                  <a:lnTo>
                    <a:pt x="28014" y="1341"/>
                  </a:lnTo>
                  <a:lnTo>
                    <a:pt x="17693" y="4817"/>
                  </a:lnTo>
                  <a:lnTo>
                    <a:pt x="8265" y="10288"/>
                  </a:lnTo>
                  <a:lnTo>
                    <a:pt x="36" y="17618"/>
                  </a:lnTo>
                  <a:lnTo>
                    <a:pt x="21984" y="53477"/>
                  </a:lnTo>
                  <a:lnTo>
                    <a:pt x="31378" y="55388"/>
                  </a:lnTo>
                  <a:lnTo>
                    <a:pt x="39630" y="40746"/>
                  </a:lnTo>
                  <a:lnTo>
                    <a:pt x="58288" y="29602"/>
                  </a:lnTo>
                  <a:lnTo>
                    <a:pt x="154693" y="87433"/>
                  </a:lnTo>
                  <a:close/>
                </a:path>
              </a:pathLst>
            </a:custGeom>
            <a:ln w="4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" name="object 28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52327" y="5912792"/>
              <a:ext cx="154793" cy="156160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552327" y="5912792"/>
              <a:ext cx="154940" cy="156210"/>
            </a:xfrm>
            <a:custGeom>
              <a:avLst/>
              <a:gdLst/>
              <a:ahLst/>
              <a:cxnLst/>
              <a:rect l="l" t="t" r="r" b="b"/>
              <a:pathLst>
                <a:path w="154940" h="156210">
                  <a:moveTo>
                    <a:pt x="0" y="100023"/>
                  </a:moveTo>
                  <a:lnTo>
                    <a:pt x="96409" y="156160"/>
                  </a:lnTo>
                  <a:lnTo>
                    <a:pt x="154793" y="59229"/>
                  </a:lnTo>
                  <a:lnTo>
                    <a:pt x="131589" y="45709"/>
                  </a:lnTo>
                  <a:lnTo>
                    <a:pt x="131213" y="31384"/>
                  </a:lnTo>
                  <a:lnTo>
                    <a:pt x="117340" y="23829"/>
                  </a:lnTo>
                  <a:lnTo>
                    <a:pt x="117281" y="37295"/>
                  </a:lnTo>
                  <a:lnTo>
                    <a:pt x="90389" y="21567"/>
                  </a:lnTo>
                  <a:lnTo>
                    <a:pt x="90430" y="7579"/>
                  </a:lnTo>
                  <a:lnTo>
                    <a:pt x="76892" y="0"/>
                  </a:lnTo>
                  <a:lnTo>
                    <a:pt x="76844" y="14132"/>
                  </a:lnTo>
                  <a:lnTo>
                    <a:pt x="57452" y="2304"/>
                  </a:lnTo>
                  <a:lnTo>
                    <a:pt x="0" y="100023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92694" y="5956737"/>
              <a:ext cx="80047" cy="88550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592694" y="5956737"/>
              <a:ext cx="80645" cy="88900"/>
            </a:xfrm>
            <a:custGeom>
              <a:avLst/>
              <a:gdLst/>
              <a:ahLst/>
              <a:cxnLst/>
              <a:rect l="l" t="t" r="r" b="b"/>
              <a:pathLst>
                <a:path w="80645" h="88900">
                  <a:moveTo>
                    <a:pt x="38584" y="86347"/>
                  </a:moveTo>
                  <a:lnTo>
                    <a:pt x="42480" y="88550"/>
                  </a:lnTo>
                  <a:lnTo>
                    <a:pt x="50541" y="74921"/>
                  </a:lnTo>
                  <a:lnTo>
                    <a:pt x="46472" y="72899"/>
                  </a:lnTo>
                  <a:lnTo>
                    <a:pt x="38584" y="86347"/>
                  </a:lnTo>
                  <a:close/>
                </a:path>
                <a:path w="80645" h="88900">
                  <a:moveTo>
                    <a:pt x="48584" y="69683"/>
                  </a:moveTo>
                  <a:lnTo>
                    <a:pt x="52480" y="71885"/>
                  </a:lnTo>
                  <a:lnTo>
                    <a:pt x="60541" y="58263"/>
                  </a:lnTo>
                  <a:lnTo>
                    <a:pt x="56466" y="56240"/>
                  </a:lnTo>
                  <a:lnTo>
                    <a:pt x="48584" y="69683"/>
                  </a:lnTo>
                  <a:close/>
                </a:path>
                <a:path w="80645" h="88900">
                  <a:moveTo>
                    <a:pt x="58328" y="52838"/>
                  </a:moveTo>
                  <a:lnTo>
                    <a:pt x="62224" y="55040"/>
                  </a:lnTo>
                  <a:lnTo>
                    <a:pt x="70285" y="41418"/>
                  </a:lnTo>
                  <a:lnTo>
                    <a:pt x="66216" y="39396"/>
                  </a:lnTo>
                  <a:lnTo>
                    <a:pt x="58328" y="52838"/>
                  </a:lnTo>
                  <a:close/>
                </a:path>
                <a:path w="80645" h="88900">
                  <a:moveTo>
                    <a:pt x="68089" y="36299"/>
                  </a:moveTo>
                  <a:lnTo>
                    <a:pt x="71986" y="38502"/>
                  </a:lnTo>
                  <a:lnTo>
                    <a:pt x="80047" y="24873"/>
                  </a:lnTo>
                  <a:lnTo>
                    <a:pt x="75977" y="22851"/>
                  </a:lnTo>
                  <a:lnTo>
                    <a:pt x="68089" y="36299"/>
                  </a:lnTo>
                  <a:close/>
                </a:path>
                <a:path w="80645" h="88900">
                  <a:moveTo>
                    <a:pt x="49038" y="24753"/>
                  </a:moveTo>
                  <a:lnTo>
                    <a:pt x="52934" y="26956"/>
                  </a:lnTo>
                  <a:lnTo>
                    <a:pt x="60995" y="13328"/>
                  </a:lnTo>
                  <a:lnTo>
                    <a:pt x="56920" y="11305"/>
                  </a:lnTo>
                  <a:lnTo>
                    <a:pt x="49038" y="24753"/>
                  </a:lnTo>
                  <a:close/>
                </a:path>
                <a:path w="80645" h="88900">
                  <a:moveTo>
                    <a:pt x="39270" y="41298"/>
                  </a:moveTo>
                  <a:lnTo>
                    <a:pt x="43166" y="43494"/>
                  </a:lnTo>
                  <a:lnTo>
                    <a:pt x="51227" y="29872"/>
                  </a:lnTo>
                  <a:lnTo>
                    <a:pt x="47158" y="27850"/>
                  </a:lnTo>
                  <a:lnTo>
                    <a:pt x="39270" y="41298"/>
                  </a:lnTo>
                  <a:close/>
                </a:path>
                <a:path w="80645" h="88900">
                  <a:moveTo>
                    <a:pt x="29526" y="58143"/>
                  </a:moveTo>
                  <a:lnTo>
                    <a:pt x="33423" y="60345"/>
                  </a:lnTo>
                  <a:lnTo>
                    <a:pt x="41484" y="46717"/>
                  </a:lnTo>
                  <a:lnTo>
                    <a:pt x="37414" y="44695"/>
                  </a:lnTo>
                  <a:lnTo>
                    <a:pt x="29526" y="58143"/>
                  </a:lnTo>
                  <a:close/>
                </a:path>
                <a:path w="80645" h="88900">
                  <a:moveTo>
                    <a:pt x="19526" y="74801"/>
                  </a:moveTo>
                  <a:lnTo>
                    <a:pt x="23422" y="77004"/>
                  </a:lnTo>
                  <a:lnTo>
                    <a:pt x="31483" y="63382"/>
                  </a:lnTo>
                  <a:lnTo>
                    <a:pt x="27414" y="61359"/>
                  </a:lnTo>
                  <a:lnTo>
                    <a:pt x="19526" y="74801"/>
                  </a:lnTo>
                  <a:close/>
                </a:path>
                <a:path w="80645" h="88900">
                  <a:moveTo>
                    <a:pt x="0" y="63496"/>
                  </a:moveTo>
                  <a:lnTo>
                    <a:pt x="3896" y="65698"/>
                  </a:lnTo>
                  <a:lnTo>
                    <a:pt x="11960" y="52076"/>
                  </a:lnTo>
                  <a:lnTo>
                    <a:pt x="7886" y="50053"/>
                  </a:lnTo>
                  <a:lnTo>
                    <a:pt x="0" y="63496"/>
                  </a:lnTo>
                  <a:close/>
                </a:path>
                <a:path w="80645" h="88900">
                  <a:moveTo>
                    <a:pt x="9997" y="46837"/>
                  </a:moveTo>
                  <a:lnTo>
                    <a:pt x="13894" y="49039"/>
                  </a:lnTo>
                  <a:lnTo>
                    <a:pt x="21955" y="35411"/>
                  </a:lnTo>
                  <a:lnTo>
                    <a:pt x="17885" y="33389"/>
                  </a:lnTo>
                  <a:lnTo>
                    <a:pt x="9997" y="46837"/>
                  </a:lnTo>
                  <a:close/>
                </a:path>
                <a:path w="80645" h="88900">
                  <a:moveTo>
                    <a:pt x="19747" y="29986"/>
                  </a:moveTo>
                  <a:lnTo>
                    <a:pt x="23643" y="32189"/>
                  </a:lnTo>
                  <a:lnTo>
                    <a:pt x="31704" y="18566"/>
                  </a:lnTo>
                  <a:lnTo>
                    <a:pt x="27629" y="16544"/>
                  </a:lnTo>
                  <a:lnTo>
                    <a:pt x="19747" y="29986"/>
                  </a:lnTo>
                  <a:close/>
                </a:path>
                <a:path w="80645" h="88900">
                  <a:moveTo>
                    <a:pt x="29508" y="13448"/>
                  </a:moveTo>
                  <a:lnTo>
                    <a:pt x="33405" y="15650"/>
                  </a:lnTo>
                  <a:lnTo>
                    <a:pt x="41466" y="2022"/>
                  </a:lnTo>
                  <a:lnTo>
                    <a:pt x="37396" y="0"/>
                  </a:lnTo>
                  <a:lnTo>
                    <a:pt x="29508" y="134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80092" y="5949284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46609" y="72899"/>
                  </a:moveTo>
                  <a:lnTo>
                    <a:pt x="38584" y="86581"/>
                  </a:ln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close/>
                </a:path>
                <a:path w="88900" h="93979">
                  <a:moveTo>
                    <a:pt x="27551" y="61353"/>
                  </a:moveTo>
                  <a:lnTo>
                    <a:pt x="19527" y="75035"/>
                  </a:ln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close/>
                </a:path>
                <a:path w="88900" h="93979">
                  <a:moveTo>
                    <a:pt x="56609" y="56234"/>
                  </a:moveTo>
                  <a:lnTo>
                    <a:pt x="48584" y="69917"/>
                  </a:ln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close/>
                </a:path>
                <a:path w="88900" h="93979">
                  <a:moveTo>
                    <a:pt x="8025" y="50047"/>
                  </a:moveTo>
                  <a:lnTo>
                    <a:pt x="0" y="63730"/>
                  </a:ln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close/>
                </a:path>
                <a:path w="88900" h="93979">
                  <a:moveTo>
                    <a:pt x="37552" y="44695"/>
                  </a:moveTo>
                  <a:lnTo>
                    <a:pt x="29526" y="58371"/>
                  </a:ln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close/>
                </a:path>
                <a:path w="88900" h="93979">
                  <a:moveTo>
                    <a:pt x="66353" y="39390"/>
                  </a:moveTo>
                  <a:lnTo>
                    <a:pt x="58328" y="53072"/>
                  </a:ln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close/>
                </a:path>
                <a:path w="88900" h="93979">
                  <a:moveTo>
                    <a:pt x="18023" y="33389"/>
                  </a:moveTo>
                  <a:lnTo>
                    <a:pt x="9999" y="47065"/>
                  </a:ln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close/>
                </a:path>
                <a:path w="88900" h="93979">
                  <a:moveTo>
                    <a:pt x="47295" y="27850"/>
                  </a:moveTo>
                  <a:lnTo>
                    <a:pt x="39270" y="41526"/>
                  </a:ln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close/>
                </a:path>
                <a:path w="88900" h="93979">
                  <a:moveTo>
                    <a:pt x="76114" y="22851"/>
                  </a:moveTo>
                  <a:lnTo>
                    <a:pt x="68089" y="36527"/>
                  </a:ln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close/>
                </a:path>
                <a:path w="88900" h="93979">
                  <a:moveTo>
                    <a:pt x="27772" y="16538"/>
                  </a:moveTo>
                  <a:lnTo>
                    <a:pt x="19745" y="30220"/>
                  </a:ln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close/>
                </a:path>
                <a:path w="88900" h="93979">
                  <a:moveTo>
                    <a:pt x="57063" y="11305"/>
                  </a:moveTo>
                  <a:lnTo>
                    <a:pt x="49038" y="24987"/>
                  </a:ln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close/>
                </a:path>
                <a:path w="88900" h="93979">
                  <a:moveTo>
                    <a:pt x="37534" y="0"/>
                  </a:moveTo>
                  <a:lnTo>
                    <a:pt x="29508" y="13682"/>
                  </a:ln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80092" y="5949284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29508" y="13682"/>
                  </a:move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lnTo>
                    <a:pt x="29508" y="13682"/>
                  </a:lnTo>
                  <a:close/>
                </a:path>
                <a:path w="88900" h="93979">
                  <a:moveTo>
                    <a:pt x="19745" y="30220"/>
                  </a:move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lnTo>
                    <a:pt x="19745" y="30220"/>
                  </a:lnTo>
                  <a:close/>
                </a:path>
                <a:path w="88900" h="93979">
                  <a:moveTo>
                    <a:pt x="9999" y="47065"/>
                  </a:move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lnTo>
                    <a:pt x="9999" y="47065"/>
                  </a:lnTo>
                  <a:close/>
                </a:path>
                <a:path w="88900" h="93979">
                  <a:moveTo>
                    <a:pt x="0" y="63730"/>
                  </a:move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lnTo>
                    <a:pt x="0" y="63730"/>
                  </a:lnTo>
                  <a:close/>
                </a:path>
                <a:path w="88900" h="93979">
                  <a:moveTo>
                    <a:pt x="19527" y="75035"/>
                  </a:move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lnTo>
                    <a:pt x="19527" y="75035"/>
                  </a:lnTo>
                  <a:close/>
                </a:path>
                <a:path w="88900" h="93979">
                  <a:moveTo>
                    <a:pt x="29526" y="58371"/>
                  </a:move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lnTo>
                    <a:pt x="29526" y="58371"/>
                  </a:lnTo>
                  <a:close/>
                </a:path>
                <a:path w="88900" h="93979">
                  <a:moveTo>
                    <a:pt x="39270" y="41526"/>
                  </a:move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lnTo>
                    <a:pt x="39270" y="41526"/>
                  </a:lnTo>
                  <a:close/>
                </a:path>
                <a:path w="88900" h="93979">
                  <a:moveTo>
                    <a:pt x="49038" y="24987"/>
                  </a:move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lnTo>
                    <a:pt x="49038" y="24987"/>
                  </a:lnTo>
                  <a:close/>
                </a:path>
                <a:path w="88900" h="93979">
                  <a:moveTo>
                    <a:pt x="68089" y="36527"/>
                  </a:move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lnTo>
                    <a:pt x="68089" y="36527"/>
                  </a:lnTo>
                  <a:close/>
                </a:path>
                <a:path w="88900" h="93979">
                  <a:moveTo>
                    <a:pt x="58328" y="53072"/>
                  </a:move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lnTo>
                    <a:pt x="58328" y="53072"/>
                  </a:lnTo>
                  <a:close/>
                </a:path>
                <a:path w="88900" h="93979">
                  <a:moveTo>
                    <a:pt x="48584" y="69917"/>
                  </a:move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lnTo>
                    <a:pt x="48584" y="69917"/>
                  </a:lnTo>
                  <a:close/>
                </a:path>
                <a:path w="88900" h="93979">
                  <a:moveTo>
                    <a:pt x="38584" y="86581"/>
                  </a:move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lnTo>
                    <a:pt x="38584" y="865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" name="object 29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52327" y="6013614"/>
              <a:ext cx="96409" cy="92762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552327" y="6013614"/>
              <a:ext cx="96520" cy="93345"/>
            </a:xfrm>
            <a:custGeom>
              <a:avLst/>
              <a:gdLst/>
              <a:ahLst/>
              <a:cxnLst/>
              <a:rect l="l" t="t" r="r" b="b"/>
              <a:pathLst>
                <a:path w="96520" h="93345">
                  <a:moveTo>
                    <a:pt x="0" y="38328"/>
                  </a:moveTo>
                  <a:lnTo>
                    <a:pt x="87948" y="89359"/>
                  </a:lnTo>
                  <a:lnTo>
                    <a:pt x="90490" y="91102"/>
                  </a:lnTo>
                  <a:lnTo>
                    <a:pt x="93372" y="92264"/>
                  </a:lnTo>
                  <a:lnTo>
                    <a:pt x="96409" y="92762"/>
                  </a:lnTo>
                  <a:lnTo>
                    <a:pt x="96409" y="55338"/>
                  </a:lnTo>
                  <a:lnTo>
                    <a:pt x="0" y="0"/>
                  </a:lnTo>
                  <a:lnTo>
                    <a:pt x="0" y="38328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551699" y="5851217"/>
              <a:ext cx="254635" cy="256540"/>
            </a:xfrm>
            <a:custGeom>
              <a:avLst/>
              <a:gdLst/>
              <a:ahLst/>
              <a:cxnLst/>
              <a:rect l="l" t="t" r="r" b="b"/>
              <a:pathLst>
                <a:path w="254634" h="256539">
                  <a:moveTo>
                    <a:pt x="254307" y="129044"/>
                  </a:moveTo>
                  <a:lnTo>
                    <a:pt x="250330" y="118405"/>
                  </a:lnTo>
                  <a:lnTo>
                    <a:pt x="244890" y="108518"/>
                  </a:lnTo>
                  <a:lnTo>
                    <a:pt x="238088" y="99538"/>
                  </a:lnTo>
                  <a:lnTo>
                    <a:pt x="230023" y="91616"/>
                  </a:lnTo>
                  <a:lnTo>
                    <a:pt x="71666" y="0"/>
                  </a:lnTo>
                  <a:lnTo>
                    <a:pt x="46644" y="8245"/>
                  </a:lnTo>
                  <a:lnTo>
                    <a:pt x="37073" y="13865"/>
                  </a:lnTo>
                  <a:lnTo>
                    <a:pt x="29017" y="21355"/>
                  </a:lnTo>
                  <a:lnTo>
                    <a:pt x="22736" y="30416"/>
                  </a:lnTo>
                  <a:lnTo>
                    <a:pt x="18486" y="40752"/>
                  </a:lnTo>
                  <a:lnTo>
                    <a:pt x="40257" y="77053"/>
                  </a:lnTo>
                  <a:lnTo>
                    <a:pt x="49828" y="78522"/>
                  </a:lnTo>
                  <a:lnTo>
                    <a:pt x="5701" y="153096"/>
                  </a:lnTo>
                  <a:lnTo>
                    <a:pt x="1857" y="157188"/>
                  </a:lnTo>
                  <a:lnTo>
                    <a:pt x="0" y="162793"/>
                  </a:lnTo>
                  <a:lnTo>
                    <a:pt x="627" y="168404"/>
                  </a:lnTo>
                  <a:lnTo>
                    <a:pt x="627" y="200725"/>
                  </a:lnTo>
                  <a:lnTo>
                    <a:pt x="88576" y="251757"/>
                  </a:lnTo>
                  <a:lnTo>
                    <a:pt x="93469" y="255912"/>
                  </a:lnTo>
                  <a:lnTo>
                    <a:pt x="100599" y="255912"/>
                  </a:lnTo>
                  <a:lnTo>
                    <a:pt x="105492" y="251757"/>
                  </a:lnTo>
                  <a:lnTo>
                    <a:pt x="223883" y="183713"/>
                  </a:lnTo>
                  <a:lnTo>
                    <a:pt x="223883" y="165002"/>
                  </a:lnTo>
                  <a:lnTo>
                    <a:pt x="233517" y="164100"/>
                  </a:lnTo>
                  <a:lnTo>
                    <a:pt x="242202" y="160324"/>
                  </a:lnTo>
                  <a:lnTo>
                    <a:pt x="249340" y="154055"/>
                  </a:lnTo>
                  <a:lnTo>
                    <a:pt x="254331" y="145673"/>
                  </a:lnTo>
                  <a:lnTo>
                    <a:pt x="254307" y="129044"/>
                  </a:lnTo>
                  <a:close/>
                </a:path>
              </a:pathLst>
            </a:custGeom>
            <a:ln w="8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821556" y="5838341"/>
              <a:ext cx="109220" cy="62230"/>
            </a:xfrm>
            <a:custGeom>
              <a:avLst/>
              <a:gdLst/>
              <a:ahLst/>
              <a:cxnLst/>
              <a:rect l="l" t="t" r="r" b="b"/>
              <a:pathLst>
                <a:path w="109219" h="62229">
                  <a:moveTo>
                    <a:pt x="86243" y="0"/>
                  </a:moveTo>
                  <a:lnTo>
                    <a:pt x="80872" y="705"/>
                  </a:lnTo>
                  <a:lnTo>
                    <a:pt x="0" y="62204"/>
                  </a:lnTo>
                  <a:lnTo>
                    <a:pt x="50005" y="61896"/>
                  </a:lnTo>
                  <a:lnTo>
                    <a:pt x="93635" y="47539"/>
                  </a:lnTo>
                  <a:lnTo>
                    <a:pt x="108673" y="28200"/>
                  </a:lnTo>
                  <a:lnTo>
                    <a:pt x="107983" y="18744"/>
                  </a:lnTo>
                  <a:lnTo>
                    <a:pt x="103795" y="10238"/>
                  </a:lnTo>
                  <a:lnTo>
                    <a:pt x="96404" y="3768"/>
                  </a:lnTo>
                  <a:lnTo>
                    <a:pt x="91706" y="1071"/>
                  </a:lnTo>
                  <a:lnTo>
                    <a:pt x="862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" name="object 299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821281" y="5825167"/>
              <a:ext cx="82421" cy="75382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821281" y="5825167"/>
              <a:ext cx="82550" cy="75565"/>
            </a:xfrm>
            <a:custGeom>
              <a:avLst/>
              <a:gdLst/>
              <a:ahLst/>
              <a:cxnLst/>
              <a:rect l="l" t="t" r="r" b="b"/>
              <a:pathLst>
                <a:path w="82550" h="75564">
                  <a:moveTo>
                    <a:pt x="0" y="75382"/>
                  </a:moveTo>
                  <a:lnTo>
                    <a:pt x="0" y="54467"/>
                  </a:lnTo>
                  <a:lnTo>
                    <a:pt x="82421" y="0"/>
                  </a:lnTo>
                  <a:lnTo>
                    <a:pt x="82421" y="27138"/>
                  </a:lnTo>
                  <a:lnTo>
                    <a:pt x="0" y="75382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44455" y="5721134"/>
              <a:ext cx="259247" cy="158500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1644455" y="5721134"/>
              <a:ext cx="259715" cy="158750"/>
            </a:xfrm>
            <a:custGeom>
              <a:avLst/>
              <a:gdLst/>
              <a:ahLst/>
              <a:cxnLst/>
              <a:rect l="l" t="t" r="r" b="b"/>
              <a:pathLst>
                <a:path w="259714" h="158750">
                  <a:moveTo>
                    <a:pt x="0" y="55785"/>
                  </a:moveTo>
                  <a:lnTo>
                    <a:pt x="79422" y="0"/>
                  </a:lnTo>
                  <a:lnTo>
                    <a:pt x="259247" y="104033"/>
                  </a:lnTo>
                  <a:lnTo>
                    <a:pt x="176826" y="158500"/>
                  </a:lnTo>
                  <a:lnTo>
                    <a:pt x="0" y="55785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" name="object 30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944162" y="5674394"/>
              <a:ext cx="208947" cy="143234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769583" y="5538703"/>
              <a:ext cx="337918" cy="197406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769583" y="5538703"/>
              <a:ext cx="338455" cy="197485"/>
            </a:xfrm>
            <a:custGeom>
              <a:avLst/>
              <a:gdLst/>
              <a:ahLst/>
              <a:cxnLst/>
              <a:rect l="l" t="t" r="r" b="b"/>
              <a:pathLst>
                <a:path w="338455" h="197485">
                  <a:moveTo>
                    <a:pt x="174578" y="197406"/>
                  </a:moveTo>
                  <a:lnTo>
                    <a:pt x="337918" y="102524"/>
                  </a:lnTo>
                  <a:lnTo>
                    <a:pt x="162588" y="0"/>
                  </a:lnTo>
                  <a:lnTo>
                    <a:pt x="0" y="96495"/>
                  </a:lnTo>
                  <a:lnTo>
                    <a:pt x="38725" y="129746"/>
                  </a:lnTo>
                  <a:lnTo>
                    <a:pt x="81067" y="157843"/>
                  </a:lnTo>
                  <a:lnTo>
                    <a:pt x="126520" y="180494"/>
                  </a:lnTo>
                  <a:lnTo>
                    <a:pt x="174578" y="197406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" name="object 306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956152" y="5518626"/>
              <a:ext cx="34317" cy="188942"/>
            </a:xfrm>
            <a:prstGeom prst="rect">
              <a:avLst/>
            </a:prstGeom>
          </p:spPr>
        </p:pic>
        <p:sp>
          <p:nvSpPr>
            <p:cNvPr id="307" name="object 307"/>
            <p:cNvSpPr/>
            <p:nvPr/>
          </p:nvSpPr>
          <p:spPr>
            <a:xfrm>
              <a:off x="1956152" y="5518626"/>
              <a:ext cx="34925" cy="189230"/>
            </a:xfrm>
            <a:custGeom>
              <a:avLst/>
              <a:gdLst/>
              <a:ahLst/>
              <a:cxnLst/>
              <a:rect l="l" t="t" r="r" b="b"/>
              <a:pathLst>
                <a:path w="34925" h="189229">
                  <a:moveTo>
                    <a:pt x="0" y="188942"/>
                  </a:moveTo>
                  <a:lnTo>
                    <a:pt x="0" y="20077"/>
                  </a:lnTo>
                  <a:lnTo>
                    <a:pt x="34317" y="0"/>
                  </a:lnTo>
                  <a:lnTo>
                    <a:pt x="32964" y="160295"/>
                  </a:lnTo>
                  <a:lnTo>
                    <a:pt x="0" y="188942"/>
                  </a:lnTo>
                  <a:close/>
                </a:path>
              </a:pathLst>
            </a:custGeom>
            <a:ln w="47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989116" y="5510056"/>
              <a:ext cx="64439" cy="152280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1989116" y="5510056"/>
              <a:ext cx="64769" cy="152400"/>
            </a:xfrm>
            <a:custGeom>
              <a:avLst/>
              <a:gdLst/>
              <a:ahLst/>
              <a:cxnLst/>
              <a:rect l="l" t="t" r="r" b="b"/>
              <a:pathLst>
                <a:path w="64769" h="152400">
                  <a:moveTo>
                    <a:pt x="1215" y="24362"/>
                  </a:moveTo>
                  <a:lnTo>
                    <a:pt x="64439" y="0"/>
                  </a:lnTo>
                  <a:lnTo>
                    <a:pt x="64439" y="99506"/>
                  </a:lnTo>
                  <a:lnTo>
                    <a:pt x="0" y="152280"/>
                  </a:lnTo>
                  <a:lnTo>
                    <a:pt x="1215" y="24362"/>
                  </a:lnTo>
                  <a:close/>
                </a:path>
              </a:pathLst>
            </a:custGeom>
            <a:ln w="47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887217" y="5443723"/>
              <a:ext cx="166338" cy="90695"/>
            </a:xfrm>
            <a:prstGeom prst="rect">
              <a:avLst/>
            </a:prstGeom>
          </p:spPr>
        </p:pic>
        <p:sp>
          <p:nvSpPr>
            <p:cNvPr id="311" name="object 311"/>
            <p:cNvSpPr/>
            <p:nvPr/>
          </p:nvSpPr>
          <p:spPr>
            <a:xfrm>
              <a:off x="1887217" y="5443723"/>
              <a:ext cx="166370" cy="90805"/>
            </a:xfrm>
            <a:custGeom>
              <a:avLst/>
              <a:gdLst/>
              <a:ahLst/>
              <a:cxnLst/>
              <a:rect l="l" t="t" r="r" b="b"/>
              <a:pathLst>
                <a:path w="166369" h="90804">
                  <a:moveTo>
                    <a:pt x="103114" y="90695"/>
                  </a:moveTo>
                  <a:lnTo>
                    <a:pt x="103252" y="74902"/>
                  </a:lnTo>
                  <a:lnTo>
                    <a:pt x="0" y="15074"/>
                  </a:lnTo>
                  <a:lnTo>
                    <a:pt x="52449" y="0"/>
                  </a:lnTo>
                  <a:lnTo>
                    <a:pt x="166338" y="66333"/>
                  </a:lnTo>
                  <a:lnTo>
                    <a:pt x="103114" y="90695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944161" y="5641228"/>
              <a:ext cx="163339" cy="167355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1944162" y="5641228"/>
              <a:ext cx="163830" cy="167640"/>
            </a:xfrm>
            <a:custGeom>
              <a:avLst/>
              <a:gdLst/>
              <a:ahLst/>
              <a:cxnLst/>
              <a:rect l="l" t="t" r="r" b="b"/>
              <a:pathLst>
                <a:path w="163830" h="167639">
                  <a:moveTo>
                    <a:pt x="0" y="94882"/>
                  </a:moveTo>
                  <a:lnTo>
                    <a:pt x="163339" y="0"/>
                  </a:lnTo>
                  <a:lnTo>
                    <a:pt x="163339" y="72368"/>
                  </a:lnTo>
                  <a:lnTo>
                    <a:pt x="0" y="167355"/>
                  </a:lnTo>
                  <a:lnTo>
                    <a:pt x="0" y="94882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809291" y="5437688"/>
              <a:ext cx="181177" cy="101015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809291" y="5437688"/>
              <a:ext cx="181610" cy="101600"/>
            </a:xfrm>
            <a:custGeom>
              <a:avLst/>
              <a:gdLst/>
              <a:ahLst/>
              <a:cxnLst/>
              <a:rect l="l" t="t" r="r" b="b"/>
              <a:pathLst>
                <a:path w="181610" h="101600">
                  <a:moveTo>
                    <a:pt x="0" y="16589"/>
                  </a:moveTo>
                  <a:lnTo>
                    <a:pt x="41962" y="0"/>
                  </a:lnTo>
                  <a:lnTo>
                    <a:pt x="78023" y="21135"/>
                  </a:lnTo>
                  <a:lnTo>
                    <a:pt x="181177" y="81009"/>
                  </a:lnTo>
                  <a:lnTo>
                    <a:pt x="146860" y="101015"/>
                  </a:lnTo>
                  <a:lnTo>
                    <a:pt x="107023" y="85751"/>
                  </a:lnTo>
                  <a:lnTo>
                    <a:pt x="69068" y="66478"/>
                  </a:lnTo>
                  <a:lnTo>
                    <a:pt x="33295" y="43367"/>
                  </a:lnTo>
                  <a:lnTo>
                    <a:pt x="0" y="16589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644455" y="5776919"/>
              <a:ext cx="176826" cy="123630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1644455" y="5776919"/>
              <a:ext cx="177165" cy="123825"/>
            </a:xfrm>
            <a:custGeom>
              <a:avLst/>
              <a:gdLst/>
              <a:ahLst/>
              <a:cxnLst/>
              <a:rect l="l" t="t" r="r" b="b"/>
              <a:pathLst>
                <a:path w="177164" h="123825">
                  <a:moveTo>
                    <a:pt x="0" y="0"/>
                  </a:moveTo>
                  <a:lnTo>
                    <a:pt x="176826" y="102715"/>
                  </a:lnTo>
                  <a:lnTo>
                    <a:pt x="176826" y="123630"/>
                  </a:lnTo>
                  <a:lnTo>
                    <a:pt x="0" y="21109"/>
                  </a:lnTo>
                  <a:lnTo>
                    <a:pt x="0" y="0"/>
                  </a:lnTo>
                  <a:close/>
                </a:path>
              </a:pathLst>
            </a:custGeom>
            <a:ln w="4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663712" y="5731564"/>
              <a:ext cx="216535" cy="134620"/>
            </a:xfrm>
            <a:custGeom>
              <a:avLst/>
              <a:gdLst/>
              <a:ahLst/>
              <a:cxnLst/>
              <a:rect l="l" t="t" r="r" b="b"/>
              <a:pathLst>
                <a:path w="216535" h="134620">
                  <a:moveTo>
                    <a:pt x="155275" y="119421"/>
                  </a:moveTo>
                  <a:lnTo>
                    <a:pt x="144467" y="126521"/>
                  </a:lnTo>
                  <a:lnTo>
                    <a:pt x="157431" y="134233"/>
                  </a:lnTo>
                  <a:lnTo>
                    <a:pt x="168239" y="127137"/>
                  </a:lnTo>
                  <a:lnTo>
                    <a:pt x="155275" y="119421"/>
                  </a:lnTo>
                  <a:close/>
                </a:path>
                <a:path w="216535" h="134620">
                  <a:moveTo>
                    <a:pt x="171329" y="108618"/>
                  </a:moveTo>
                  <a:lnTo>
                    <a:pt x="160522" y="115717"/>
                  </a:lnTo>
                  <a:lnTo>
                    <a:pt x="173485" y="123431"/>
                  </a:lnTo>
                  <a:lnTo>
                    <a:pt x="184293" y="116338"/>
                  </a:lnTo>
                  <a:lnTo>
                    <a:pt x="171329" y="108618"/>
                  </a:lnTo>
                  <a:close/>
                </a:path>
                <a:path w="216535" h="134620">
                  <a:moveTo>
                    <a:pt x="131197" y="104921"/>
                  </a:moveTo>
                  <a:lnTo>
                    <a:pt x="120389" y="112021"/>
                  </a:lnTo>
                  <a:lnTo>
                    <a:pt x="133353" y="119728"/>
                  </a:lnTo>
                  <a:lnTo>
                    <a:pt x="144160" y="112635"/>
                  </a:lnTo>
                  <a:lnTo>
                    <a:pt x="131197" y="104921"/>
                  </a:lnTo>
                  <a:close/>
                </a:path>
                <a:path w="216535" h="134620">
                  <a:moveTo>
                    <a:pt x="187377" y="97815"/>
                  </a:moveTo>
                  <a:lnTo>
                    <a:pt x="176576" y="104914"/>
                  </a:lnTo>
                  <a:lnTo>
                    <a:pt x="189540" y="112628"/>
                  </a:lnTo>
                  <a:lnTo>
                    <a:pt x="200347" y="105535"/>
                  </a:lnTo>
                  <a:lnTo>
                    <a:pt x="187377" y="97815"/>
                  </a:lnTo>
                  <a:close/>
                </a:path>
                <a:path w="216535" h="134620">
                  <a:moveTo>
                    <a:pt x="147251" y="94118"/>
                  </a:moveTo>
                  <a:lnTo>
                    <a:pt x="136444" y="101218"/>
                  </a:lnTo>
                  <a:lnTo>
                    <a:pt x="149407" y="108931"/>
                  </a:lnTo>
                  <a:lnTo>
                    <a:pt x="160215" y="101831"/>
                  </a:lnTo>
                  <a:lnTo>
                    <a:pt x="147251" y="94118"/>
                  </a:lnTo>
                  <a:close/>
                </a:path>
                <a:path w="216535" h="134620">
                  <a:moveTo>
                    <a:pt x="58962" y="61408"/>
                  </a:moveTo>
                  <a:lnTo>
                    <a:pt x="48155" y="68508"/>
                  </a:lnTo>
                  <a:lnTo>
                    <a:pt x="109275" y="105228"/>
                  </a:lnTo>
                  <a:lnTo>
                    <a:pt x="120082" y="98135"/>
                  </a:lnTo>
                  <a:lnTo>
                    <a:pt x="58962" y="61408"/>
                  </a:lnTo>
                  <a:close/>
                </a:path>
                <a:path w="216535" h="134620">
                  <a:moveTo>
                    <a:pt x="203431" y="87018"/>
                  </a:moveTo>
                  <a:lnTo>
                    <a:pt x="192630" y="94118"/>
                  </a:lnTo>
                  <a:lnTo>
                    <a:pt x="205594" y="101825"/>
                  </a:lnTo>
                  <a:lnTo>
                    <a:pt x="216401" y="94732"/>
                  </a:lnTo>
                  <a:lnTo>
                    <a:pt x="203431" y="87018"/>
                  </a:lnTo>
                  <a:close/>
                </a:path>
                <a:path w="216535" h="134620">
                  <a:moveTo>
                    <a:pt x="163299" y="83315"/>
                  </a:moveTo>
                  <a:lnTo>
                    <a:pt x="152498" y="90415"/>
                  </a:lnTo>
                  <a:lnTo>
                    <a:pt x="165462" y="98128"/>
                  </a:lnTo>
                  <a:lnTo>
                    <a:pt x="176269" y="91028"/>
                  </a:lnTo>
                  <a:lnTo>
                    <a:pt x="163299" y="83315"/>
                  </a:lnTo>
                  <a:close/>
                </a:path>
                <a:path w="216535" h="134620">
                  <a:moveTo>
                    <a:pt x="123173" y="79611"/>
                  </a:moveTo>
                  <a:lnTo>
                    <a:pt x="112365" y="86711"/>
                  </a:lnTo>
                  <a:lnTo>
                    <a:pt x="125329" y="94425"/>
                  </a:lnTo>
                  <a:lnTo>
                    <a:pt x="136136" y="87332"/>
                  </a:lnTo>
                  <a:lnTo>
                    <a:pt x="123173" y="79611"/>
                  </a:lnTo>
                  <a:close/>
                </a:path>
                <a:path w="216535" h="134620">
                  <a:moveTo>
                    <a:pt x="179353" y="72512"/>
                  </a:moveTo>
                  <a:lnTo>
                    <a:pt x="168552" y="79611"/>
                  </a:lnTo>
                  <a:lnTo>
                    <a:pt x="181516" y="87325"/>
                  </a:lnTo>
                  <a:lnTo>
                    <a:pt x="192323" y="80225"/>
                  </a:lnTo>
                  <a:lnTo>
                    <a:pt x="179353" y="72512"/>
                  </a:lnTo>
                  <a:close/>
                </a:path>
                <a:path w="216535" h="134620">
                  <a:moveTo>
                    <a:pt x="139221" y="68815"/>
                  </a:moveTo>
                  <a:lnTo>
                    <a:pt x="128420" y="75915"/>
                  </a:lnTo>
                  <a:lnTo>
                    <a:pt x="141383" y="83622"/>
                  </a:lnTo>
                  <a:lnTo>
                    <a:pt x="152191" y="76529"/>
                  </a:lnTo>
                  <a:lnTo>
                    <a:pt x="139221" y="68815"/>
                  </a:lnTo>
                  <a:close/>
                </a:path>
                <a:path w="216535" h="134620">
                  <a:moveTo>
                    <a:pt x="99095" y="65112"/>
                  </a:moveTo>
                  <a:lnTo>
                    <a:pt x="88287" y="72211"/>
                  </a:lnTo>
                  <a:lnTo>
                    <a:pt x="101251" y="79925"/>
                  </a:lnTo>
                  <a:lnTo>
                    <a:pt x="112058" y="72825"/>
                  </a:lnTo>
                  <a:lnTo>
                    <a:pt x="99095" y="65112"/>
                  </a:lnTo>
                  <a:close/>
                </a:path>
                <a:path w="216535" h="134620">
                  <a:moveTo>
                    <a:pt x="155275" y="58012"/>
                  </a:moveTo>
                  <a:lnTo>
                    <a:pt x="144474" y="65112"/>
                  </a:lnTo>
                  <a:lnTo>
                    <a:pt x="157438" y="72819"/>
                  </a:lnTo>
                  <a:lnTo>
                    <a:pt x="168245" y="65726"/>
                  </a:lnTo>
                  <a:lnTo>
                    <a:pt x="155275" y="58012"/>
                  </a:lnTo>
                  <a:close/>
                </a:path>
                <a:path w="216535" h="134620">
                  <a:moveTo>
                    <a:pt x="115142" y="54309"/>
                  </a:moveTo>
                  <a:lnTo>
                    <a:pt x="104341" y="61408"/>
                  </a:lnTo>
                  <a:lnTo>
                    <a:pt x="117305" y="69122"/>
                  </a:lnTo>
                  <a:lnTo>
                    <a:pt x="128113" y="62022"/>
                  </a:lnTo>
                  <a:lnTo>
                    <a:pt x="115142" y="54309"/>
                  </a:lnTo>
                  <a:close/>
                </a:path>
                <a:path w="216535" h="134620">
                  <a:moveTo>
                    <a:pt x="75016" y="50612"/>
                  </a:moveTo>
                  <a:lnTo>
                    <a:pt x="64209" y="57711"/>
                  </a:lnTo>
                  <a:lnTo>
                    <a:pt x="77173" y="65419"/>
                  </a:lnTo>
                  <a:lnTo>
                    <a:pt x="87980" y="58325"/>
                  </a:lnTo>
                  <a:lnTo>
                    <a:pt x="75016" y="50612"/>
                  </a:lnTo>
                  <a:close/>
                </a:path>
                <a:path w="216535" h="134620">
                  <a:moveTo>
                    <a:pt x="34884" y="46908"/>
                  </a:moveTo>
                  <a:lnTo>
                    <a:pt x="24078" y="54008"/>
                  </a:lnTo>
                  <a:lnTo>
                    <a:pt x="37040" y="61722"/>
                  </a:lnTo>
                  <a:lnTo>
                    <a:pt x="47848" y="54622"/>
                  </a:lnTo>
                  <a:lnTo>
                    <a:pt x="34884" y="46908"/>
                  </a:lnTo>
                  <a:close/>
                </a:path>
                <a:path w="216535" h="134620">
                  <a:moveTo>
                    <a:pt x="131197" y="43506"/>
                  </a:moveTo>
                  <a:lnTo>
                    <a:pt x="120396" y="50605"/>
                  </a:lnTo>
                  <a:lnTo>
                    <a:pt x="133359" y="58319"/>
                  </a:lnTo>
                  <a:lnTo>
                    <a:pt x="144167" y="51226"/>
                  </a:lnTo>
                  <a:lnTo>
                    <a:pt x="131197" y="43506"/>
                  </a:lnTo>
                  <a:close/>
                </a:path>
                <a:path w="216535" h="134620">
                  <a:moveTo>
                    <a:pt x="91064" y="39809"/>
                  </a:moveTo>
                  <a:lnTo>
                    <a:pt x="80263" y="46908"/>
                  </a:lnTo>
                  <a:lnTo>
                    <a:pt x="93227" y="54616"/>
                  </a:lnTo>
                  <a:lnTo>
                    <a:pt x="104034" y="47522"/>
                  </a:lnTo>
                  <a:lnTo>
                    <a:pt x="91064" y="39809"/>
                  </a:lnTo>
                  <a:close/>
                </a:path>
                <a:path w="216535" h="134620">
                  <a:moveTo>
                    <a:pt x="50932" y="36105"/>
                  </a:moveTo>
                  <a:lnTo>
                    <a:pt x="40131" y="43205"/>
                  </a:lnTo>
                  <a:lnTo>
                    <a:pt x="53094" y="50919"/>
                  </a:lnTo>
                  <a:lnTo>
                    <a:pt x="63902" y="43819"/>
                  </a:lnTo>
                  <a:lnTo>
                    <a:pt x="50932" y="36105"/>
                  </a:lnTo>
                  <a:close/>
                </a:path>
                <a:path w="216535" h="134620">
                  <a:moveTo>
                    <a:pt x="10803" y="32409"/>
                  </a:moveTo>
                  <a:lnTo>
                    <a:pt x="0" y="39508"/>
                  </a:lnTo>
                  <a:lnTo>
                    <a:pt x="12963" y="47215"/>
                  </a:lnTo>
                  <a:lnTo>
                    <a:pt x="23768" y="40122"/>
                  </a:lnTo>
                  <a:lnTo>
                    <a:pt x="10803" y="32409"/>
                  </a:lnTo>
                  <a:close/>
                </a:path>
                <a:path w="216535" h="134620">
                  <a:moveTo>
                    <a:pt x="107118" y="29006"/>
                  </a:moveTo>
                  <a:lnTo>
                    <a:pt x="96318" y="36105"/>
                  </a:lnTo>
                  <a:lnTo>
                    <a:pt x="109281" y="43819"/>
                  </a:lnTo>
                  <a:lnTo>
                    <a:pt x="120089" y="36719"/>
                  </a:lnTo>
                  <a:lnTo>
                    <a:pt x="107118" y="29006"/>
                  </a:lnTo>
                  <a:close/>
                </a:path>
                <a:path w="216535" h="134620">
                  <a:moveTo>
                    <a:pt x="66986" y="25302"/>
                  </a:moveTo>
                  <a:lnTo>
                    <a:pt x="56185" y="32402"/>
                  </a:lnTo>
                  <a:lnTo>
                    <a:pt x="69149" y="40116"/>
                  </a:lnTo>
                  <a:lnTo>
                    <a:pt x="79956" y="33023"/>
                  </a:lnTo>
                  <a:lnTo>
                    <a:pt x="66986" y="25302"/>
                  </a:lnTo>
                  <a:close/>
                </a:path>
                <a:path w="216535" h="134620">
                  <a:moveTo>
                    <a:pt x="26857" y="21606"/>
                  </a:moveTo>
                  <a:lnTo>
                    <a:pt x="16053" y="28705"/>
                  </a:lnTo>
                  <a:lnTo>
                    <a:pt x="29016" y="36419"/>
                  </a:lnTo>
                  <a:lnTo>
                    <a:pt x="39824" y="29319"/>
                  </a:lnTo>
                  <a:lnTo>
                    <a:pt x="26857" y="21606"/>
                  </a:lnTo>
                  <a:close/>
                </a:path>
                <a:path w="216535" h="134620">
                  <a:moveTo>
                    <a:pt x="83040" y="14499"/>
                  </a:moveTo>
                  <a:lnTo>
                    <a:pt x="72239" y="21599"/>
                  </a:lnTo>
                  <a:lnTo>
                    <a:pt x="85203" y="29313"/>
                  </a:lnTo>
                  <a:lnTo>
                    <a:pt x="96004" y="22220"/>
                  </a:lnTo>
                  <a:lnTo>
                    <a:pt x="83040" y="14499"/>
                  </a:lnTo>
                  <a:close/>
                </a:path>
                <a:path w="216535" h="134620">
                  <a:moveTo>
                    <a:pt x="42908" y="10803"/>
                  </a:moveTo>
                  <a:lnTo>
                    <a:pt x="32107" y="17902"/>
                  </a:lnTo>
                  <a:lnTo>
                    <a:pt x="45071" y="25616"/>
                  </a:lnTo>
                  <a:lnTo>
                    <a:pt x="55878" y="18516"/>
                  </a:lnTo>
                  <a:lnTo>
                    <a:pt x="42908" y="10803"/>
                  </a:lnTo>
                  <a:close/>
                </a:path>
                <a:path w="216535" h="134620">
                  <a:moveTo>
                    <a:pt x="58962" y="0"/>
                  </a:moveTo>
                  <a:lnTo>
                    <a:pt x="48161" y="7099"/>
                  </a:lnTo>
                  <a:lnTo>
                    <a:pt x="61125" y="14813"/>
                  </a:lnTo>
                  <a:lnTo>
                    <a:pt x="71926" y="7713"/>
                  </a:lnTo>
                  <a:lnTo>
                    <a:pt x="5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663717" y="5738658"/>
              <a:ext cx="216535" cy="130810"/>
            </a:xfrm>
            <a:custGeom>
              <a:avLst/>
              <a:gdLst/>
              <a:ahLst/>
              <a:cxnLst/>
              <a:rect l="l" t="t" r="r" b="b"/>
              <a:pathLst>
                <a:path w="216535" h="130810">
                  <a:moveTo>
                    <a:pt x="48163" y="0"/>
                  </a:moveTo>
                  <a:lnTo>
                    <a:pt x="48163" y="3089"/>
                  </a:lnTo>
                  <a:lnTo>
                    <a:pt x="61116" y="10796"/>
                  </a:lnTo>
                  <a:lnTo>
                    <a:pt x="61105" y="7707"/>
                  </a:lnTo>
                  <a:lnTo>
                    <a:pt x="48163" y="0"/>
                  </a:lnTo>
                  <a:close/>
                </a:path>
                <a:path w="216535" h="130810">
                  <a:moveTo>
                    <a:pt x="61127" y="10792"/>
                  </a:moveTo>
                  <a:close/>
                </a:path>
                <a:path w="216535" h="130810">
                  <a:moveTo>
                    <a:pt x="71928" y="613"/>
                  </a:moveTo>
                  <a:lnTo>
                    <a:pt x="61120" y="7707"/>
                  </a:lnTo>
                  <a:lnTo>
                    <a:pt x="61127" y="10792"/>
                  </a:lnTo>
                  <a:lnTo>
                    <a:pt x="71928" y="3696"/>
                  </a:lnTo>
                  <a:lnTo>
                    <a:pt x="71928" y="613"/>
                  </a:lnTo>
                  <a:close/>
                </a:path>
                <a:path w="216535" h="130810">
                  <a:moveTo>
                    <a:pt x="72235" y="14506"/>
                  </a:moveTo>
                  <a:lnTo>
                    <a:pt x="72241" y="17595"/>
                  </a:lnTo>
                  <a:lnTo>
                    <a:pt x="85194" y="25302"/>
                  </a:lnTo>
                  <a:lnTo>
                    <a:pt x="85183" y="22213"/>
                  </a:lnTo>
                  <a:lnTo>
                    <a:pt x="72235" y="14506"/>
                  </a:lnTo>
                  <a:close/>
                </a:path>
                <a:path w="216535" h="130810">
                  <a:moveTo>
                    <a:pt x="85205" y="25298"/>
                  </a:moveTo>
                  <a:close/>
                </a:path>
                <a:path w="216535" h="130810">
                  <a:moveTo>
                    <a:pt x="96006" y="15120"/>
                  </a:moveTo>
                  <a:lnTo>
                    <a:pt x="85198" y="22213"/>
                  </a:lnTo>
                  <a:lnTo>
                    <a:pt x="85205" y="25298"/>
                  </a:lnTo>
                  <a:lnTo>
                    <a:pt x="95999" y="18203"/>
                  </a:lnTo>
                  <a:lnTo>
                    <a:pt x="96006" y="15120"/>
                  </a:lnTo>
                  <a:close/>
                </a:path>
                <a:path w="216535" h="130810">
                  <a:moveTo>
                    <a:pt x="96313" y="29006"/>
                  </a:moveTo>
                  <a:lnTo>
                    <a:pt x="96320" y="32089"/>
                  </a:lnTo>
                  <a:lnTo>
                    <a:pt x="109272" y="39802"/>
                  </a:lnTo>
                  <a:lnTo>
                    <a:pt x="109272" y="36719"/>
                  </a:lnTo>
                  <a:lnTo>
                    <a:pt x="96313" y="29006"/>
                  </a:lnTo>
                  <a:close/>
                </a:path>
                <a:path w="216535" h="130810">
                  <a:moveTo>
                    <a:pt x="109283" y="39798"/>
                  </a:moveTo>
                  <a:close/>
                </a:path>
                <a:path w="216535" h="130810">
                  <a:moveTo>
                    <a:pt x="120084" y="29620"/>
                  </a:moveTo>
                  <a:lnTo>
                    <a:pt x="109277" y="36719"/>
                  </a:lnTo>
                  <a:lnTo>
                    <a:pt x="109283" y="39798"/>
                  </a:lnTo>
                  <a:lnTo>
                    <a:pt x="120078" y="32709"/>
                  </a:lnTo>
                  <a:lnTo>
                    <a:pt x="120084" y="29620"/>
                  </a:lnTo>
                  <a:close/>
                </a:path>
                <a:path w="216535" h="130810">
                  <a:moveTo>
                    <a:pt x="120391" y="43506"/>
                  </a:moveTo>
                  <a:lnTo>
                    <a:pt x="120391" y="46595"/>
                  </a:lnTo>
                  <a:lnTo>
                    <a:pt x="133355" y="54309"/>
                  </a:lnTo>
                  <a:lnTo>
                    <a:pt x="133344" y="51219"/>
                  </a:lnTo>
                  <a:lnTo>
                    <a:pt x="120391" y="43506"/>
                  </a:lnTo>
                  <a:close/>
                </a:path>
                <a:path w="216535" h="130810">
                  <a:moveTo>
                    <a:pt x="144162" y="44126"/>
                  </a:moveTo>
                  <a:lnTo>
                    <a:pt x="133355" y="51219"/>
                  </a:lnTo>
                  <a:lnTo>
                    <a:pt x="133355" y="54309"/>
                  </a:lnTo>
                  <a:lnTo>
                    <a:pt x="144156" y="47209"/>
                  </a:lnTo>
                  <a:lnTo>
                    <a:pt x="144162" y="44126"/>
                  </a:lnTo>
                  <a:close/>
                </a:path>
                <a:path w="216535" h="130810">
                  <a:moveTo>
                    <a:pt x="144469" y="58005"/>
                  </a:moveTo>
                  <a:lnTo>
                    <a:pt x="144469" y="61095"/>
                  </a:lnTo>
                  <a:lnTo>
                    <a:pt x="157433" y="68815"/>
                  </a:lnTo>
                  <a:lnTo>
                    <a:pt x="157433" y="65726"/>
                  </a:lnTo>
                  <a:lnTo>
                    <a:pt x="144469" y="58005"/>
                  </a:lnTo>
                  <a:close/>
                </a:path>
                <a:path w="216535" h="130810">
                  <a:moveTo>
                    <a:pt x="168241" y="58632"/>
                  </a:moveTo>
                  <a:lnTo>
                    <a:pt x="157433" y="65726"/>
                  </a:lnTo>
                  <a:lnTo>
                    <a:pt x="157433" y="68808"/>
                  </a:lnTo>
                  <a:lnTo>
                    <a:pt x="168234" y="61715"/>
                  </a:lnTo>
                  <a:lnTo>
                    <a:pt x="168241" y="58632"/>
                  </a:lnTo>
                  <a:close/>
                </a:path>
                <a:path w="216535" h="130810">
                  <a:moveTo>
                    <a:pt x="168548" y="72518"/>
                  </a:moveTo>
                  <a:lnTo>
                    <a:pt x="168548" y="75608"/>
                  </a:lnTo>
                  <a:lnTo>
                    <a:pt x="181511" y="83321"/>
                  </a:lnTo>
                  <a:lnTo>
                    <a:pt x="181500" y="80232"/>
                  </a:lnTo>
                  <a:lnTo>
                    <a:pt x="168548" y="72518"/>
                  </a:lnTo>
                  <a:close/>
                </a:path>
                <a:path w="216535" h="130810">
                  <a:moveTo>
                    <a:pt x="192312" y="73132"/>
                  </a:moveTo>
                  <a:lnTo>
                    <a:pt x="181511" y="80232"/>
                  </a:lnTo>
                  <a:lnTo>
                    <a:pt x="181511" y="83315"/>
                  </a:lnTo>
                  <a:lnTo>
                    <a:pt x="192312" y="76222"/>
                  </a:lnTo>
                  <a:lnTo>
                    <a:pt x="192312" y="73132"/>
                  </a:lnTo>
                  <a:close/>
                </a:path>
                <a:path w="216535" h="130810">
                  <a:moveTo>
                    <a:pt x="192626" y="87012"/>
                  </a:moveTo>
                  <a:lnTo>
                    <a:pt x="192626" y="90101"/>
                  </a:lnTo>
                  <a:lnTo>
                    <a:pt x="205589" y="97821"/>
                  </a:lnTo>
                  <a:lnTo>
                    <a:pt x="205589" y="94732"/>
                  </a:lnTo>
                  <a:lnTo>
                    <a:pt x="192626" y="87012"/>
                  </a:lnTo>
                  <a:close/>
                </a:path>
                <a:path w="216535" h="130810">
                  <a:moveTo>
                    <a:pt x="216390" y="87639"/>
                  </a:moveTo>
                  <a:lnTo>
                    <a:pt x="205589" y="94732"/>
                  </a:lnTo>
                  <a:lnTo>
                    <a:pt x="205589" y="97821"/>
                  </a:lnTo>
                  <a:lnTo>
                    <a:pt x="216390" y="90721"/>
                  </a:lnTo>
                  <a:lnTo>
                    <a:pt x="216390" y="87639"/>
                  </a:lnTo>
                  <a:close/>
                </a:path>
                <a:path w="216535" h="130810">
                  <a:moveTo>
                    <a:pt x="32107" y="10796"/>
                  </a:moveTo>
                  <a:lnTo>
                    <a:pt x="32109" y="13885"/>
                  </a:lnTo>
                  <a:lnTo>
                    <a:pt x="45061" y="21599"/>
                  </a:lnTo>
                  <a:lnTo>
                    <a:pt x="45061" y="18510"/>
                  </a:lnTo>
                  <a:lnTo>
                    <a:pt x="32107" y="10796"/>
                  </a:lnTo>
                  <a:close/>
                </a:path>
                <a:path w="216535" h="130810">
                  <a:moveTo>
                    <a:pt x="45072" y="21595"/>
                  </a:moveTo>
                  <a:close/>
                </a:path>
                <a:path w="216535" h="130810">
                  <a:moveTo>
                    <a:pt x="55873" y="11416"/>
                  </a:moveTo>
                  <a:lnTo>
                    <a:pt x="45066" y="18510"/>
                  </a:lnTo>
                  <a:lnTo>
                    <a:pt x="45072" y="21595"/>
                  </a:lnTo>
                  <a:lnTo>
                    <a:pt x="55873" y="14499"/>
                  </a:lnTo>
                  <a:lnTo>
                    <a:pt x="55873" y="11416"/>
                  </a:lnTo>
                  <a:close/>
                </a:path>
                <a:path w="216535" h="130810">
                  <a:moveTo>
                    <a:pt x="69151" y="36099"/>
                  </a:moveTo>
                  <a:close/>
                </a:path>
                <a:path w="216535" h="130810">
                  <a:moveTo>
                    <a:pt x="56187" y="25309"/>
                  </a:moveTo>
                  <a:lnTo>
                    <a:pt x="56187" y="28398"/>
                  </a:lnTo>
                  <a:lnTo>
                    <a:pt x="69129" y="36099"/>
                  </a:lnTo>
                  <a:lnTo>
                    <a:pt x="69129" y="33016"/>
                  </a:lnTo>
                  <a:lnTo>
                    <a:pt x="56187" y="25309"/>
                  </a:lnTo>
                  <a:close/>
                </a:path>
                <a:path w="216535" h="130810">
                  <a:moveTo>
                    <a:pt x="69151" y="36095"/>
                  </a:moveTo>
                  <a:close/>
                </a:path>
                <a:path w="216535" h="130810">
                  <a:moveTo>
                    <a:pt x="79952" y="25923"/>
                  </a:moveTo>
                  <a:lnTo>
                    <a:pt x="69144" y="33016"/>
                  </a:lnTo>
                  <a:lnTo>
                    <a:pt x="69151" y="36095"/>
                  </a:lnTo>
                  <a:lnTo>
                    <a:pt x="79952" y="29006"/>
                  </a:lnTo>
                  <a:lnTo>
                    <a:pt x="79952" y="25923"/>
                  </a:lnTo>
                  <a:close/>
                </a:path>
                <a:path w="216535" h="130810">
                  <a:moveTo>
                    <a:pt x="80259" y="39802"/>
                  </a:moveTo>
                  <a:lnTo>
                    <a:pt x="80265" y="42892"/>
                  </a:lnTo>
                  <a:lnTo>
                    <a:pt x="93218" y="50605"/>
                  </a:lnTo>
                  <a:lnTo>
                    <a:pt x="93225" y="47520"/>
                  </a:lnTo>
                  <a:lnTo>
                    <a:pt x="80259" y="39802"/>
                  </a:lnTo>
                  <a:close/>
                </a:path>
                <a:path w="216535" h="130810">
                  <a:moveTo>
                    <a:pt x="93229" y="50601"/>
                  </a:moveTo>
                  <a:close/>
                </a:path>
                <a:path w="216535" h="130810">
                  <a:moveTo>
                    <a:pt x="104030" y="40423"/>
                  </a:moveTo>
                  <a:lnTo>
                    <a:pt x="93225" y="47520"/>
                  </a:lnTo>
                  <a:lnTo>
                    <a:pt x="93229" y="50601"/>
                  </a:lnTo>
                  <a:lnTo>
                    <a:pt x="104030" y="43512"/>
                  </a:lnTo>
                  <a:lnTo>
                    <a:pt x="104030" y="40423"/>
                  </a:lnTo>
                  <a:close/>
                </a:path>
                <a:path w="216535" h="130810">
                  <a:moveTo>
                    <a:pt x="144463" y="119421"/>
                  </a:moveTo>
                  <a:lnTo>
                    <a:pt x="144463" y="122510"/>
                  </a:lnTo>
                  <a:lnTo>
                    <a:pt x="157427" y="130226"/>
                  </a:lnTo>
                  <a:lnTo>
                    <a:pt x="157424" y="127140"/>
                  </a:lnTo>
                  <a:lnTo>
                    <a:pt x="144463" y="119421"/>
                  </a:lnTo>
                  <a:close/>
                </a:path>
                <a:path w="216535" h="130810">
                  <a:moveTo>
                    <a:pt x="168234" y="120044"/>
                  </a:moveTo>
                  <a:lnTo>
                    <a:pt x="157427" y="127140"/>
                  </a:lnTo>
                  <a:lnTo>
                    <a:pt x="157427" y="130226"/>
                  </a:lnTo>
                  <a:lnTo>
                    <a:pt x="168234" y="123129"/>
                  </a:lnTo>
                  <a:lnTo>
                    <a:pt x="168234" y="120044"/>
                  </a:lnTo>
                  <a:close/>
                </a:path>
                <a:path w="216535" h="130810">
                  <a:moveTo>
                    <a:pt x="160517" y="108618"/>
                  </a:moveTo>
                  <a:lnTo>
                    <a:pt x="160517" y="111707"/>
                  </a:lnTo>
                  <a:lnTo>
                    <a:pt x="173481" y="119424"/>
                  </a:lnTo>
                  <a:lnTo>
                    <a:pt x="173478" y="116337"/>
                  </a:lnTo>
                  <a:lnTo>
                    <a:pt x="160517" y="108618"/>
                  </a:lnTo>
                  <a:close/>
                </a:path>
                <a:path w="216535" h="130810">
                  <a:moveTo>
                    <a:pt x="184288" y="109245"/>
                  </a:moveTo>
                  <a:lnTo>
                    <a:pt x="173481" y="116337"/>
                  </a:lnTo>
                  <a:lnTo>
                    <a:pt x="173481" y="119424"/>
                  </a:lnTo>
                  <a:lnTo>
                    <a:pt x="184288" y="112328"/>
                  </a:lnTo>
                  <a:lnTo>
                    <a:pt x="184288" y="109245"/>
                  </a:lnTo>
                  <a:close/>
                </a:path>
                <a:path w="216535" h="130810">
                  <a:moveTo>
                    <a:pt x="120385" y="104921"/>
                  </a:moveTo>
                  <a:lnTo>
                    <a:pt x="120385" y="108010"/>
                  </a:lnTo>
                  <a:lnTo>
                    <a:pt x="133345" y="115722"/>
                  </a:lnTo>
                  <a:lnTo>
                    <a:pt x="133344" y="112635"/>
                  </a:lnTo>
                  <a:lnTo>
                    <a:pt x="120385" y="104921"/>
                  </a:lnTo>
                  <a:close/>
                </a:path>
                <a:path w="216535" h="130810">
                  <a:moveTo>
                    <a:pt x="133355" y="115718"/>
                  </a:moveTo>
                  <a:close/>
                </a:path>
                <a:path w="216535" h="130810">
                  <a:moveTo>
                    <a:pt x="144156" y="105541"/>
                  </a:moveTo>
                  <a:lnTo>
                    <a:pt x="133348" y="112635"/>
                  </a:lnTo>
                  <a:lnTo>
                    <a:pt x="133355" y="115718"/>
                  </a:lnTo>
                  <a:lnTo>
                    <a:pt x="144156" y="108624"/>
                  </a:lnTo>
                  <a:lnTo>
                    <a:pt x="144156" y="105541"/>
                  </a:lnTo>
                  <a:close/>
                </a:path>
                <a:path w="216535" h="130810">
                  <a:moveTo>
                    <a:pt x="176571" y="97815"/>
                  </a:moveTo>
                  <a:lnTo>
                    <a:pt x="176571" y="100904"/>
                  </a:lnTo>
                  <a:lnTo>
                    <a:pt x="189535" y="108624"/>
                  </a:lnTo>
                  <a:lnTo>
                    <a:pt x="189535" y="105535"/>
                  </a:lnTo>
                  <a:lnTo>
                    <a:pt x="176571" y="97815"/>
                  </a:lnTo>
                  <a:close/>
                </a:path>
                <a:path w="216535" h="130810">
                  <a:moveTo>
                    <a:pt x="200343" y="98442"/>
                  </a:moveTo>
                  <a:lnTo>
                    <a:pt x="189535" y="105535"/>
                  </a:lnTo>
                  <a:lnTo>
                    <a:pt x="189535" y="108624"/>
                  </a:lnTo>
                  <a:lnTo>
                    <a:pt x="200343" y="101525"/>
                  </a:lnTo>
                  <a:lnTo>
                    <a:pt x="200343" y="98442"/>
                  </a:lnTo>
                  <a:close/>
                </a:path>
                <a:path w="216535" h="130810">
                  <a:moveTo>
                    <a:pt x="136439" y="94118"/>
                  </a:moveTo>
                  <a:lnTo>
                    <a:pt x="136439" y="97207"/>
                  </a:lnTo>
                  <a:lnTo>
                    <a:pt x="149403" y="104927"/>
                  </a:lnTo>
                  <a:lnTo>
                    <a:pt x="149392" y="101831"/>
                  </a:lnTo>
                  <a:lnTo>
                    <a:pt x="136439" y="94118"/>
                  </a:lnTo>
                  <a:close/>
                </a:path>
                <a:path w="216535" h="130810">
                  <a:moveTo>
                    <a:pt x="160210" y="94738"/>
                  </a:moveTo>
                  <a:lnTo>
                    <a:pt x="149403" y="101831"/>
                  </a:lnTo>
                  <a:lnTo>
                    <a:pt x="149403" y="104921"/>
                  </a:lnTo>
                  <a:lnTo>
                    <a:pt x="160210" y="97821"/>
                  </a:lnTo>
                  <a:lnTo>
                    <a:pt x="160210" y="94738"/>
                  </a:lnTo>
                  <a:close/>
                </a:path>
                <a:path w="216535" h="130810">
                  <a:moveTo>
                    <a:pt x="48157" y="61408"/>
                  </a:moveTo>
                  <a:lnTo>
                    <a:pt x="48157" y="64498"/>
                  </a:lnTo>
                  <a:lnTo>
                    <a:pt x="109270" y="101214"/>
                  </a:lnTo>
                  <a:lnTo>
                    <a:pt x="109273" y="98133"/>
                  </a:lnTo>
                  <a:lnTo>
                    <a:pt x="48157" y="61408"/>
                  </a:lnTo>
                  <a:close/>
                </a:path>
                <a:path w="216535" h="130810">
                  <a:moveTo>
                    <a:pt x="120078" y="91035"/>
                  </a:moveTo>
                  <a:lnTo>
                    <a:pt x="109273" y="98133"/>
                  </a:lnTo>
                  <a:lnTo>
                    <a:pt x="109277" y="101213"/>
                  </a:lnTo>
                  <a:lnTo>
                    <a:pt x="120078" y="94124"/>
                  </a:lnTo>
                  <a:lnTo>
                    <a:pt x="120078" y="91035"/>
                  </a:lnTo>
                  <a:close/>
                </a:path>
                <a:path w="216535" h="130810">
                  <a:moveTo>
                    <a:pt x="152493" y="83321"/>
                  </a:moveTo>
                  <a:lnTo>
                    <a:pt x="152493" y="86411"/>
                  </a:lnTo>
                  <a:lnTo>
                    <a:pt x="165457" y="94124"/>
                  </a:lnTo>
                  <a:lnTo>
                    <a:pt x="165435" y="91028"/>
                  </a:lnTo>
                  <a:lnTo>
                    <a:pt x="152493" y="83321"/>
                  </a:lnTo>
                  <a:close/>
                </a:path>
                <a:path w="216535" h="130810">
                  <a:moveTo>
                    <a:pt x="176264" y="83935"/>
                  </a:moveTo>
                  <a:lnTo>
                    <a:pt x="165457" y="91028"/>
                  </a:lnTo>
                  <a:lnTo>
                    <a:pt x="165457" y="94118"/>
                  </a:lnTo>
                  <a:lnTo>
                    <a:pt x="176264" y="87018"/>
                  </a:lnTo>
                  <a:lnTo>
                    <a:pt x="176264" y="83935"/>
                  </a:lnTo>
                  <a:close/>
                </a:path>
                <a:path w="216535" h="130810">
                  <a:moveTo>
                    <a:pt x="112361" y="79611"/>
                  </a:moveTo>
                  <a:lnTo>
                    <a:pt x="112361" y="82701"/>
                  </a:lnTo>
                  <a:lnTo>
                    <a:pt x="125320" y="90415"/>
                  </a:lnTo>
                  <a:lnTo>
                    <a:pt x="125328" y="87330"/>
                  </a:lnTo>
                  <a:lnTo>
                    <a:pt x="112361" y="79611"/>
                  </a:lnTo>
                  <a:close/>
                </a:path>
                <a:path w="216535" h="130810">
                  <a:moveTo>
                    <a:pt x="125331" y="90410"/>
                  </a:moveTo>
                  <a:close/>
                </a:path>
                <a:path w="216535" h="130810">
                  <a:moveTo>
                    <a:pt x="136132" y="80232"/>
                  </a:moveTo>
                  <a:lnTo>
                    <a:pt x="125328" y="87330"/>
                  </a:lnTo>
                  <a:lnTo>
                    <a:pt x="125331" y="90410"/>
                  </a:lnTo>
                  <a:lnTo>
                    <a:pt x="136132" y="83321"/>
                  </a:lnTo>
                  <a:lnTo>
                    <a:pt x="136132" y="80232"/>
                  </a:lnTo>
                  <a:close/>
                </a:path>
                <a:path w="216535" h="130810">
                  <a:moveTo>
                    <a:pt x="128415" y="68808"/>
                  </a:moveTo>
                  <a:lnTo>
                    <a:pt x="128415" y="71898"/>
                  </a:lnTo>
                  <a:lnTo>
                    <a:pt x="141379" y="79618"/>
                  </a:lnTo>
                  <a:lnTo>
                    <a:pt x="141379" y="76529"/>
                  </a:lnTo>
                  <a:lnTo>
                    <a:pt x="128415" y="68808"/>
                  </a:lnTo>
                  <a:close/>
                </a:path>
                <a:path w="216535" h="130810">
                  <a:moveTo>
                    <a:pt x="152186" y="69429"/>
                  </a:moveTo>
                  <a:lnTo>
                    <a:pt x="141379" y="76529"/>
                  </a:lnTo>
                  <a:lnTo>
                    <a:pt x="141379" y="79611"/>
                  </a:lnTo>
                  <a:lnTo>
                    <a:pt x="152186" y="72518"/>
                  </a:lnTo>
                  <a:lnTo>
                    <a:pt x="152186" y="69429"/>
                  </a:lnTo>
                  <a:close/>
                </a:path>
                <a:path w="216535" h="130810">
                  <a:moveTo>
                    <a:pt x="88283" y="65112"/>
                  </a:moveTo>
                  <a:lnTo>
                    <a:pt x="88289" y="68201"/>
                  </a:lnTo>
                  <a:lnTo>
                    <a:pt x="101246" y="75911"/>
                  </a:lnTo>
                  <a:lnTo>
                    <a:pt x="101242" y="72825"/>
                  </a:lnTo>
                  <a:lnTo>
                    <a:pt x="88283" y="65112"/>
                  </a:lnTo>
                  <a:close/>
                </a:path>
                <a:path w="216535" h="130810">
                  <a:moveTo>
                    <a:pt x="112054" y="65732"/>
                  </a:moveTo>
                  <a:lnTo>
                    <a:pt x="101246" y="72825"/>
                  </a:lnTo>
                  <a:lnTo>
                    <a:pt x="101253" y="75910"/>
                  </a:lnTo>
                  <a:lnTo>
                    <a:pt x="112054" y="68815"/>
                  </a:lnTo>
                  <a:lnTo>
                    <a:pt x="112054" y="65732"/>
                  </a:lnTo>
                  <a:close/>
                </a:path>
                <a:path w="216535" h="130810">
                  <a:moveTo>
                    <a:pt x="104337" y="54309"/>
                  </a:moveTo>
                  <a:lnTo>
                    <a:pt x="104343" y="57398"/>
                  </a:lnTo>
                  <a:lnTo>
                    <a:pt x="117301" y="65108"/>
                  </a:lnTo>
                  <a:lnTo>
                    <a:pt x="117296" y="62022"/>
                  </a:lnTo>
                  <a:lnTo>
                    <a:pt x="104337" y="54309"/>
                  </a:lnTo>
                  <a:close/>
                </a:path>
                <a:path w="216535" h="130810">
                  <a:moveTo>
                    <a:pt x="128108" y="54929"/>
                  </a:moveTo>
                  <a:lnTo>
                    <a:pt x="117301" y="62022"/>
                  </a:lnTo>
                  <a:lnTo>
                    <a:pt x="117307" y="65107"/>
                  </a:lnTo>
                  <a:lnTo>
                    <a:pt x="128108" y="58012"/>
                  </a:lnTo>
                  <a:lnTo>
                    <a:pt x="128108" y="54929"/>
                  </a:lnTo>
                  <a:close/>
                </a:path>
                <a:path w="216535" h="130810">
                  <a:moveTo>
                    <a:pt x="64211" y="50605"/>
                  </a:moveTo>
                  <a:lnTo>
                    <a:pt x="64211" y="53695"/>
                  </a:lnTo>
                  <a:lnTo>
                    <a:pt x="77164" y="61408"/>
                  </a:lnTo>
                  <a:lnTo>
                    <a:pt x="77164" y="58319"/>
                  </a:lnTo>
                  <a:lnTo>
                    <a:pt x="64211" y="50605"/>
                  </a:lnTo>
                  <a:close/>
                </a:path>
                <a:path w="216535" h="130810">
                  <a:moveTo>
                    <a:pt x="77175" y="61404"/>
                  </a:moveTo>
                  <a:close/>
                </a:path>
                <a:path w="216535" h="130810">
                  <a:moveTo>
                    <a:pt x="87975" y="51226"/>
                  </a:moveTo>
                  <a:lnTo>
                    <a:pt x="77168" y="58319"/>
                  </a:lnTo>
                  <a:lnTo>
                    <a:pt x="77175" y="61404"/>
                  </a:lnTo>
                  <a:lnTo>
                    <a:pt x="87975" y="54309"/>
                  </a:lnTo>
                  <a:lnTo>
                    <a:pt x="87975" y="51226"/>
                  </a:lnTo>
                  <a:close/>
                </a:path>
                <a:path w="216535" h="130810">
                  <a:moveTo>
                    <a:pt x="29019" y="32402"/>
                  </a:moveTo>
                  <a:close/>
                </a:path>
                <a:path w="216535" h="130810">
                  <a:moveTo>
                    <a:pt x="16053" y="21599"/>
                  </a:moveTo>
                  <a:lnTo>
                    <a:pt x="16055" y="24688"/>
                  </a:lnTo>
                  <a:lnTo>
                    <a:pt x="29008" y="32402"/>
                  </a:lnTo>
                  <a:lnTo>
                    <a:pt x="29008" y="29313"/>
                  </a:lnTo>
                  <a:lnTo>
                    <a:pt x="16053" y="21599"/>
                  </a:lnTo>
                  <a:close/>
                </a:path>
                <a:path w="216535" h="130810">
                  <a:moveTo>
                    <a:pt x="39819" y="22220"/>
                  </a:moveTo>
                  <a:lnTo>
                    <a:pt x="29013" y="29313"/>
                  </a:lnTo>
                  <a:lnTo>
                    <a:pt x="29019" y="32398"/>
                  </a:lnTo>
                  <a:lnTo>
                    <a:pt x="39819" y="25302"/>
                  </a:lnTo>
                  <a:lnTo>
                    <a:pt x="39819" y="22220"/>
                  </a:lnTo>
                  <a:close/>
                </a:path>
                <a:path w="216535" h="130810">
                  <a:moveTo>
                    <a:pt x="53096" y="46902"/>
                  </a:moveTo>
                  <a:close/>
                </a:path>
                <a:path w="216535" h="130810">
                  <a:moveTo>
                    <a:pt x="40133" y="36112"/>
                  </a:moveTo>
                  <a:lnTo>
                    <a:pt x="40133" y="39201"/>
                  </a:lnTo>
                  <a:lnTo>
                    <a:pt x="53074" y="46902"/>
                  </a:lnTo>
                  <a:lnTo>
                    <a:pt x="53074" y="43819"/>
                  </a:lnTo>
                  <a:lnTo>
                    <a:pt x="40133" y="36112"/>
                  </a:lnTo>
                  <a:close/>
                </a:path>
                <a:path w="216535" h="130810">
                  <a:moveTo>
                    <a:pt x="53096" y="46898"/>
                  </a:moveTo>
                  <a:close/>
                </a:path>
                <a:path w="216535" h="130810">
                  <a:moveTo>
                    <a:pt x="63897" y="36719"/>
                  </a:moveTo>
                  <a:lnTo>
                    <a:pt x="53090" y="43819"/>
                  </a:lnTo>
                  <a:lnTo>
                    <a:pt x="53096" y="46898"/>
                  </a:lnTo>
                  <a:lnTo>
                    <a:pt x="63897" y="39809"/>
                  </a:lnTo>
                  <a:lnTo>
                    <a:pt x="63897" y="36719"/>
                  </a:lnTo>
                  <a:close/>
                </a:path>
                <a:path w="216535" h="130810">
                  <a:moveTo>
                    <a:pt x="12966" y="43205"/>
                  </a:moveTo>
                  <a:close/>
                </a:path>
                <a:path w="216535" h="130810">
                  <a:moveTo>
                    <a:pt x="0" y="32402"/>
                  </a:moveTo>
                  <a:lnTo>
                    <a:pt x="1" y="35491"/>
                  </a:lnTo>
                  <a:lnTo>
                    <a:pt x="12955" y="43205"/>
                  </a:lnTo>
                  <a:lnTo>
                    <a:pt x="12954" y="40116"/>
                  </a:lnTo>
                  <a:lnTo>
                    <a:pt x="0" y="32402"/>
                  </a:lnTo>
                  <a:close/>
                </a:path>
                <a:path w="216535" h="130810">
                  <a:moveTo>
                    <a:pt x="23764" y="33023"/>
                  </a:moveTo>
                  <a:lnTo>
                    <a:pt x="12959" y="40116"/>
                  </a:lnTo>
                  <a:lnTo>
                    <a:pt x="12966" y="43201"/>
                  </a:lnTo>
                  <a:lnTo>
                    <a:pt x="23763" y="36105"/>
                  </a:lnTo>
                  <a:lnTo>
                    <a:pt x="23764" y="33023"/>
                  </a:lnTo>
                  <a:close/>
                </a:path>
                <a:path w="216535" h="130810">
                  <a:moveTo>
                    <a:pt x="37042" y="57705"/>
                  </a:moveTo>
                  <a:close/>
                </a:path>
                <a:path w="216535" h="130810">
                  <a:moveTo>
                    <a:pt x="24077" y="46908"/>
                  </a:moveTo>
                  <a:lnTo>
                    <a:pt x="24078" y="49998"/>
                  </a:lnTo>
                  <a:lnTo>
                    <a:pt x="37020" y="57705"/>
                  </a:lnTo>
                  <a:lnTo>
                    <a:pt x="37031" y="54622"/>
                  </a:lnTo>
                  <a:lnTo>
                    <a:pt x="24077" y="46908"/>
                  </a:lnTo>
                  <a:close/>
                </a:path>
                <a:path w="216535" h="130810">
                  <a:moveTo>
                    <a:pt x="37042" y="57701"/>
                  </a:moveTo>
                  <a:close/>
                </a:path>
                <a:path w="216535" h="130810">
                  <a:moveTo>
                    <a:pt x="47843" y="47522"/>
                  </a:moveTo>
                  <a:lnTo>
                    <a:pt x="37036" y="54622"/>
                  </a:lnTo>
                  <a:lnTo>
                    <a:pt x="37042" y="57701"/>
                  </a:lnTo>
                  <a:lnTo>
                    <a:pt x="47843" y="50612"/>
                  </a:lnTo>
                  <a:lnTo>
                    <a:pt x="47843" y="47522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069355" y="5663983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5" h="50800">
                  <a:moveTo>
                    <a:pt x="20517" y="0"/>
                  </a:moveTo>
                  <a:lnTo>
                    <a:pt x="11173" y="5891"/>
                  </a:lnTo>
                  <a:lnTo>
                    <a:pt x="11173" y="44413"/>
                  </a:lnTo>
                  <a:lnTo>
                    <a:pt x="20517" y="38522"/>
                  </a:lnTo>
                  <a:lnTo>
                    <a:pt x="20517" y="0"/>
                  </a:lnTo>
                  <a:close/>
                </a:path>
                <a:path w="20955" h="50800">
                  <a:moveTo>
                    <a:pt x="5181" y="8908"/>
                  </a:moveTo>
                  <a:lnTo>
                    <a:pt x="0" y="11919"/>
                  </a:lnTo>
                  <a:lnTo>
                    <a:pt x="0" y="50442"/>
                  </a:lnTo>
                  <a:lnTo>
                    <a:pt x="5181" y="47424"/>
                  </a:lnTo>
                  <a:lnTo>
                    <a:pt x="5181" y="890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069355" y="5663983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5" h="50800">
                  <a:moveTo>
                    <a:pt x="11173" y="5891"/>
                  </a:moveTo>
                  <a:lnTo>
                    <a:pt x="20517" y="0"/>
                  </a:lnTo>
                  <a:lnTo>
                    <a:pt x="20517" y="38522"/>
                  </a:lnTo>
                  <a:lnTo>
                    <a:pt x="11173" y="44413"/>
                  </a:lnTo>
                  <a:lnTo>
                    <a:pt x="11173" y="5891"/>
                  </a:lnTo>
                  <a:close/>
                </a:path>
                <a:path w="20955" h="50800">
                  <a:moveTo>
                    <a:pt x="0" y="11919"/>
                  </a:moveTo>
                  <a:lnTo>
                    <a:pt x="5181" y="8908"/>
                  </a:lnTo>
                  <a:lnTo>
                    <a:pt x="5181" y="47424"/>
                  </a:lnTo>
                  <a:lnTo>
                    <a:pt x="0" y="50442"/>
                  </a:lnTo>
                  <a:lnTo>
                    <a:pt x="0" y="1191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769583" y="5454278"/>
              <a:ext cx="186568" cy="354305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1809291" y="5454278"/>
              <a:ext cx="147320" cy="253365"/>
            </a:xfrm>
            <a:custGeom>
              <a:avLst/>
              <a:gdLst/>
              <a:ahLst/>
              <a:cxnLst/>
              <a:rect l="l" t="t" r="r" b="b"/>
              <a:pathLst>
                <a:path w="147319" h="253364">
                  <a:moveTo>
                    <a:pt x="146860" y="253290"/>
                  </a:moveTo>
                  <a:lnTo>
                    <a:pt x="106409" y="239786"/>
                  </a:lnTo>
                  <a:lnTo>
                    <a:pt x="68147" y="221294"/>
                  </a:lnTo>
                  <a:lnTo>
                    <a:pt x="32527" y="198069"/>
                  </a:lnTo>
                  <a:lnTo>
                    <a:pt x="0" y="170366"/>
                  </a:lnTo>
                  <a:lnTo>
                    <a:pt x="0" y="0"/>
                  </a:lnTo>
                  <a:lnTo>
                    <a:pt x="33237" y="26872"/>
                  </a:lnTo>
                  <a:lnTo>
                    <a:pt x="68997" y="50018"/>
                  </a:lnTo>
                  <a:lnTo>
                    <a:pt x="106974" y="69262"/>
                  </a:lnTo>
                  <a:lnTo>
                    <a:pt x="146860" y="84425"/>
                  </a:lnTo>
                  <a:lnTo>
                    <a:pt x="146860" y="253290"/>
                  </a:lnTo>
                  <a:close/>
                </a:path>
              </a:pathLst>
            </a:custGeom>
            <a:ln w="4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767231" y="5461665"/>
              <a:ext cx="254208" cy="349270"/>
            </a:xfrm>
            <a:prstGeom prst="rect">
              <a:avLst/>
            </a:prstGeom>
          </p:spPr>
        </p:pic>
        <p:sp>
          <p:nvSpPr>
            <p:cNvPr id="325" name="object 325"/>
            <p:cNvSpPr/>
            <p:nvPr/>
          </p:nvSpPr>
          <p:spPr>
            <a:xfrm>
              <a:off x="1644455" y="5437688"/>
              <a:ext cx="463550" cy="462915"/>
            </a:xfrm>
            <a:custGeom>
              <a:avLst/>
              <a:gdLst/>
              <a:ahLst/>
              <a:cxnLst/>
              <a:rect l="l" t="t" r="r" b="b"/>
              <a:pathLst>
                <a:path w="463550" h="462914">
                  <a:moveTo>
                    <a:pt x="299706" y="370895"/>
                  </a:moveTo>
                  <a:lnTo>
                    <a:pt x="463046" y="275908"/>
                  </a:lnTo>
                  <a:lnTo>
                    <a:pt x="463046" y="203539"/>
                  </a:lnTo>
                  <a:lnTo>
                    <a:pt x="409100" y="171875"/>
                  </a:lnTo>
                  <a:lnTo>
                    <a:pt x="409100" y="72368"/>
                  </a:lnTo>
                  <a:lnTo>
                    <a:pt x="295211" y="6035"/>
                  </a:lnTo>
                  <a:lnTo>
                    <a:pt x="242761" y="21109"/>
                  </a:lnTo>
                  <a:lnTo>
                    <a:pt x="206798" y="0"/>
                  </a:lnTo>
                  <a:lnTo>
                    <a:pt x="164836" y="16589"/>
                  </a:lnTo>
                  <a:lnTo>
                    <a:pt x="164836" y="174892"/>
                  </a:lnTo>
                  <a:lnTo>
                    <a:pt x="125128" y="197511"/>
                  </a:lnTo>
                  <a:lnTo>
                    <a:pt x="125128" y="269879"/>
                  </a:lnTo>
                  <a:lnTo>
                    <a:pt x="163820" y="303201"/>
                  </a:lnTo>
                  <a:lnTo>
                    <a:pt x="206154" y="331340"/>
                  </a:lnTo>
                  <a:lnTo>
                    <a:pt x="251620" y="354004"/>
                  </a:lnTo>
                  <a:lnTo>
                    <a:pt x="299706" y="370895"/>
                  </a:lnTo>
                  <a:close/>
                </a:path>
                <a:path w="463550" h="462914">
                  <a:moveTo>
                    <a:pt x="0" y="339230"/>
                  </a:moveTo>
                  <a:lnTo>
                    <a:pt x="79422" y="283445"/>
                  </a:lnTo>
                  <a:lnTo>
                    <a:pt x="259247" y="387478"/>
                  </a:lnTo>
                  <a:lnTo>
                    <a:pt x="259247" y="414617"/>
                  </a:lnTo>
                  <a:lnTo>
                    <a:pt x="176826" y="462861"/>
                  </a:lnTo>
                  <a:lnTo>
                    <a:pt x="0" y="360340"/>
                  </a:lnTo>
                  <a:lnTo>
                    <a:pt x="0" y="339230"/>
                  </a:lnTo>
                  <a:close/>
                </a:path>
              </a:pathLst>
            </a:custGeom>
            <a:ln w="9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" name="object 326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860565" y="5715438"/>
              <a:ext cx="76396" cy="67966"/>
            </a:xfrm>
            <a:prstGeom prst="rect">
              <a:avLst/>
            </a:prstGeom>
          </p:spPr>
        </p:pic>
        <p:pic>
          <p:nvPicPr>
            <p:cNvPr id="327" name="object 327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912804" y="5677556"/>
              <a:ext cx="12414" cy="14414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1912804" y="5677556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10559" y="4696"/>
                  </a:moveTo>
                  <a:lnTo>
                    <a:pt x="8703" y="1482"/>
                  </a:lnTo>
                  <a:lnTo>
                    <a:pt x="5246" y="0"/>
                  </a:lnTo>
                  <a:lnTo>
                    <a:pt x="2848" y="1384"/>
                  </a:lnTo>
                  <a:lnTo>
                    <a:pt x="444" y="2775"/>
                  </a:lnTo>
                  <a:lnTo>
                    <a:pt x="0" y="6505"/>
                  </a:lnTo>
                  <a:lnTo>
                    <a:pt x="1855" y="9718"/>
                  </a:lnTo>
                  <a:lnTo>
                    <a:pt x="3711" y="12932"/>
                  </a:lnTo>
                  <a:lnTo>
                    <a:pt x="7161" y="14414"/>
                  </a:lnTo>
                  <a:lnTo>
                    <a:pt x="9565" y="13023"/>
                  </a:lnTo>
                  <a:lnTo>
                    <a:pt x="11970" y="11639"/>
                  </a:lnTo>
                  <a:lnTo>
                    <a:pt x="12414" y="7909"/>
                  </a:lnTo>
                  <a:lnTo>
                    <a:pt x="10559" y="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" name="object 329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827279" y="5491964"/>
              <a:ext cx="106394" cy="179732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1827279" y="5491964"/>
              <a:ext cx="106680" cy="185420"/>
            </a:xfrm>
            <a:custGeom>
              <a:avLst/>
              <a:gdLst/>
              <a:ahLst/>
              <a:cxnLst/>
              <a:rect l="l" t="t" r="r" b="b"/>
              <a:pathLst>
                <a:path w="106680" h="185420">
                  <a:moveTo>
                    <a:pt x="4508" y="119297"/>
                  </a:moveTo>
                  <a:lnTo>
                    <a:pt x="4508" y="4506"/>
                  </a:lnTo>
                  <a:lnTo>
                    <a:pt x="0" y="0"/>
                  </a:lnTo>
                  <a:lnTo>
                    <a:pt x="23590" y="20610"/>
                  </a:lnTo>
                  <a:lnTo>
                    <a:pt x="49382" y="38149"/>
                  </a:lnTo>
                  <a:lnTo>
                    <a:pt x="77082" y="52444"/>
                  </a:lnTo>
                  <a:lnTo>
                    <a:pt x="106394" y="63322"/>
                  </a:lnTo>
                  <a:lnTo>
                    <a:pt x="106394" y="185179"/>
                  </a:lnTo>
                  <a:lnTo>
                    <a:pt x="106394" y="179732"/>
                  </a:lnTo>
                  <a:lnTo>
                    <a:pt x="78946" y="168178"/>
                  </a:lnTo>
                  <a:lnTo>
                    <a:pt x="52709" y="154193"/>
                  </a:lnTo>
                  <a:lnTo>
                    <a:pt x="27844" y="137868"/>
                  </a:lnTo>
                  <a:lnTo>
                    <a:pt x="4508" y="119297"/>
                  </a:lnTo>
                  <a:close/>
                </a:path>
              </a:pathLst>
            </a:custGeom>
            <a:ln w="4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" name="object 33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887510" y="5740901"/>
              <a:ext cx="381651" cy="333739"/>
            </a:xfrm>
            <a:prstGeom prst="rect">
              <a:avLst/>
            </a:prstGeom>
          </p:spPr>
        </p:pic>
        <p:sp>
          <p:nvSpPr>
            <p:cNvPr id="332" name="object 332"/>
            <p:cNvSpPr/>
            <p:nvPr/>
          </p:nvSpPr>
          <p:spPr>
            <a:xfrm>
              <a:off x="1887510" y="5740901"/>
              <a:ext cx="382270" cy="334010"/>
            </a:xfrm>
            <a:custGeom>
              <a:avLst/>
              <a:gdLst/>
              <a:ahLst/>
              <a:cxnLst/>
              <a:rect l="l" t="t" r="r" b="b"/>
              <a:pathLst>
                <a:path w="382269" h="334010">
                  <a:moveTo>
                    <a:pt x="61672" y="288960"/>
                  </a:moveTo>
                  <a:lnTo>
                    <a:pt x="107290" y="308818"/>
                  </a:lnTo>
                  <a:lnTo>
                    <a:pt x="154851" y="322985"/>
                  </a:lnTo>
                  <a:lnTo>
                    <a:pt x="203809" y="331335"/>
                  </a:lnTo>
                  <a:lnTo>
                    <a:pt x="253622" y="333739"/>
                  </a:lnTo>
                  <a:lnTo>
                    <a:pt x="269750" y="332527"/>
                  </a:lnTo>
                  <a:lnTo>
                    <a:pt x="285547" y="329389"/>
                  </a:lnTo>
                  <a:lnTo>
                    <a:pt x="300838" y="324371"/>
                  </a:lnTo>
                  <a:lnTo>
                    <a:pt x="315445" y="317519"/>
                  </a:lnTo>
                  <a:lnTo>
                    <a:pt x="320892" y="321461"/>
                  </a:lnTo>
                  <a:lnTo>
                    <a:pt x="327163" y="323497"/>
                  </a:lnTo>
                  <a:lnTo>
                    <a:pt x="333766" y="323547"/>
                  </a:lnTo>
                  <a:lnTo>
                    <a:pt x="340208" y="321531"/>
                  </a:lnTo>
                  <a:lnTo>
                    <a:pt x="353301" y="313656"/>
                  </a:lnTo>
                  <a:lnTo>
                    <a:pt x="364732" y="303742"/>
                  </a:lnTo>
                  <a:lnTo>
                    <a:pt x="374262" y="292038"/>
                  </a:lnTo>
                  <a:lnTo>
                    <a:pt x="381651" y="278789"/>
                  </a:lnTo>
                  <a:lnTo>
                    <a:pt x="381651" y="156734"/>
                  </a:lnTo>
                  <a:lnTo>
                    <a:pt x="372382" y="110485"/>
                  </a:lnTo>
                  <a:lnTo>
                    <a:pt x="350773" y="69429"/>
                  </a:lnTo>
                  <a:lnTo>
                    <a:pt x="318484" y="35862"/>
                  </a:lnTo>
                  <a:lnTo>
                    <a:pt x="277173" y="12081"/>
                  </a:lnTo>
                </a:path>
                <a:path w="382269" h="334010">
                  <a:moveTo>
                    <a:pt x="104765" y="0"/>
                  </a:moveTo>
                  <a:lnTo>
                    <a:pt x="63156" y="24547"/>
                  </a:lnTo>
                  <a:lnTo>
                    <a:pt x="30730" y="58871"/>
                  </a:lnTo>
                  <a:lnTo>
                    <a:pt x="9131" y="100657"/>
                  </a:lnTo>
                  <a:lnTo>
                    <a:pt x="0" y="147591"/>
                  </a:lnTo>
                  <a:lnTo>
                    <a:pt x="564" y="216771"/>
                  </a:lnTo>
                  <a:lnTo>
                    <a:pt x="13020" y="253085"/>
                  </a:lnTo>
                  <a:lnTo>
                    <a:pt x="40826" y="268365"/>
                  </a:lnTo>
                  <a:lnTo>
                    <a:pt x="47323" y="266517"/>
                  </a:lnTo>
                  <a:lnTo>
                    <a:pt x="48817" y="273262"/>
                  </a:lnTo>
                  <a:lnTo>
                    <a:pt x="51807" y="279408"/>
                  </a:lnTo>
                  <a:lnTo>
                    <a:pt x="56142" y="284719"/>
                  </a:lnTo>
                  <a:lnTo>
                    <a:pt x="61672" y="288960"/>
                  </a:lnTo>
                </a:path>
              </a:pathLst>
            </a:custGeom>
            <a:ln w="648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" name="object 333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969829" y="5561993"/>
              <a:ext cx="227081" cy="223761"/>
            </a:xfrm>
            <a:prstGeom prst="rect">
              <a:avLst/>
            </a:prstGeom>
          </p:spPr>
        </p:pic>
        <p:pic>
          <p:nvPicPr>
            <p:cNvPr id="334" name="object 334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926613" y="5558748"/>
              <a:ext cx="283209" cy="502934"/>
            </a:xfrm>
            <a:prstGeom prst="rect">
              <a:avLst/>
            </a:prstGeom>
          </p:spPr>
        </p:pic>
        <p:sp>
          <p:nvSpPr>
            <p:cNvPr id="335" name="object 335"/>
            <p:cNvSpPr/>
            <p:nvPr/>
          </p:nvSpPr>
          <p:spPr>
            <a:xfrm>
              <a:off x="1887510" y="5561986"/>
              <a:ext cx="382270" cy="513080"/>
            </a:xfrm>
            <a:custGeom>
              <a:avLst/>
              <a:gdLst/>
              <a:ahLst/>
              <a:cxnLst/>
              <a:rect l="l" t="t" r="r" b="b"/>
              <a:pathLst>
                <a:path w="382269" h="513079">
                  <a:moveTo>
                    <a:pt x="104765" y="178914"/>
                  </a:moveTo>
                  <a:lnTo>
                    <a:pt x="63487" y="203789"/>
                  </a:lnTo>
                  <a:lnTo>
                    <a:pt x="31222" y="238159"/>
                  </a:lnTo>
                  <a:lnTo>
                    <a:pt x="9537" y="279819"/>
                  </a:lnTo>
                  <a:lnTo>
                    <a:pt x="0" y="326561"/>
                  </a:lnTo>
                  <a:lnTo>
                    <a:pt x="564" y="395686"/>
                  </a:lnTo>
                  <a:lnTo>
                    <a:pt x="13020" y="432000"/>
                  </a:lnTo>
                  <a:lnTo>
                    <a:pt x="40826" y="447280"/>
                  </a:lnTo>
                  <a:lnTo>
                    <a:pt x="47323" y="445432"/>
                  </a:lnTo>
                  <a:lnTo>
                    <a:pt x="48817" y="452177"/>
                  </a:lnTo>
                  <a:lnTo>
                    <a:pt x="107290" y="487733"/>
                  </a:lnTo>
                  <a:lnTo>
                    <a:pt x="154851" y="501900"/>
                  </a:lnTo>
                  <a:lnTo>
                    <a:pt x="203809" y="510250"/>
                  </a:lnTo>
                  <a:lnTo>
                    <a:pt x="253622" y="512654"/>
                  </a:lnTo>
                  <a:lnTo>
                    <a:pt x="269750" y="511442"/>
                  </a:lnTo>
                  <a:lnTo>
                    <a:pt x="285547" y="508304"/>
                  </a:lnTo>
                  <a:lnTo>
                    <a:pt x="300838" y="503286"/>
                  </a:lnTo>
                  <a:lnTo>
                    <a:pt x="315445" y="496434"/>
                  </a:lnTo>
                  <a:lnTo>
                    <a:pt x="320892" y="500376"/>
                  </a:lnTo>
                  <a:lnTo>
                    <a:pt x="327163" y="502412"/>
                  </a:lnTo>
                  <a:lnTo>
                    <a:pt x="333766" y="502462"/>
                  </a:lnTo>
                  <a:lnTo>
                    <a:pt x="340208" y="500446"/>
                  </a:lnTo>
                  <a:lnTo>
                    <a:pt x="353301" y="492570"/>
                  </a:lnTo>
                  <a:lnTo>
                    <a:pt x="364732" y="482657"/>
                  </a:lnTo>
                  <a:lnTo>
                    <a:pt x="374262" y="470953"/>
                  </a:lnTo>
                  <a:lnTo>
                    <a:pt x="381651" y="457704"/>
                  </a:lnTo>
                  <a:lnTo>
                    <a:pt x="381651" y="346989"/>
                  </a:lnTo>
                  <a:lnTo>
                    <a:pt x="375090" y="297333"/>
                  </a:lnTo>
                  <a:lnTo>
                    <a:pt x="354209" y="252868"/>
                  </a:lnTo>
                  <a:lnTo>
                    <a:pt x="320929" y="216465"/>
                  </a:lnTo>
                  <a:lnTo>
                    <a:pt x="277173" y="190996"/>
                  </a:lnTo>
                  <a:lnTo>
                    <a:pt x="276212" y="190933"/>
                  </a:lnTo>
                  <a:lnTo>
                    <a:pt x="301098" y="153865"/>
                  </a:lnTo>
                  <a:lnTo>
                    <a:pt x="309340" y="111733"/>
                  </a:lnTo>
                  <a:lnTo>
                    <a:pt x="300949" y="69629"/>
                  </a:lnTo>
                  <a:lnTo>
                    <a:pt x="275933" y="32643"/>
                  </a:lnTo>
                  <a:lnTo>
                    <a:pt x="238316" y="8121"/>
                  </a:lnTo>
                  <a:lnTo>
                    <a:pt x="195560" y="0"/>
                  </a:lnTo>
                  <a:lnTo>
                    <a:pt x="152832" y="8267"/>
                  </a:lnTo>
                  <a:lnTo>
                    <a:pt x="115301" y="32914"/>
                  </a:lnTo>
                  <a:lnTo>
                    <a:pt x="92122" y="66068"/>
                  </a:lnTo>
                  <a:lnTo>
                    <a:pt x="82457" y="103981"/>
                  </a:lnTo>
                  <a:lnTo>
                    <a:pt x="86579" y="142861"/>
                  </a:lnTo>
                  <a:lnTo>
                    <a:pt x="104765" y="178914"/>
                  </a:lnTo>
                  <a:close/>
                </a:path>
              </a:pathLst>
            </a:custGeom>
            <a:ln w="18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740637" y="5996692"/>
              <a:ext cx="177800" cy="109855"/>
            </a:xfrm>
            <a:custGeom>
              <a:avLst/>
              <a:gdLst/>
              <a:ahLst/>
              <a:cxnLst/>
              <a:rect l="l" t="t" r="r" b="b"/>
              <a:pathLst>
                <a:path w="177800" h="109854">
                  <a:moveTo>
                    <a:pt x="158845" y="0"/>
                  </a:moveTo>
                  <a:lnTo>
                    <a:pt x="156569" y="204"/>
                  </a:lnTo>
                  <a:lnTo>
                    <a:pt x="0" y="109684"/>
                  </a:lnTo>
                  <a:lnTo>
                    <a:pt x="71039" y="109684"/>
                  </a:lnTo>
                  <a:lnTo>
                    <a:pt x="139472" y="86846"/>
                  </a:lnTo>
                  <a:lnTo>
                    <a:pt x="176871" y="24633"/>
                  </a:lnTo>
                  <a:lnTo>
                    <a:pt x="177383" y="16942"/>
                  </a:lnTo>
                  <a:lnTo>
                    <a:pt x="175005" y="9897"/>
                  </a:lnTo>
                  <a:lnTo>
                    <a:pt x="170174" y="4262"/>
                  </a:lnTo>
                  <a:lnTo>
                    <a:pt x="163326" y="804"/>
                  </a:lnTo>
                  <a:lnTo>
                    <a:pt x="161063" y="198"/>
                  </a:lnTo>
                  <a:lnTo>
                    <a:pt x="1588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" name="object 33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661369" y="5851217"/>
              <a:ext cx="235845" cy="165002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1661369" y="5851217"/>
              <a:ext cx="236220" cy="165100"/>
            </a:xfrm>
            <a:custGeom>
              <a:avLst/>
              <a:gdLst/>
              <a:ahLst/>
              <a:cxnLst/>
              <a:rect l="l" t="t" r="r" b="b"/>
              <a:pathLst>
                <a:path w="236219" h="165100">
                  <a:moveTo>
                    <a:pt x="235821" y="129044"/>
                  </a:moveTo>
                  <a:lnTo>
                    <a:pt x="214863" y="163657"/>
                  </a:lnTo>
                  <a:lnTo>
                    <a:pt x="205397" y="165002"/>
                  </a:lnTo>
                  <a:lnTo>
                    <a:pt x="205397" y="147995"/>
                  </a:lnTo>
                  <a:lnTo>
                    <a:pt x="202430" y="136267"/>
                  </a:lnTo>
                  <a:lnTo>
                    <a:pt x="197487" y="125337"/>
                  </a:lnTo>
                  <a:lnTo>
                    <a:pt x="190709" y="115453"/>
                  </a:lnTo>
                  <a:lnTo>
                    <a:pt x="182234" y="106864"/>
                  </a:lnTo>
                  <a:lnTo>
                    <a:pt x="38890" y="23133"/>
                  </a:lnTo>
                  <a:lnTo>
                    <a:pt x="27978" y="24475"/>
                  </a:lnTo>
                  <a:lnTo>
                    <a:pt x="17656" y="27950"/>
                  </a:lnTo>
                  <a:lnTo>
                    <a:pt x="8229" y="33422"/>
                  </a:lnTo>
                  <a:lnTo>
                    <a:pt x="0" y="40752"/>
                  </a:lnTo>
                  <a:lnTo>
                    <a:pt x="4054" y="30306"/>
                  </a:lnTo>
                  <a:lnTo>
                    <a:pt x="10292" y="21181"/>
                  </a:lnTo>
                  <a:lnTo>
                    <a:pt x="18423" y="13716"/>
                  </a:lnTo>
                  <a:lnTo>
                    <a:pt x="28158" y="8245"/>
                  </a:lnTo>
                  <a:lnTo>
                    <a:pt x="211537" y="91616"/>
                  </a:lnTo>
                  <a:lnTo>
                    <a:pt x="231678" y="118512"/>
                  </a:lnTo>
                  <a:lnTo>
                    <a:pt x="235821" y="129044"/>
                  </a:lnTo>
                  <a:close/>
                </a:path>
              </a:pathLst>
            </a:custGeom>
            <a:ln w="43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739921" y="5961784"/>
              <a:ext cx="126846" cy="14464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739921" y="5961784"/>
              <a:ext cx="127000" cy="144780"/>
            </a:xfrm>
            <a:custGeom>
              <a:avLst/>
              <a:gdLst/>
              <a:ahLst/>
              <a:cxnLst/>
              <a:rect l="l" t="t" r="r" b="b"/>
              <a:pathLst>
                <a:path w="127000" h="144779">
                  <a:moveTo>
                    <a:pt x="126846" y="73145"/>
                  </a:moveTo>
                  <a:lnTo>
                    <a:pt x="8454" y="141246"/>
                  </a:lnTo>
                  <a:lnTo>
                    <a:pt x="5918" y="142988"/>
                  </a:lnTo>
                  <a:lnTo>
                    <a:pt x="3031" y="144150"/>
                  </a:lnTo>
                  <a:lnTo>
                    <a:pt x="0" y="144648"/>
                  </a:lnTo>
                  <a:lnTo>
                    <a:pt x="0" y="107169"/>
                  </a:lnTo>
                  <a:lnTo>
                    <a:pt x="58384" y="10237"/>
                  </a:lnTo>
                  <a:lnTo>
                    <a:pt x="76105" y="0"/>
                  </a:lnTo>
                  <a:lnTo>
                    <a:pt x="126846" y="54434"/>
                  </a:lnTo>
                  <a:lnTo>
                    <a:pt x="126846" y="73145"/>
                  </a:lnTo>
                  <a:close/>
                </a:path>
              </a:pathLst>
            </a:custGeom>
            <a:ln w="43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700964" y="5903953"/>
              <a:ext cx="115062" cy="68068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1700964" y="5903953"/>
              <a:ext cx="115570" cy="68580"/>
            </a:xfrm>
            <a:custGeom>
              <a:avLst/>
              <a:gdLst/>
              <a:ahLst/>
              <a:cxnLst/>
              <a:rect l="l" t="t" r="r" b="b"/>
              <a:pathLst>
                <a:path w="115569" h="68579">
                  <a:moveTo>
                    <a:pt x="18657" y="0"/>
                  </a:moveTo>
                  <a:lnTo>
                    <a:pt x="115062" y="57831"/>
                  </a:lnTo>
                  <a:lnTo>
                    <a:pt x="97340" y="68068"/>
                  </a:lnTo>
                  <a:lnTo>
                    <a:pt x="74136" y="54548"/>
                  </a:lnTo>
                  <a:lnTo>
                    <a:pt x="73760" y="40224"/>
                  </a:lnTo>
                  <a:lnTo>
                    <a:pt x="59887" y="32669"/>
                  </a:lnTo>
                  <a:lnTo>
                    <a:pt x="59828" y="46135"/>
                  </a:lnTo>
                  <a:lnTo>
                    <a:pt x="32936" y="30406"/>
                  </a:lnTo>
                  <a:lnTo>
                    <a:pt x="32978" y="16418"/>
                  </a:lnTo>
                  <a:lnTo>
                    <a:pt x="19439" y="8839"/>
                  </a:lnTo>
                  <a:lnTo>
                    <a:pt x="19391" y="22971"/>
                  </a:lnTo>
                  <a:lnTo>
                    <a:pt x="0" y="11143"/>
                  </a:lnTo>
                  <a:lnTo>
                    <a:pt x="18657" y="0"/>
                  </a:lnTo>
                  <a:close/>
                </a:path>
              </a:pathLst>
            </a:custGeom>
            <a:ln w="43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661333" y="5874350"/>
              <a:ext cx="205433" cy="142493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1661333" y="5874350"/>
              <a:ext cx="205740" cy="142875"/>
            </a:xfrm>
            <a:custGeom>
              <a:avLst/>
              <a:gdLst/>
              <a:ahLst/>
              <a:cxnLst/>
              <a:rect l="l" t="t" r="r" b="b"/>
              <a:pathLst>
                <a:path w="205739" h="142875">
                  <a:moveTo>
                    <a:pt x="154693" y="87433"/>
                  </a:moveTo>
                  <a:lnTo>
                    <a:pt x="160773" y="108863"/>
                  </a:lnTo>
                  <a:lnTo>
                    <a:pt x="161095" y="127568"/>
                  </a:lnTo>
                  <a:lnTo>
                    <a:pt x="170633" y="135182"/>
                  </a:lnTo>
                  <a:lnTo>
                    <a:pt x="181535" y="140211"/>
                  </a:lnTo>
                  <a:lnTo>
                    <a:pt x="193301" y="142493"/>
                  </a:lnTo>
                  <a:lnTo>
                    <a:pt x="205433" y="141868"/>
                  </a:lnTo>
                  <a:lnTo>
                    <a:pt x="205433" y="124861"/>
                  </a:lnTo>
                  <a:lnTo>
                    <a:pt x="202428" y="113150"/>
                  </a:lnTo>
                  <a:lnTo>
                    <a:pt x="197475" y="102230"/>
                  </a:lnTo>
                  <a:lnTo>
                    <a:pt x="190710" y="92343"/>
                  </a:lnTo>
                  <a:lnTo>
                    <a:pt x="182271" y="83731"/>
                  </a:lnTo>
                  <a:lnTo>
                    <a:pt x="38926" y="0"/>
                  </a:lnTo>
                  <a:lnTo>
                    <a:pt x="28014" y="1341"/>
                  </a:lnTo>
                  <a:lnTo>
                    <a:pt x="17693" y="4817"/>
                  </a:lnTo>
                  <a:lnTo>
                    <a:pt x="8265" y="10288"/>
                  </a:lnTo>
                  <a:lnTo>
                    <a:pt x="36" y="17618"/>
                  </a:lnTo>
                  <a:lnTo>
                    <a:pt x="21984" y="53477"/>
                  </a:lnTo>
                  <a:lnTo>
                    <a:pt x="31378" y="55388"/>
                  </a:lnTo>
                  <a:lnTo>
                    <a:pt x="39630" y="40746"/>
                  </a:lnTo>
                  <a:lnTo>
                    <a:pt x="58288" y="29602"/>
                  </a:lnTo>
                  <a:lnTo>
                    <a:pt x="154693" y="87433"/>
                  </a:lnTo>
                  <a:close/>
                </a:path>
              </a:pathLst>
            </a:custGeom>
            <a:ln w="4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643511" y="5912792"/>
              <a:ext cx="154793" cy="156160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1643511" y="5912792"/>
              <a:ext cx="154940" cy="156210"/>
            </a:xfrm>
            <a:custGeom>
              <a:avLst/>
              <a:gdLst/>
              <a:ahLst/>
              <a:cxnLst/>
              <a:rect l="l" t="t" r="r" b="b"/>
              <a:pathLst>
                <a:path w="154939" h="156210">
                  <a:moveTo>
                    <a:pt x="0" y="100023"/>
                  </a:moveTo>
                  <a:lnTo>
                    <a:pt x="96409" y="156160"/>
                  </a:lnTo>
                  <a:lnTo>
                    <a:pt x="154793" y="59229"/>
                  </a:lnTo>
                  <a:lnTo>
                    <a:pt x="131589" y="45709"/>
                  </a:lnTo>
                  <a:lnTo>
                    <a:pt x="131213" y="31384"/>
                  </a:lnTo>
                  <a:lnTo>
                    <a:pt x="117340" y="23829"/>
                  </a:lnTo>
                  <a:lnTo>
                    <a:pt x="117281" y="37295"/>
                  </a:lnTo>
                  <a:lnTo>
                    <a:pt x="90389" y="21567"/>
                  </a:lnTo>
                  <a:lnTo>
                    <a:pt x="90430" y="7579"/>
                  </a:lnTo>
                  <a:lnTo>
                    <a:pt x="76892" y="0"/>
                  </a:lnTo>
                  <a:lnTo>
                    <a:pt x="76844" y="14132"/>
                  </a:lnTo>
                  <a:lnTo>
                    <a:pt x="57452" y="2304"/>
                  </a:lnTo>
                  <a:lnTo>
                    <a:pt x="0" y="100023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" name="object 347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683878" y="5956737"/>
              <a:ext cx="80047" cy="88550"/>
            </a:xfrm>
            <a:prstGeom prst="rect">
              <a:avLst/>
            </a:prstGeom>
          </p:spPr>
        </p:pic>
        <p:sp>
          <p:nvSpPr>
            <p:cNvPr id="348" name="object 348"/>
            <p:cNvSpPr/>
            <p:nvPr/>
          </p:nvSpPr>
          <p:spPr>
            <a:xfrm>
              <a:off x="1683878" y="5956737"/>
              <a:ext cx="80645" cy="88900"/>
            </a:xfrm>
            <a:custGeom>
              <a:avLst/>
              <a:gdLst/>
              <a:ahLst/>
              <a:cxnLst/>
              <a:rect l="l" t="t" r="r" b="b"/>
              <a:pathLst>
                <a:path w="80644" h="88900">
                  <a:moveTo>
                    <a:pt x="38584" y="86347"/>
                  </a:moveTo>
                  <a:lnTo>
                    <a:pt x="42480" y="88550"/>
                  </a:lnTo>
                  <a:lnTo>
                    <a:pt x="50541" y="74921"/>
                  </a:lnTo>
                  <a:lnTo>
                    <a:pt x="46472" y="72899"/>
                  </a:lnTo>
                  <a:lnTo>
                    <a:pt x="38584" y="86347"/>
                  </a:lnTo>
                  <a:close/>
                </a:path>
                <a:path w="80644" h="88900">
                  <a:moveTo>
                    <a:pt x="48584" y="69683"/>
                  </a:moveTo>
                  <a:lnTo>
                    <a:pt x="52480" y="71885"/>
                  </a:lnTo>
                  <a:lnTo>
                    <a:pt x="60541" y="58263"/>
                  </a:lnTo>
                  <a:lnTo>
                    <a:pt x="56466" y="56240"/>
                  </a:lnTo>
                  <a:lnTo>
                    <a:pt x="48584" y="69683"/>
                  </a:lnTo>
                  <a:close/>
                </a:path>
                <a:path w="80644" h="88900">
                  <a:moveTo>
                    <a:pt x="58328" y="52838"/>
                  </a:moveTo>
                  <a:lnTo>
                    <a:pt x="62224" y="55040"/>
                  </a:lnTo>
                  <a:lnTo>
                    <a:pt x="70285" y="41418"/>
                  </a:lnTo>
                  <a:lnTo>
                    <a:pt x="66216" y="39396"/>
                  </a:lnTo>
                  <a:lnTo>
                    <a:pt x="58328" y="52838"/>
                  </a:lnTo>
                  <a:close/>
                </a:path>
                <a:path w="80644" h="88900">
                  <a:moveTo>
                    <a:pt x="68089" y="36299"/>
                  </a:moveTo>
                  <a:lnTo>
                    <a:pt x="71986" y="38502"/>
                  </a:lnTo>
                  <a:lnTo>
                    <a:pt x="80047" y="24873"/>
                  </a:lnTo>
                  <a:lnTo>
                    <a:pt x="75977" y="22851"/>
                  </a:lnTo>
                  <a:lnTo>
                    <a:pt x="68089" y="36299"/>
                  </a:lnTo>
                  <a:close/>
                </a:path>
                <a:path w="80644" h="88900">
                  <a:moveTo>
                    <a:pt x="49038" y="24753"/>
                  </a:moveTo>
                  <a:lnTo>
                    <a:pt x="52934" y="26956"/>
                  </a:lnTo>
                  <a:lnTo>
                    <a:pt x="60995" y="13328"/>
                  </a:lnTo>
                  <a:lnTo>
                    <a:pt x="56920" y="11305"/>
                  </a:lnTo>
                  <a:lnTo>
                    <a:pt x="49038" y="24753"/>
                  </a:lnTo>
                  <a:close/>
                </a:path>
                <a:path w="80644" h="88900">
                  <a:moveTo>
                    <a:pt x="39270" y="41298"/>
                  </a:moveTo>
                  <a:lnTo>
                    <a:pt x="43166" y="43494"/>
                  </a:lnTo>
                  <a:lnTo>
                    <a:pt x="51227" y="29872"/>
                  </a:lnTo>
                  <a:lnTo>
                    <a:pt x="47158" y="27850"/>
                  </a:lnTo>
                  <a:lnTo>
                    <a:pt x="39270" y="41298"/>
                  </a:lnTo>
                  <a:close/>
                </a:path>
                <a:path w="80644" h="88900">
                  <a:moveTo>
                    <a:pt x="29526" y="58143"/>
                  </a:moveTo>
                  <a:lnTo>
                    <a:pt x="33423" y="60345"/>
                  </a:lnTo>
                  <a:lnTo>
                    <a:pt x="41484" y="46717"/>
                  </a:lnTo>
                  <a:lnTo>
                    <a:pt x="37414" y="44695"/>
                  </a:lnTo>
                  <a:lnTo>
                    <a:pt x="29526" y="58143"/>
                  </a:lnTo>
                  <a:close/>
                </a:path>
                <a:path w="80644" h="88900">
                  <a:moveTo>
                    <a:pt x="19526" y="74801"/>
                  </a:moveTo>
                  <a:lnTo>
                    <a:pt x="23422" y="77004"/>
                  </a:lnTo>
                  <a:lnTo>
                    <a:pt x="31483" y="63382"/>
                  </a:lnTo>
                  <a:lnTo>
                    <a:pt x="27414" y="61359"/>
                  </a:lnTo>
                  <a:lnTo>
                    <a:pt x="19526" y="74801"/>
                  </a:lnTo>
                  <a:close/>
                </a:path>
                <a:path w="80644" h="88900">
                  <a:moveTo>
                    <a:pt x="0" y="63496"/>
                  </a:moveTo>
                  <a:lnTo>
                    <a:pt x="3896" y="65698"/>
                  </a:lnTo>
                  <a:lnTo>
                    <a:pt x="11960" y="52076"/>
                  </a:lnTo>
                  <a:lnTo>
                    <a:pt x="7886" y="50053"/>
                  </a:lnTo>
                  <a:lnTo>
                    <a:pt x="0" y="63496"/>
                  </a:lnTo>
                  <a:close/>
                </a:path>
                <a:path w="80644" h="88900">
                  <a:moveTo>
                    <a:pt x="9997" y="46837"/>
                  </a:moveTo>
                  <a:lnTo>
                    <a:pt x="13894" y="49039"/>
                  </a:lnTo>
                  <a:lnTo>
                    <a:pt x="21955" y="35411"/>
                  </a:lnTo>
                  <a:lnTo>
                    <a:pt x="17885" y="33389"/>
                  </a:lnTo>
                  <a:lnTo>
                    <a:pt x="9997" y="46837"/>
                  </a:lnTo>
                  <a:close/>
                </a:path>
                <a:path w="80644" h="88900">
                  <a:moveTo>
                    <a:pt x="19747" y="29986"/>
                  </a:moveTo>
                  <a:lnTo>
                    <a:pt x="23643" y="32189"/>
                  </a:lnTo>
                  <a:lnTo>
                    <a:pt x="31704" y="18566"/>
                  </a:lnTo>
                  <a:lnTo>
                    <a:pt x="27629" y="16544"/>
                  </a:lnTo>
                  <a:lnTo>
                    <a:pt x="19747" y="29986"/>
                  </a:lnTo>
                  <a:close/>
                </a:path>
                <a:path w="80644" h="88900">
                  <a:moveTo>
                    <a:pt x="29508" y="13448"/>
                  </a:moveTo>
                  <a:lnTo>
                    <a:pt x="33405" y="15650"/>
                  </a:lnTo>
                  <a:lnTo>
                    <a:pt x="41466" y="2022"/>
                  </a:lnTo>
                  <a:lnTo>
                    <a:pt x="37396" y="0"/>
                  </a:lnTo>
                  <a:lnTo>
                    <a:pt x="29508" y="134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671276" y="5949284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46609" y="72899"/>
                  </a:moveTo>
                  <a:lnTo>
                    <a:pt x="38584" y="86581"/>
                  </a:ln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close/>
                </a:path>
                <a:path w="88900" h="93979">
                  <a:moveTo>
                    <a:pt x="27551" y="61353"/>
                  </a:moveTo>
                  <a:lnTo>
                    <a:pt x="19527" y="75035"/>
                  </a:ln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close/>
                </a:path>
                <a:path w="88900" h="93979">
                  <a:moveTo>
                    <a:pt x="56609" y="56234"/>
                  </a:moveTo>
                  <a:lnTo>
                    <a:pt x="48584" y="69917"/>
                  </a:ln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close/>
                </a:path>
                <a:path w="88900" h="93979">
                  <a:moveTo>
                    <a:pt x="8025" y="50047"/>
                  </a:moveTo>
                  <a:lnTo>
                    <a:pt x="0" y="63730"/>
                  </a:ln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close/>
                </a:path>
                <a:path w="88900" h="93979">
                  <a:moveTo>
                    <a:pt x="37552" y="44695"/>
                  </a:moveTo>
                  <a:lnTo>
                    <a:pt x="29526" y="58371"/>
                  </a:ln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close/>
                </a:path>
                <a:path w="88900" h="93979">
                  <a:moveTo>
                    <a:pt x="66353" y="39390"/>
                  </a:moveTo>
                  <a:lnTo>
                    <a:pt x="58328" y="53072"/>
                  </a:ln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close/>
                </a:path>
                <a:path w="88900" h="93979">
                  <a:moveTo>
                    <a:pt x="18023" y="33389"/>
                  </a:moveTo>
                  <a:lnTo>
                    <a:pt x="9999" y="47065"/>
                  </a:ln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close/>
                </a:path>
                <a:path w="88900" h="93979">
                  <a:moveTo>
                    <a:pt x="47295" y="27850"/>
                  </a:moveTo>
                  <a:lnTo>
                    <a:pt x="39270" y="41526"/>
                  </a:ln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close/>
                </a:path>
                <a:path w="88900" h="93979">
                  <a:moveTo>
                    <a:pt x="76114" y="22851"/>
                  </a:moveTo>
                  <a:lnTo>
                    <a:pt x="68089" y="36527"/>
                  </a:ln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close/>
                </a:path>
                <a:path w="88900" h="93979">
                  <a:moveTo>
                    <a:pt x="27772" y="16538"/>
                  </a:moveTo>
                  <a:lnTo>
                    <a:pt x="19745" y="30220"/>
                  </a:ln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close/>
                </a:path>
                <a:path w="88900" h="93979">
                  <a:moveTo>
                    <a:pt x="57063" y="11305"/>
                  </a:moveTo>
                  <a:lnTo>
                    <a:pt x="49038" y="24987"/>
                  </a:ln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close/>
                </a:path>
                <a:path w="88900" h="93979">
                  <a:moveTo>
                    <a:pt x="37534" y="0"/>
                  </a:moveTo>
                  <a:lnTo>
                    <a:pt x="29508" y="13682"/>
                  </a:ln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671276" y="5949284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29508" y="13682"/>
                  </a:move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lnTo>
                    <a:pt x="29508" y="13682"/>
                  </a:lnTo>
                  <a:close/>
                </a:path>
                <a:path w="88900" h="93979">
                  <a:moveTo>
                    <a:pt x="19745" y="30220"/>
                  </a:move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lnTo>
                    <a:pt x="19745" y="30220"/>
                  </a:lnTo>
                  <a:close/>
                </a:path>
                <a:path w="88900" h="93979">
                  <a:moveTo>
                    <a:pt x="9999" y="47065"/>
                  </a:move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lnTo>
                    <a:pt x="9999" y="47065"/>
                  </a:lnTo>
                  <a:close/>
                </a:path>
                <a:path w="88900" h="93979">
                  <a:moveTo>
                    <a:pt x="0" y="63730"/>
                  </a:move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lnTo>
                    <a:pt x="0" y="63730"/>
                  </a:lnTo>
                  <a:close/>
                </a:path>
                <a:path w="88900" h="93979">
                  <a:moveTo>
                    <a:pt x="19527" y="75035"/>
                  </a:move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lnTo>
                    <a:pt x="19527" y="75035"/>
                  </a:lnTo>
                  <a:close/>
                </a:path>
                <a:path w="88900" h="93979">
                  <a:moveTo>
                    <a:pt x="29526" y="58371"/>
                  </a:move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lnTo>
                    <a:pt x="29526" y="58371"/>
                  </a:lnTo>
                  <a:close/>
                </a:path>
                <a:path w="88900" h="93979">
                  <a:moveTo>
                    <a:pt x="39270" y="41526"/>
                  </a:move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lnTo>
                    <a:pt x="39270" y="41526"/>
                  </a:lnTo>
                  <a:close/>
                </a:path>
                <a:path w="88900" h="93979">
                  <a:moveTo>
                    <a:pt x="49038" y="24987"/>
                  </a:move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lnTo>
                    <a:pt x="49038" y="24987"/>
                  </a:lnTo>
                  <a:close/>
                </a:path>
                <a:path w="88900" h="93979">
                  <a:moveTo>
                    <a:pt x="68089" y="36527"/>
                  </a:move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lnTo>
                    <a:pt x="68089" y="36527"/>
                  </a:lnTo>
                  <a:close/>
                </a:path>
                <a:path w="88900" h="93979">
                  <a:moveTo>
                    <a:pt x="58328" y="53072"/>
                  </a:move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lnTo>
                    <a:pt x="58328" y="53072"/>
                  </a:lnTo>
                  <a:close/>
                </a:path>
                <a:path w="88900" h="93979">
                  <a:moveTo>
                    <a:pt x="48584" y="69917"/>
                  </a:move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lnTo>
                    <a:pt x="48584" y="69917"/>
                  </a:lnTo>
                  <a:close/>
                </a:path>
                <a:path w="88900" h="93979">
                  <a:moveTo>
                    <a:pt x="38584" y="86581"/>
                  </a:move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lnTo>
                    <a:pt x="38584" y="865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" name="object 35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643511" y="6013614"/>
              <a:ext cx="96409" cy="92762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1643511" y="6013614"/>
              <a:ext cx="96520" cy="93345"/>
            </a:xfrm>
            <a:custGeom>
              <a:avLst/>
              <a:gdLst/>
              <a:ahLst/>
              <a:cxnLst/>
              <a:rect l="l" t="t" r="r" b="b"/>
              <a:pathLst>
                <a:path w="96519" h="93345">
                  <a:moveTo>
                    <a:pt x="0" y="38328"/>
                  </a:moveTo>
                  <a:lnTo>
                    <a:pt x="87948" y="89359"/>
                  </a:lnTo>
                  <a:lnTo>
                    <a:pt x="90490" y="91102"/>
                  </a:lnTo>
                  <a:lnTo>
                    <a:pt x="93372" y="92264"/>
                  </a:lnTo>
                  <a:lnTo>
                    <a:pt x="96409" y="92762"/>
                  </a:lnTo>
                  <a:lnTo>
                    <a:pt x="96409" y="55338"/>
                  </a:lnTo>
                  <a:lnTo>
                    <a:pt x="0" y="0"/>
                  </a:lnTo>
                  <a:lnTo>
                    <a:pt x="0" y="38328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642883" y="5851217"/>
              <a:ext cx="254635" cy="256540"/>
            </a:xfrm>
            <a:custGeom>
              <a:avLst/>
              <a:gdLst/>
              <a:ahLst/>
              <a:cxnLst/>
              <a:rect l="l" t="t" r="r" b="b"/>
              <a:pathLst>
                <a:path w="254635" h="256539">
                  <a:moveTo>
                    <a:pt x="254307" y="129044"/>
                  </a:moveTo>
                  <a:lnTo>
                    <a:pt x="250330" y="118405"/>
                  </a:lnTo>
                  <a:lnTo>
                    <a:pt x="244890" y="108518"/>
                  </a:lnTo>
                  <a:lnTo>
                    <a:pt x="238088" y="99538"/>
                  </a:lnTo>
                  <a:lnTo>
                    <a:pt x="230023" y="91616"/>
                  </a:lnTo>
                  <a:lnTo>
                    <a:pt x="71666" y="0"/>
                  </a:lnTo>
                  <a:lnTo>
                    <a:pt x="46644" y="8245"/>
                  </a:lnTo>
                  <a:lnTo>
                    <a:pt x="37073" y="13865"/>
                  </a:lnTo>
                  <a:lnTo>
                    <a:pt x="29017" y="21355"/>
                  </a:lnTo>
                  <a:lnTo>
                    <a:pt x="22736" y="30416"/>
                  </a:lnTo>
                  <a:lnTo>
                    <a:pt x="18486" y="40752"/>
                  </a:lnTo>
                  <a:lnTo>
                    <a:pt x="40257" y="77053"/>
                  </a:lnTo>
                  <a:lnTo>
                    <a:pt x="49828" y="78522"/>
                  </a:lnTo>
                  <a:lnTo>
                    <a:pt x="5701" y="153096"/>
                  </a:lnTo>
                  <a:lnTo>
                    <a:pt x="1857" y="157188"/>
                  </a:lnTo>
                  <a:lnTo>
                    <a:pt x="0" y="162793"/>
                  </a:lnTo>
                  <a:lnTo>
                    <a:pt x="627" y="168404"/>
                  </a:lnTo>
                  <a:lnTo>
                    <a:pt x="627" y="200725"/>
                  </a:lnTo>
                  <a:lnTo>
                    <a:pt x="88576" y="251757"/>
                  </a:lnTo>
                  <a:lnTo>
                    <a:pt x="93469" y="255912"/>
                  </a:lnTo>
                  <a:lnTo>
                    <a:pt x="100599" y="255912"/>
                  </a:lnTo>
                  <a:lnTo>
                    <a:pt x="105492" y="251757"/>
                  </a:lnTo>
                  <a:lnTo>
                    <a:pt x="223883" y="183713"/>
                  </a:lnTo>
                  <a:lnTo>
                    <a:pt x="223883" y="165002"/>
                  </a:lnTo>
                  <a:lnTo>
                    <a:pt x="233517" y="164100"/>
                  </a:lnTo>
                  <a:lnTo>
                    <a:pt x="242202" y="160324"/>
                  </a:lnTo>
                  <a:lnTo>
                    <a:pt x="249340" y="154055"/>
                  </a:lnTo>
                  <a:lnTo>
                    <a:pt x="254331" y="145673"/>
                  </a:lnTo>
                  <a:lnTo>
                    <a:pt x="254307" y="129044"/>
                  </a:lnTo>
                  <a:close/>
                </a:path>
              </a:pathLst>
            </a:custGeom>
            <a:ln w="8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8679" y="6121907"/>
              <a:ext cx="1507490" cy="260985"/>
            </a:xfrm>
            <a:custGeom>
              <a:avLst/>
              <a:gdLst/>
              <a:ahLst/>
              <a:cxnLst/>
              <a:rect l="l" t="t" r="r" b="b"/>
              <a:pathLst>
                <a:path w="1507489" h="260985">
                  <a:moveTo>
                    <a:pt x="1507236" y="0"/>
                  </a:moveTo>
                  <a:lnTo>
                    <a:pt x="0" y="0"/>
                  </a:lnTo>
                  <a:lnTo>
                    <a:pt x="0" y="260603"/>
                  </a:lnTo>
                  <a:lnTo>
                    <a:pt x="1507236" y="260603"/>
                  </a:lnTo>
                  <a:lnTo>
                    <a:pt x="1507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8679" y="6121907"/>
              <a:ext cx="1507490" cy="260985"/>
            </a:xfrm>
            <a:custGeom>
              <a:avLst/>
              <a:gdLst/>
              <a:ahLst/>
              <a:cxnLst/>
              <a:rect l="l" t="t" r="r" b="b"/>
              <a:pathLst>
                <a:path w="1507489" h="260985">
                  <a:moveTo>
                    <a:pt x="0" y="260603"/>
                  </a:moveTo>
                  <a:lnTo>
                    <a:pt x="1507236" y="260603"/>
                  </a:lnTo>
                  <a:lnTo>
                    <a:pt x="1507236" y="0"/>
                  </a:lnTo>
                  <a:lnTo>
                    <a:pt x="0" y="0"/>
                  </a:lnTo>
                  <a:lnTo>
                    <a:pt x="0" y="260603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853058" y="6158585"/>
            <a:ext cx="15182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105"/>
              </a:spcBef>
            </a:pPr>
            <a:r>
              <a:rPr sz="1050" b="1" spc="80" dirty="0">
                <a:latin typeface="Yu Gothic UI"/>
                <a:cs typeface="Yu Gothic UI"/>
              </a:rPr>
              <a:t>レ</a:t>
            </a:r>
            <a:r>
              <a:rPr sz="1050" b="1" spc="55" dirty="0">
                <a:latin typeface="Yu Gothic UI"/>
                <a:cs typeface="Yu Gothic UI"/>
              </a:rPr>
              <a:t>ガ</a:t>
            </a:r>
            <a:r>
              <a:rPr sz="1050" b="1" spc="65" dirty="0">
                <a:latin typeface="Yu Gothic UI"/>
                <a:cs typeface="Yu Gothic UI"/>
              </a:rPr>
              <a:t>シ</a:t>
            </a:r>
            <a:r>
              <a:rPr sz="1050" b="1" spc="215" dirty="0">
                <a:latin typeface="Yu Gothic UI"/>
                <a:cs typeface="Yu Gothic UI"/>
              </a:rPr>
              <a:t>ー</a:t>
            </a:r>
            <a:r>
              <a:rPr sz="1050" b="1" spc="150" dirty="0">
                <a:latin typeface="Yu Gothic UI"/>
                <a:cs typeface="Yu Gothic UI"/>
              </a:rPr>
              <a:t>コ</a:t>
            </a:r>
            <a:r>
              <a:rPr sz="1050" b="1" spc="145" dirty="0">
                <a:latin typeface="Yu Gothic UI"/>
                <a:cs typeface="Yu Gothic UI"/>
              </a:rPr>
              <a:t>ー</a:t>
            </a:r>
            <a:r>
              <a:rPr sz="1050" b="1" spc="75" dirty="0">
                <a:latin typeface="Yu Gothic UI"/>
                <a:cs typeface="Yu Gothic UI"/>
              </a:rPr>
              <a:t>ル</a:t>
            </a:r>
            <a:r>
              <a:rPr sz="1050" b="1" spc="40" dirty="0">
                <a:latin typeface="Yu Gothic UI"/>
                <a:cs typeface="Yu Gothic UI"/>
              </a:rPr>
              <a:t>セ</a:t>
            </a:r>
            <a:r>
              <a:rPr sz="1050" b="1" spc="114" dirty="0">
                <a:latin typeface="Yu Gothic UI"/>
                <a:cs typeface="Yu Gothic UI"/>
              </a:rPr>
              <a:t>ン</a:t>
            </a:r>
            <a:r>
              <a:rPr sz="1050" b="1" spc="120" dirty="0">
                <a:latin typeface="Yu Gothic UI"/>
                <a:cs typeface="Yu Gothic UI"/>
              </a:rPr>
              <a:t>タ</a:t>
            </a:r>
            <a:r>
              <a:rPr sz="1050" b="1" spc="100" dirty="0">
                <a:latin typeface="Yu Gothic UI"/>
                <a:cs typeface="Yu Gothic UI"/>
              </a:rPr>
              <a:t>ー</a:t>
            </a:r>
            <a:endParaRPr sz="1050">
              <a:latin typeface="Yu Gothic UI"/>
              <a:cs typeface="Yu Gothic UI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564261" y="3754754"/>
            <a:ext cx="2156460" cy="1588770"/>
            <a:chOff x="564261" y="3754754"/>
            <a:chExt cx="2156460" cy="1588770"/>
          </a:xfrm>
        </p:grpSpPr>
        <p:sp>
          <p:nvSpPr>
            <p:cNvPr id="358" name="object 358"/>
            <p:cNvSpPr/>
            <p:nvPr/>
          </p:nvSpPr>
          <p:spPr>
            <a:xfrm>
              <a:off x="573786" y="3764279"/>
              <a:ext cx="2137410" cy="1569720"/>
            </a:xfrm>
            <a:custGeom>
              <a:avLst/>
              <a:gdLst/>
              <a:ahLst/>
              <a:cxnLst/>
              <a:rect l="l" t="t" r="r" b="b"/>
              <a:pathLst>
                <a:path w="2137410" h="1569720">
                  <a:moveTo>
                    <a:pt x="787908" y="1482852"/>
                  </a:moveTo>
                  <a:lnTo>
                    <a:pt x="787908" y="1569339"/>
                  </a:lnTo>
                </a:path>
                <a:path w="2137410" h="1569720">
                  <a:moveTo>
                    <a:pt x="0" y="1568958"/>
                  </a:moveTo>
                  <a:lnTo>
                    <a:pt x="2136902" y="1568958"/>
                  </a:lnTo>
                </a:path>
                <a:path w="2137410" h="1569720">
                  <a:moveTo>
                    <a:pt x="1343406" y="974598"/>
                  </a:moveTo>
                  <a:lnTo>
                    <a:pt x="1130808" y="1275969"/>
                  </a:lnTo>
                </a:path>
                <a:path w="2137410" h="1569720">
                  <a:moveTo>
                    <a:pt x="333755" y="974598"/>
                  </a:moveTo>
                  <a:lnTo>
                    <a:pt x="477418" y="1275969"/>
                  </a:lnTo>
                </a:path>
                <a:path w="2137410" h="1569720">
                  <a:moveTo>
                    <a:pt x="1067943" y="645414"/>
                  </a:moveTo>
                  <a:lnTo>
                    <a:pt x="652272" y="645414"/>
                  </a:lnTo>
                </a:path>
                <a:path w="2137410" h="1569720">
                  <a:moveTo>
                    <a:pt x="1869947" y="0"/>
                  </a:moveTo>
                  <a:lnTo>
                    <a:pt x="1869947" y="1562735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423159" y="376643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4318">
              <a:solidFill>
                <a:srgbClr val="0000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0" name="object 360"/>
          <p:cNvSpPr/>
          <p:nvPr/>
        </p:nvSpPr>
        <p:spPr>
          <a:xfrm>
            <a:off x="2442210" y="3361182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4318">
            <a:solidFill>
              <a:srgbClr val="000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 txBox="1"/>
          <p:nvPr/>
        </p:nvSpPr>
        <p:spPr>
          <a:xfrm>
            <a:off x="2138172" y="3502152"/>
            <a:ext cx="630555" cy="262255"/>
          </a:xfrm>
          <a:prstGeom prst="rect">
            <a:avLst/>
          </a:prstGeom>
          <a:ln w="9525">
            <a:solidFill>
              <a:srgbClr val="959595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400"/>
              </a:spcBef>
            </a:pPr>
            <a:r>
              <a:rPr sz="1050" b="1" spc="15" dirty="0">
                <a:latin typeface="Yu Gothic UI"/>
                <a:cs typeface="Yu Gothic UI"/>
              </a:rPr>
              <a:t>光</a:t>
            </a:r>
            <a:r>
              <a:rPr sz="1050" b="1" spc="5" dirty="0">
                <a:latin typeface="Yu Gothic UI"/>
                <a:cs typeface="Yu Gothic UI"/>
              </a:rPr>
              <a:t>回線</a:t>
            </a:r>
            <a:endParaRPr sz="1050">
              <a:latin typeface="Yu Gothic UI"/>
              <a:cs typeface="Yu Gothic UI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618744" y="3575303"/>
            <a:ext cx="675640" cy="260985"/>
          </a:xfrm>
          <a:prstGeom prst="rect">
            <a:avLst/>
          </a:prstGeom>
          <a:ln w="9525">
            <a:solidFill>
              <a:srgbClr val="959595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90"/>
              </a:spcBef>
            </a:pPr>
            <a:r>
              <a:rPr sz="1050" b="1" spc="-40" dirty="0">
                <a:latin typeface="Yu Gothic UI"/>
                <a:cs typeface="Yu Gothic UI"/>
              </a:rPr>
              <a:t>INS</a:t>
            </a:r>
            <a:r>
              <a:rPr sz="1050" b="1" spc="5" dirty="0">
                <a:latin typeface="Yu Gothic UI"/>
                <a:cs typeface="Yu Gothic UI"/>
              </a:rPr>
              <a:t>回線</a:t>
            </a:r>
            <a:endParaRPr sz="1050">
              <a:latin typeface="Yu Gothic UI"/>
              <a:cs typeface="Yu Gothic UI"/>
            </a:endParaRPr>
          </a:p>
        </p:txBody>
      </p:sp>
      <p:grpSp>
        <p:nvGrpSpPr>
          <p:cNvPr id="363" name="object 363"/>
          <p:cNvGrpSpPr/>
          <p:nvPr/>
        </p:nvGrpSpPr>
        <p:grpSpPr>
          <a:xfrm>
            <a:off x="1002791" y="4803635"/>
            <a:ext cx="744220" cy="530860"/>
            <a:chOff x="1002791" y="4803635"/>
            <a:chExt cx="744220" cy="530860"/>
          </a:xfrm>
        </p:grpSpPr>
        <p:pic>
          <p:nvPicPr>
            <p:cNvPr id="364" name="object 36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002791" y="4803635"/>
              <a:ext cx="743724" cy="505980"/>
            </a:xfrm>
            <a:prstGeom prst="rect">
              <a:avLst/>
            </a:prstGeom>
          </p:spPr>
        </p:pic>
        <p:pic>
          <p:nvPicPr>
            <p:cNvPr id="365" name="object 36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018031" y="4811242"/>
              <a:ext cx="711682" cy="522757"/>
            </a:xfrm>
            <a:prstGeom prst="rect">
              <a:avLst/>
            </a:prstGeom>
          </p:spPr>
        </p:pic>
        <p:pic>
          <p:nvPicPr>
            <p:cNvPr id="366" name="object 366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050035" y="4831080"/>
              <a:ext cx="653795" cy="416051"/>
            </a:xfrm>
            <a:prstGeom prst="rect">
              <a:avLst/>
            </a:prstGeom>
          </p:spPr>
        </p:pic>
        <p:sp>
          <p:nvSpPr>
            <p:cNvPr id="367" name="object 367"/>
            <p:cNvSpPr/>
            <p:nvPr/>
          </p:nvSpPr>
          <p:spPr>
            <a:xfrm>
              <a:off x="1050035" y="4831080"/>
              <a:ext cx="654050" cy="416559"/>
            </a:xfrm>
            <a:custGeom>
              <a:avLst/>
              <a:gdLst/>
              <a:ahLst/>
              <a:cxnLst/>
              <a:rect l="l" t="t" r="r" b="b"/>
              <a:pathLst>
                <a:path w="654050" h="416560">
                  <a:moveTo>
                    <a:pt x="0" y="416052"/>
                  </a:moveTo>
                  <a:lnTo>
                    <a:pt x="653795" y="416052"/>
                  </a:lnTo>
                  <a:lnTo>
                    <a:pt x="653795" y="0"/>
                  </a:lnTo>
                  <a:lnTo>
                    <a:pt x="0" y="0"/>
                  </a:lnTo>
                  <a:lnTo>
                    <a:pt x="0" y="416052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8" name="object 368"/>
          <p:cNvSpPr txBox="1"/>
          <p:nvPr/>
        </p:nvSpPr>
        <p:spPr>
          <a:xfrm>
            <a:off x="1048892" y="4831079"/>
            <a:ext cx="655320" cy="416559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00"/>
              </a:spcBef>
            </a:pPr>
            <a:r>
              <a:rPr sz="1050" spc="-20" dirty="0">
                <a:latin typeface="MS UI Gothic"/>
                <a:cs typeface="MS UI Gothic"/>
              </a:rPr>
              <a:t>CTI</a:t>
            </a:r>
            <a:endParaRPr sz="1050">
              <a:latin typeface="MS UI Gothic"/>
              <a:cs typeface="MS UI Gothic"/>
            </a:endParaRPr>
          </a:p>
          <a:p>
            <a:pPr marL="635" algn="ctr">
              <a:lnSpc>
                <a:spcPct val="100000"/>
              </a:lnSpc>
            </a:pPr>
            <a:r>
              <a:rPr sz="1050" spc="50" dirty="0">
                <a:latin typeface="MS UI Gothic"/>
                <a:cs typeface="MS UI Gothic"/>
              </a:rPr>
              <a:t>サ</a:t>
            </a:r>
            <a:r>
              <a:rPr sz="1050" spc="65" dirty="0">
                <a:latin typeface="MS UI Gothic"/>
                <a:cs typeface="MS UI Gothic"/>
              </a:rPr>
              <a:t>ー</a:t>
            </a:r>
            <a:r>
              <a:rPr sz="1050" spc="70" dirty="0">
                <a:latin typeface="MS UI Gothic"/>
                <a:cs typeface="MS UI Gothic"/>
              </a:rPr>
              <a:t>バ</a:t>
            </a:r>
            <a:r>
              <a:rPr sz="1050" spc="35" dirty="0">
                <a:latin typeface="MS UI Gothic"/>
                <a:cs typeface="MS UI Gothic"/>
              </a:rPr>
              <a:t>ー</a:t>
            </a:r>
            <a:endParaRPr sz="1050">
              <a:latin typeface="MS UI Gothic"/>
              <a:cs typeface="MS UI Gothic"/>
            </a:endParaRPr>
          </a:p>
        </p:txBody>
      </p:sp>
      <p:pic>
        <p:nvPicPr>
          <p:cNvPr id="369" name="object 369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2185416" y="3770376"/>
            <a:ext cx="515112" cy="303275"/>
          </a:xfrm>
          <a:prstGeom prst="rect">
            <a:avLst/>
          </a:prstGeom>
        </p:spPr>
      </p:pic>
      <p:grpSp>
        <p:nvGrpSpPr>
          <p:cNvPr id="370" name="object 370"/>
          <p:cNvGrpSpPr/>
          <p:nvPr/>
        </p:nvGrpSpPr>
        <p:grpSpPr>
          <a:xfrm>
            <a:off x="280158" y="2899007"/>
            <a:ext cx="1289050" cy="612140"/>
            <a:chOff x="280158" y="2899007"/>
            <a:chExt cx="1289050" cy="612140"/>
          </a:xfrm>
        </p:grpSpPr>
        <p:sp>
          <p:nvSpPr>
            <p:cNvPr id="371" name="object 371"/>
            <p:cNvSpPr/>
            <p:nvPr/>
          </p:nvSpPr>
          <p:spPr>
            <a:xfrm>
              <a:off x="286508" y="2905357"/>
              <a:ext cx="1276350" cy="599440"/>
            </a:xfrm>
            <a:custGeom>
              <a:avLst/>
              <a:gdLst/>
              <a:ahLst/>
              <a:cxnLst/>
              <a:rect l="l" t="t" r="r" b="b"/>
              <a:pathLst>
                <a:path w="1276350" h="599439">
                  <a:moveTo>
                    <a:pt x="786525" y="0"/>
                  </a:moveTo>
                  <a:lnTo>
                    <a:pt x="737533" y="4101"/>
                  </a:lnTo>
                  <a:lnTo>
                    <a:pt x="694528" y="19657"/>
                  </a:lnTo>
                  <a:lnTo>
                    <a:pt x="663070" y="45487"/>
                  </a:lnTo>
                  <a:lnTo>
                    <a:pt x="654671" y="40538"/>
                  </a:lnTo>
                  <a:lnTo>
                    <a:pt x="578757" y="17845"/>
                  </a:lnTo>
                  <a:lnTo>
                    <a:pt x="530093" y="17521"/>
                  </a:lnTo>
                  <a:lnTo>
                    <a:pt x="483997" y="26560"/>
                  </a:lnTo>
                  <a:lnTo>
                    <a:pt x="443977" y="44280"/>
                  </a:lnTo>
                  <a:lnTo>
                    <a:pt x="413540" y="69998"/>
                  </a:lnTo>
                  <a:lnTo>
                    <a:pt x="383564" y="60795"/>
                  </a:lnTo>
                  <a:lnTo>
                    <a:pt x="351842" y="54949"/>
                  </a:lnTo>
                  <a:lnTo>
                    <a:pt x="319052" y="52532"/>
                  </a:lnTo>
                  <a:lnTo>
                    <a:pt x="285867" y="53615"/>
                  </a:lnTo>
                  <a:lnTo>
                    <a:pt x="234303" y="62711"/>
                  </a:lnTo>
                  <a:lnTo>
                    <a:pt x="189815" y="79561"/>
                  </a:lnTo>
                  <a:lnTo>
                    <a:pt x="154029" y="102796"/>
                  </a:lnTo>
                  <a:lnTo>
                    <a:pt x="115071" y="162947"/>
                  </a:lnTo>
                  <a:lnTo>
                    <a:pt x="115154" y="197125"/>
                  </a:lnTo>
                  <a:lnTo>
                    <a:pt x="114087" y="198903"/>
                  </a:lnTo>
                  <a:lnTo>
                    <a:pt x="57807" y="211667"/>
                  </a:lnTo>
                  <a:lnTo>
                    <a:pt x="16538" y="239289"/>
                  </a:lnTo>
                  <a:lnTo>
                    <a:pt x="0" y="270234"/>
                  </a:lnTo>
                  <a:lnTo>
                    <a:pt x="3118" y="301773"/>
                  </a:lnTo>
                  <a:lnTo>
                    <a:pt x="24414" y="330265"/>
                  </a:lnTo>
                  <a:lnTo>
                    <a:pt x="62411" y="352065"/>
                  </a:lnTo>
                  <a:lnTo>
                    <a:pt x="45572" y="366396"/>
                  </a:lnTo>
                  <a:lnTo>
                    <a:pt x="34107" y="382514"/>
                  </a:lnTo>
                  <a:lnTo>
                    <a:pt x="28326" y="399821"/>
                  </a:lnTo>
                  <a:lnTo>
                    <a:pt x="28540" y="417724"/>
                  </a:lnTo>
                  <a:lnTo>
                    <a:pt x="44431" y="448673"/>
                  </a:lnTo>
                  <a:lnTo>
                    <a:pt x="76602" y="472525"/>
                  </a:lnTo>
                  <a:lnTo>
                    <a:pt x="120457" y="486947"/>
                  </a:lnTo>
                  <a:lnTo>
                    <a:pt x="171402" y="489606"/>
                  </a:lnTo>
                  <a:lnTo>
                    <a:pt x="173815" y="492273"/>
                  </a:lnTo>
                  <a:lnTo>
                    <a:pt x="205903" y="519018"/>
                  </a:lnTo>
                  <a:lnTo>
                    <a:pt x="245320" y="539724"/>
                  </a:lnTo>
                  <a:lnTo>
                    <a:pt x="290190" y="554092"/>
                  </a:lnTo>
                  <a:lnTo>
                    <a:pt x="338633" y="561822"/>
                  </a:lnTo>
                  <a:lnTo>
                    <a:pt x="388773" y="562614"/>
                  </a:lnTo>
                  <a:lnTo>
                    <a:pt x="438731" y="556168"/>
                  </a:lnTo>
                  <a:lnTo>
                    <a:pt x="486629" y="542184"/>
                  </a:lnTo>
                  <a:lnTo>
                    <a:pt x="508106" y="559399"/>
                  </a:lnTo>
                  <a:lnTo>
                    <a:pt x="533668" y="573887"/>
                  </a:lnTo>
                  <a:lnTo>
                    <a:pt x="562705" y="585350"/>
                  </a:lnTo>
                  <a:lnTo>
                    <a:pt x="594604" y="593492"/>
                  </a:lnTo>
                  <a:lnTo>
                    <a:pt x="647394" y="598972"/>
                  </a:lnTo>
                  <a:lnTo>
                    <a:pt x="698799" y="595501"/>
                  </a:lnTo>
                  <a:lnTo>
                    <a:pt x="746450" y="583888"/>
                  </a:lnTo>
                  <a:lnTo>
                    <a:pt x="787979" y="564941"/>
                  </a:lnTo>
                  <a:lnTo>
                    <a:pt x="821017" y="539467"/>
                  </a:lnTo>
                  <a:lnTo>
                    <a:pt x="843194" y="508275"/>
                  </a:lnTo>
                  <a:lnTo>
                    <a:pt x="863960" y="515338"/>
                  </a:lnTo>
                  <a:lnTo>
                    <a:pt x="885944" y="520483"/>
                  </a:lnTo>
                  <a:lnTo>
                    <a:pt x="908826" y="523652"/>
                  </a:lnTo>
                  <a:lnTo>
                    <a:pt x="932285" y="524785"/>
                  </a:lnTo>
                  <a:lnTo>
                    <a:pt x="986369" y="519506"/>
                  </a:lnTo>
                  <a:lnTo>
                    <a:pt x="1033468" y="504254"/>
                  </a:lnTo>
                  <a:lnTo>
                    <a:pt x="1070749" y="480821"/>
                  </a:lnTo>
                  <a:lnTo>
                    <a:pt x="1095378" y="450999"/>
                  </a:lnTo>
                  <a:lnTo>
                    <a:pt x="1104522" y="416581"/>
                  </a:lnTo>
                  <a:lnTo>
                    <a:pt x="1129646" y="413242"/>
                  </a:lnTo>
                  <a:lnTo>
                    <a:pt x="1176656" y="400561"/>
                  </a:lnTo>
                  <a:lnTo>
                    <a:pt x="1241936" y="361643"/>
                  </a:lnTo>
                  <a:lnTo>
                    <a:pt x="1268200" y="325889"/>
                  </a:lnTo>
                  <a:lnTo>
                    <a:pt x="1276175" y="287111"/>
                  </a:lnTo>
                  <a:lnTo>
                    <a:pt x="1265253" y="248248"/>
                  </a:lnTo>
                  <a:lnTo>
                    <a:pt x="1234824" y="212238"/>
                  </a:lnTo>
                  <a:lnTo>
                    <a:pt x="1237618" y="207920"/>
                  </a:lnTo>
                  <a:lnTo>
                    <a:pt x="1240031" y="203475"/>
                  </a:lnTo>
                  <a:lnTo>
                    <a:pt x="1242063" y="198903"/>
                  </a:lnTo>
                  <a:lnTo>
                    <a:pt x="1246175" y="158966"/>
                  </a:lnTo>
                  <a:lnTo>
                    <a:pt x="1226760" y="122386"/>
                  </a:lnTo>
                  <a:lnTo>
                    <a:pt x="1187342" y="93140"/>
                  </a:lnTo>
                  <a:lnTo>
                    <a:pt x="1131446" y="75205"/>
                  </a:lnTo>
                  <a:lnTo>
                    <a:pt x="1124939" y="59920"/>
                  </a:lnTo>
                  <a:lnTo>
                    <a:pt x="1083059" y="21611"/>
                  </a:lnTo>
                  <a:lnTo>
                    <a:pt x="1033170" y="4097"/>
                  </a:lnTo>
                  <a:lnTo>
                    <a:pt x="978513" y="275"/>
                  </a:lnTo>
                  <a:lnTo>
                    <a:pt x="925589" y="9788"/>
                  </a:lnTo>
                  <a:lnTo>
                    <a:pt x="880900" y="32279"/>
                  </a:lnTo>
                  <a:lnTo>
                    <a:pt x="871313" y="25122"/>
                  </a:lnTo>
                  <a:lnTo>
                    <a:pt x="860550" y="18738"/>
                  </a:lnTo>
                  <a:lnTo>
                    <a:pt x="848723" y="13188"/>
                  </a:lnTo>
                  <a:lnTo>
                    <a:pt x="835942" y="8530"/>
                  </a:lnTo>
                  <a:lnTo>
                    <a:pt x="786525" y="0"/>
                  </a:lnTo>
                  <a:close/>
                </a:path>
              </a:pathLst>
            </a:custGeom>
            <a:solidFill>
              <a:srgbClr val="CEE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86508" y="2905357"/>
              <a:ext cx="1276350" cy="599440"/>
            </a:xfrm>
            <a:custGeom>
              <a:avLst/>
              <a:gdLst/>
              <a:ahLst/>
              <a:cxnLst/>
              <a:rect l="l" t="t" r="r" b="b"/>
              <a:pathLst>
                <a:path w="1276350" h="599439">
                  <a:moveTo>
                    <a:pt x="115154" y="197125"/>
                  </a:moveTo>
                  <a:lnTo>
                    <a:pt x="128572" y="131048"/>
                  </a:lnTo>
                  <a:lnTo>
                    <a:pt x="189815" y="79561"/>
                  </a:lnTo>
                  <a:lnTo>
                    <a:pt x="234303" y="62711"/>
                  </a:lnTo>
                  <a:lnTo>
                    <a:pt x="285867" y="53615"/>
                  </a:lnTo>
                  <a:lnTo>
                    <a:pt x="319052" y="52532"/>
                  </a:lnTo>
                  <a:lnTo>
                    <a:pt x="351842" y="54949"/>
                  </a:lnTo>
                  <a:lnTo>
                    <a:pt x="383564" y="60795"/>
                  </a:lnTo>
                  <a:lnTo>
                    <a:pt x="413540" y="69998"/>
                  </a:lnTo>
                  <a:lnTo>
                    <a:pt x="443977" y="44280"/>
                  </a:lnTo>
                  <a:lnTo>
                    <a:pt x="483997" y="26560"/>
                  </a:lnTo>
                  <a:lnTo>
                    <a:pt x="530093" y="17521"/>
                  </a:lnTo>
                  <a:lnTo>
                    <a:pt x="578757" y="17845"/>
                  </a:lnTo>
                  <a:lnTo>
                    <a:pt x="626481" y="28215"/>
                  </a:lnTo>
                  <a:lnTo>
                    <a:pt x="663070" y="45487"/>
                  </a:lnTo>
                  <a:lnTo>
                    <a:pt x="694528" y="19657"/>
                  </a:lnTo>
                  <a:lnTo>
                    <a:pt x="737533" y="4101"/>
                  </a:lnTo>
                  <a:lnTo>
                    <a:pt x="786525" y="0"/>
                  </a:lnTo>
                  <a:lnTo>
                    <a:pt x="835942" y="8530"/>
                  </a:lnTo>
                  <a:lnTo>
                    <a:pt x="848723" y="13188"/>
                  </a:lnTo>
                  <a:lnTo>
                    <a:pt x="860550" y="18738"/>
                  </a:lnTo>
                  <a:lnTo>
                    <a:pt x="871313" y="25122"/>
                  </a:lnTo>
                  <a:lnTo>
                    <a:pt x="880900" y="32279"/>
                  </a:lnTo>
                  <a:lnTo>
                    <a:pt x="925589" y="9788"/>
                  </a:lnTo>
                  <a:lnTo>
                    <a:pt x="978513" y="275"/>
                  </a:lnTo>
                  <a:lnTo>
                    <a:pt x="1033170" y="4097"/>
                  </a:lnTo>
                  <a:lnTo>
                    <a:pt x="1083059" y="21611"/>
                  </a:lnTo>
                  <a:lnTo>
                    <a:pt x="1100496" y="32825"/>
                  </a:lnTo>
                  <a:lnTo>
                    <a:pt x="1114539" y="45694"/>
                  </a:lnTo>
                  <a:lnTo>
                    <a:pt x="1124939" y="59920"/>
                  </a:lnTo>
                  <a:lnTo>
                    <a:pt x="1131446" y="75205"/>
                  </a:lnTo>
                  <a:lnTo>
                    <a:pt x="1187342" y="93140"/>
                  </a:lnTo>
                  <a:lnTo>
                    <a:pt x="1226760" y="122386"/>
                  </a:lnTo>
                  <a:lnTo>
                    <a:pt x="1246175" y="158966"/>
                  </a:lnTo>
                  <a:lnTo>
                    <a:pt x="1242063" y="198903"/>
                  </a:lnTo>
                  <a:lnTo>
                    <a:pt x="1240031" y="203475"/>
                  </a:lnTo>
                  <a:lnTo>
                    <a:pt x="1237618" y="207920"/>
                  </a:lnTo>
                  <a:lnTo>
                    <a:pt x="1234824" y="212238"/>
                  </a:lnTo>
                  <a:lnTo>
                    <a:pt x="1265253" y="248248"/>
                  </a:lnTo>
                  <a:lnTo>
                    <a:pt x="1276175" y="287111"/>
                  </a:lnTo>
                  <a:lnTo>
                    <a:pt x="1268200" y="325889"/>
                  </a:lnTo>
                  <a:lnTo>
                    <a:pt x="1241936" y="361643"/>
                  </a:lnTo>
                  <a:lnTo>
                    <a:pt x="1197994" y="391435"/>
                  </a:lnTo>
                  <a:lnTo>
                    <a:pt x="1153782" y="407866"/>
                  </a:lnTo>
                  <a:lnTo>
                    <a:pt x="1104522" y="416581"/>
                  </a:lnTo>
                  <a:lnTo>
                    <a:pt x="1095378" y="450999"/>
                  </a:lnTo>
                  <a:lnTo>
                    <a:pt x="1070749" y="480821"/>
                  </a:lnTo>
                  <a:lnTo>
                    <a:pt x="1033468" y="504254"/>
                  </a:lnTo>
                  <a:lnTo>
                    <a:pt x="986369" y="519506"/>
                  </a:lnTo>
                  <a:lnTo>
                    <a:pt x="932285" y="524785"/>
                  </a:lnTo>
                  <a:lnTo>
                    <a:pt x="908826" y="523652"/>
                  </a:lnTo>
                  <a:lnTo>
                    <a:pt x="885944" y="520483"/>
                  </a:lnTo>
                  <a:lnTo>
                    <a:pt x="863960" y="515338"/>
                  </a:lnTo>
                  <a:lnTo>
                    <a:pt x="843194" y="508275"/>
                  </a:lnTo>
                  <a:lnTo>
                    <a:pt x="821017" y="539467"/>
                  </a:lnTo>
                  <a:lnTo>
                    <a:pt x="787979" y="564941"/>
                  </a:lnTo>
                  <a:lnTo>
                    <a:pt x="746450" y="583888"/>
                  </a:lnTo>
                  <a:lnTo>
                    <a:pt x="698799" y="595501"/>
                  </a:lnTo>
                  <a:lnTo>
                    <a:pt x="647394" y="598972"/>
                  </a:lnTo>
                  <a:lnTo>
                    <a:pt x="594604" y="593492"/>
                  </a:lnTo>
                  <a:lnTo>
                    <a:pt x="562705" y="585350"/>
                  </a:lnTo>
                  <a:lnTo>
                    <a:pt x="533668" y="573887"/>
                  </a:lnTo>
                  <a:lnTo>
                    <a:pt x="508106" y="559399"/>
                  </a:lnTo>
                  <a:lnTo>
                    <a:pt x="486629" y="542184"/>
                  </a:lnTo>
                  <a:lnTo>
                    <a:pt x="438731" y="556168"/>
                  </a:lnTo>
                  <a:lnTo>
                    <a:pt x="388773" y="562614"/>
                  </a:lnTo>
                  <a:lnTo>
                    <a:pt x="338633" y="561822"/>
                  </a:lnTo>
                  <a:lnTo>
                    <a:pt x="290190" y="554092"/>
                  </a:lnTo>
                  <a:lnTo>
                    <a:pt x="245320" y="539724"/>
                  </a:lnTo>
                  <a:lnTo>
                    <a:pt x="205903" y="519018"/>
                  </a:lnTo>
                  <a:lnTo>
                    <a:pt x="173815" y="492273"/>
                  </a:lnTo>
                  <a:lnTo>
                    <a:pt x="172202" y="490495"/>
                  </a:lnTo>
                  <a:lnTo>
                    <a:pt x="171402" y="489606"/>
                  </a:lnTo>
                  <a:lnTo>
                    <a:pt x="120457" y="486947"/>
                  </a:lnTo>
                  <a:lnTo>
                    <a:pt x="76602" y="472525"/>
                  </a:lnTo>
                  <a:lnTo>
                    <a:pt x="44431" y="448673"/>
                  </a:lnTo>
                  <a:lnTo>
                    <a:pt x="28326" y="399821"/>
                  </a:lnTo>
                  <a:lnTo>
                    <a:pt x="34107" y="382514"/>
                  </a:lnTo>
                  <a:lnTo>
                    <a:pt x="45572" y="366396"/>
                  </a:lnTo>
                  <a:lnTo>
                    <a:pt x="62411" y="352065"/>
                  </a:lnTo>
                  <a:lnTo>
                    <a:pt x="24414" y="330265"/>
                  </a:lnTo>
                  <a:lnTo>
                    <a:pt x="3118" y="301773"/>
                  </a:lnTo>
                  <a:lnTo>
                    <a:pt x="0" y="270234"/>
                  </a:lnTo>
                  <a:lnTo>
                    <a:pt x="16538" y="239289"/>
                  </a:lnTo>
                  <a:lnTo>
                    <a:pt x="34774" y="223835"/>
                  </a:lnTo>
                  <a:lnTo>
                    <a:pt x="57807" y="211667"/>
                  </a:lnTo>
                  <a:lnTo>
                    <a:pt x="84593" y="203213"/>
                  </a:lnTo>
                  <a:lnTo>
                    <a:pt x="114087" y="198903"/>
                  </a:lnTo>
                  <a:lnTo>
                    <a:pt x="115154" y="197125"/>
                  </a:lnTo>
                  <a:close/>
                </a:path>
                <a:path w="1276350" h="599439">
                  <a:moveTo>
                    <a:pt x="138573" y="360828"/>
                  </a:moveTo>
                  <a:lnTo>
                    <a:pt x="119054" y="360834"/>
                  </a:lnTo>
                  <a:lnTo>
                    <a:pt x="99863" y="358971"/>
                  </a:lnTo>
                  <a:lnTo>
                    <a:pt x="81330" y="355274"/>
                  </a:lnTo>
                  <a:lnTo>
                    <a:pt x="63782" y="349779"/>
                  </a:lnTo>
                </a:path>
                <a:path w="1276350" h="599439">
                  <a:moveTo>
                    <a:pt x="204575" y="481732"/>
                  </a:moveTo>
                  <a:lnTo>
                    <a:pt x="196609" y="483564"/>
                  </a:lnTo>
                  <a:lnTo>
                    <a:pt x="188482" y="485050"/>
                  </a:lnTo>
                  <a:lnTo>
                    <a:pt x="180220" y="486179"/>
                  </a:lnTo>
                  <a:lnTo>
                    <a:pt x="171847" y="486939"/>
                  </a:lnTo>
                </a:path>
                <a:path w="1276350" h="599439">
                  <a:moveTo>
                    <a:pt x="486553" y="539771"/>
                  </a:moveTo>
                  <a:lnTo>
                    <a:pt x="480878" y="534036"/>
                  </a:lnTo>
                  <a:lnTo>
                    <a:pt x="475693" y="528087"/>
                  </a:lnTo>
                  <a:lnTo>
                    <a:pt x="471010" y="521948"/>
                  </a:lnTo>
                  <a:lnTo>
                    <a:pt x="466842" y="515641"/>
                  </a:lnTo>
                </a:path>
                <a:path w="1276350" h="599439">
                  <a:moveTo>
                    <a:pt x="851195" y="479700"/>
                  </a:moveTo>
                  <a:lnTo>
                    <a:pt x="850045" y="486364"/>
                  </a:lnTo>
                  <a:lnTo>
                    <a:pt x="848349" y="493004"/>
                  </a:lnTo>
                  <a:lnTo>
                    <a:pt x="846107" y="499596"/>
                  </a:lnTo>
                  <a:lnTo>
                    <a:pt x="843321" y="506116"/>
                  </a:lnTo>
                </a:path>
                <a:path w="1276350" h="599439">
                  <a:moveTo>
                    <a:pt x="1007748" y="316124"/>
                  </a:moveTo>
                  <a:lnTo>
                    <a:pt x="1047789" y="333440"/>
                  </a:lnTo>
                  <a:lnTo>
                    <a:pt x="1078138" y="356733"/>
                  </a:lnTo>
                  <a:lnTo>
                    <a:pt x="1097295" y="384454"/>
                  </a:lnTo>
                  <a:lnTo>
                    <a:pt x="1103760" y="415057"/>
                  </a:lnTo>
                </a:path>
                <a:path w="1276350" h="599439">
                  <a:moveTo>
                    <a:pt x="1234189" y="210714"/>
                  </a:moveTo>
                  <a:lnTo>
                    <a:pt x="1226091" y="221152"/>
                  </a:lnTo>
                  <a:lnTo>
                    <a:pt x="1216171" y="230876"/>
                  </a:lnTo>
                  <a:lnTo>
                    <a:pt x="1204560" y="239789"/>
                  </a:lnTo>
                  <a:lnTo>
                    <a:pt x="1191390" y="247798"/>
                  </a:lnTo>
                </a:path>
                <a:path w="1276350" h="599439">
                  <a:moveTo>
                    <a:pt x="1131573" y="73046"/>
                  </a:moveTo>
                  <a:lnTo>
                    <a:pt x="1133224" y="78888"/>
                  </a:lnTo>
                  <a:lnTo>
                    <a:pt x="1133986" y="84730"/>
                  </a:lnTo>
                  <a:lnTo>
                    <a:pt x="1133859" y="90572"/>
                  </a:lnTo>
                </a:path>
                <a:path w="1276350" h="599439">
                  <a:moveTo>
                    <a:pt x="858599" y="52599"/>
                  </a:moveTo>
                  <a:lnTo>
                    <a:pt x="863115" y="46696"/>
                  </a:lnTo>
                  <a:lnTo>
                    <a:pt x="868286" y="40995"/>
                  </a:lnTo>
                  <a:lnTo>
                    <a:pt x="874090" y="35508"/>
                  </a:lnTo>
                  <a:lnTo>
                    <a:pt x="880507" y="30247"/>
                  </a:lnTo>
                </a:path>
                <a:path w="1276350" h="599439">
                  <a:moveTo>
                    <a:pt x="653774" y="63267"/>
                  </a:moveTo>
                  <a:lnTo>
                    <a:pt x="656047" y="56663"/>
                  </a:lnTo>
                  <a:lnTo>
                    <a:pt x="659603" y="50186"/>
                  </a:lnTo>
                  <a:lnTo>
                    <a:pt x="664378" y="44090"/>
                  </a:lnTo>
                </a:path>
                <a:path w="1276350" h="599439">
                  <a:moveTo>
                    <a:pt x="413388" y="69871"/>
                  </a:moveTo>
                  <a:lnTo>
                    <a:pt x="423637" y="73967"/>
                  </a:lnTo>
                  <a:lnTo>
                    <a:pt x="433468" y="78444"/>
                  </a:lnTo>
                  <a:lnTo>
                    <a:pt x="442854" y="83302"/>
                  </a:lnTo>
                  <a:lnTo>
                    <a:pt x="451767" y="88540"/>
                  </a:lnTo>
                </a:path>
                <a:path w="1276350" h="599439">
                  <a:moveTo>
                    <a:pt x="121860" y="216810"/>
                  </a:moveTo>
                  <a:lnTo>
                    <a:pt x="118824" y="210333"/>
                  </a:lnTo>
                  <a:lnTo>
                    <a:pt x="116576" y="203729"/>
                  </a:lnTo>
                  <a:lnTo>
                    <a:pt x="115167" y="197125"/>
                  </a:lnTo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3" name="object 373"/>
          <p:cNvSpPr txBox="1"/>
          <p:nvPr/>
        </p:nvSpPr>
        <p:spPr>
          <a:xfrm>
            <a:off x="394512" y="3088004"/>
            <a:ext cx="1092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一般加入電話網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6631305" y="3568141"/>
            <a:ext cx="8007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65" dirty="0">
                <a:latin typeface="MS UI Gothic"/>
                <a:cs typeface="MS UI Gothic"/>
              </a:rPr>
              <a:t>イ</a:t>
            </a:r>
            <a:r>
              <a:rPr sz="1100" spc="120" dirty="0">
                <a:latin typeface="MS UI Gothic"/>
                <a:cs typeface="MS UI Gothic"/>
              </a:rPr>
              <a:t>ンタ</a:t>
            </a:r>
            <a:r>
              <a:rPr sz="1100" spc="45" dirty="0">
                <a:latin typeface="MS UI Gothic"/>
                <a:cs typeface="MS UI Gothic"/>
              </a:rPr>
              <a:t>ーネット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5457444" y="2561844"/>
            <a:ext cx="661670" cy="254635"/>
          </a:xfrm>
          <a:custGeom>
            <a:avLst/>
            <a:gdLst/>
            <a:ahLst/>
            <a:cxnLst/>
            <a:rect l="l" t="t" r="r" b="b"/>
            <a:pathLst>
              <a:path w="661670" h="254635">
                <a:moveTo>
                  <a:pt x="661415" y="0"/>
                </a:moveTo>
                <a:lnTo>
                  <a:pt x="0" y="0"/>
                </a:lnTo>
                <a:lnTo>
                  <a:pt x="0" y="254508"/>
                </a:lnTo>
                <a:lnTo>
                  <a:pt x="661415" y="254508"/>
                </a:lnTo>
                <a:lnTo>
                  <a:pt x="6614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 txBox="1"/>
          <p:nvPr/>
        </p:nvSpPr>
        <p:spPr>
          <a:xfrm>
            <a:off x="5457444" y="2561844"/>
            <a:ext cx="661670" cy="254635"/>
          </a:xfrm>
          <a:prstGeom prst="rect">
            <a:avLst/>
          </a:prstGeom>
          <a:ln w="9525">
            <a:solidFill>
              <a:srgbClr val="959595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400"/>
              </a:spcBef>
            </a:pPr>
            <a:r>
              <a:rPr sz="1050" b="1" dirty="0">
                <a:latin typeface="Yu Gothic UI"/>
                <a:cs typeface="Yu Gothic UI"/>
              </a:rPr>
              <a:t>SIP</a:t>
            </a:r>
            <a:r>
              <a:rPr sz="1050" b="1" spc="5" dirty="0">
                <a:latin typeface="Yu Gothic UI"/>
                <a:cs typeface="Yu Gothic UI"/>
              </a:rPr>
              <a:t>認証</a:t>
            </a:r>
            <a:endParaRPr sz="1050">
              <a:latin typeface="Yu Gothic UI"/>
              <a:cs typeface="Yu Gothic UI"/>
            </a:endParaRPr>
          </a:p>
        </p:txBody>
      </p:sp>
      <p:grpSp>
        <p:nvGrpSpPr>
          <p:cNvPr id="377" name="object 377"/>
          <p:cNvGrpSpPr/>
          <p:nvPr/>
        </p:nvGrpSpPr>
        <p:grpSpPr>
          <a:xfrm>
            <a:off x="4008120" y="2530919"/>
            <a:ext cx="3234690" cy="3828415"/>
            <a:chOff x="4008120" y="2530919"/>
            <a:chExt cx="3234690" cy="3828415"/>
          </a:xfrm>
        </p:grpSpPr>
        <p:pic>
          <p:nvPicPr>
            <p:cNvPr id="378" name="object 378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6262116" y="2540508"/>
              <a:ext cx="970788" cy="559308"/>
            </a:xfrm>
            <a:prstGeom prst="rect">
              <a:avLst/>
            </a:prstGeom>
          </p:spPr>
        </p:pic>
        <p:sp>
          <p:nvSpPr>
            <p:cNvPr id="379" name="object 379"/>
            <p:cNvSpPr/>
            <p:nvPr/>
          </p:nvSpPr>
          <p:spPr>
            <a:xfrm>
              <a:off x="6257290" y="2535682"/>
              <a:ext cx="980440" cy="568960"/>
            </a:xfrm>
            <a:custGeom>
              <a:avLst/>
              <a:gdLst/>
              <a:ahLst/>
              <a:cxnLst/>
              <a:rect l="l" t="t" r="r" b="b"/>
              <a:pathLst>
                <a:path w="980440" h="568960">
                  <a:moveTo>
                    <a:pt x="0" y="568833"/>
                  </a:moveTo>
                  <a:lnTo>
                    <a:pt x="980313" y="568833"/>
                  </a:lnTo>
                  <a:lnTo>
                    <a:pt x="980313" y="0"/>
                  </a:lnTo>
                  <a:lnTo>
                    <a:pt x="0" y="0"/>
                  </a:lnTo>
                  <a:lnTo>
                    <a:pt x="0" y="56883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0" name="object 380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4027170" y="3932682"/>
              <a:ext cx="2325624" cy="2212848"/>
            </a:xfrm>
            <a:prstGeom prst="rect">
              <a:avLst/>
            </a:prstGeom>
          </p:spPr>
        </p:pic>
        <p:sp>
          <p:nvSpPr>
            <p:cNvPr id="381" name="object 381"/>
            <p:cNvSpPr/>
            <p:nvPr/>
          </p:nvSpPr>
          <p:spPr>
            <a:xfrm>
              <a:off x="4027170" y="3932682"/>
              <a:ext cx="2326005" cy="2212975"/>
            </a:xfrm>
            <a:custGeom>
              <a:avLst/>
              <a:gdLst/>
              <a:ahLst/>
              <a:cxnLst/>
              <a:rect l="l" t="t" r="r" b="b"/>
              <a:pathLst>
                <a:path w="2326004" h="2212975">
                  <a:moveTo>
                    <a:pt x="0" y="2212848"/>
                  </a:moveTo>
                  <a:lnTo>
                    <a:pt x="2325624" y="2212848"/>
                  </a:lnTo>
                  <a:lnTo>
                    <a:pt x="2325624" y="0"/>
                  </a:lnTo>
                  <a:lnTo>
                    <a:pt x="0" y="0"/>
                  </a:lnTo>
                  <a:lnTo>
                    <a:pt x="0" y="2212848"/>
                  </a:lnTo>
                  <a:close/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4531614" y="5281422"/>
              <a:ext cx="1102360" cy="228600"/>
            </a:xfrm>
            <a:custGeom>
              <a:avLst/>
              <a:gdLst/>
              <a:ahLst/>
              <a:cxnLst/>
              <a:rect l="l" t="t" r="r" b="b"/>
              <a:pathLst>
                <a:path w="1102360" h="228600">
                  <a:moveTo>
                    <a:pt x="1101852" y="6095"/>
                  </a:moveTo>
                  <a:lnTo>
                    <a:pt x="1101852" y="228218"/>
                  </a:lnTo>
                </a:path>
                <a:path w="1102360" h="228600">
                  <a:moveTo>
                    <a:pt x="0" y="0"/>
                  </a:moveTo>
                  <a:lnTo>
                    <a:pt x="0" y="222122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4437282" y="5771039"/>
              <a:ext cx="109220" cy="62865"/>
            </a:xfrm>
            <a:custGeom>
              <a:avLst/>
              <a:gdLst/>
              <a:ahLst/>
              <a:cxnLst/>
              <a:rect l="l" t="t" r="r" b="b"/>
              <a:pathLst>
                <a:path w="109220" h="62864">
                  <a:moveTo>
                    <a:pt x="86490" y="0"/>
                  </a:moveTo>
                  <a:lnTo>
                    <a:pt x="81104" y="707"/>
                  </a:lnTo>
                  <a:lnTo>
                    <a:pt x="0" y="62397"/>
                  </a:lnTo>
                  <a:lnTo>
                    <a:pt x="50148" y="62088"/>
                  </a:lnTo>
                  <a:lnTo>
                    <a:pt x="93903" y="47686"/>
                  </a:lnTo>
                  <a:lnTo>
                    <a:pt x="108984" y="28288"/>
                  </a:lnTo>
                  <a:lnTo>
                    <a:pt x="108292" y="18802"/>
                  </a:lnTo>
                  <a:lnTo>
                    <a:pt x="104092" y="10270"/>
                  </a:lnTo>
                  <a:lnTo>
                    <a:pt x="96680" y="3780"/>
                  </a:lnTo>
                  <a:lnTo>
                    <a:pt x="91968" y="1074"/>
                  </a:lnTo>
                  <a:lnTo>
                    <a:pt x="8649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4" name="object 384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4437007" y="5757824"/>
              <a:ext cx="82657" cy="75616"/>
            </a:xfrm>
            <a:prstGeom prst="rect">
              <a:avLst/>
            </a:prstGeom>
          </p:spPr>
        </p:pic>
        <p:sp>
          <p:nvSpPr>
            <p:cNvPr id="385" name="object 385"/>
            <p:cNvSpPr/>
            <p:nvPr/>
          </p:nvSpPr>
          <p:spPr>
            <a:xfrm>
              <a:off x="4437006" y="5757824"/>
              <a:ext cx="83185" cy="76200"/>
            </a:xfrm>
            <a:custGeom>
              <a:avLst/>
              <a:gdLst/>
              <a:ahLst/>
              <a:cxnLst/>
              <a:rect l="l" t="t" r="r" b="b"/>
              <a:pathLst>
                <a:path w="83185" h="76200">
                  <a:moveTo>
                    <a:pt x="0" y="75616"/>
                  </a:moveTo>
                  <a:lnTo>
                    <a:pt x="0" y="54636"/>
                  </a:lnTo>
                  <a:lnTo>
                    <a:pt x="82657" y="0"/>
                  </a:lnTo>
                  <a:lnTo>
                    <a:pt x="82657" y="27222"/>
                  </a:lnTo>
                  <a:lnTo>
                    <a:pt x="0" y="75616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6" name="object 386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4259674" y="5653468"/>
              <a:ext cx="259989" cy="158991"/>
            </a:xfrm>
            <a:prstGeom prst="rect">
              <a:avLst/>
            </a:prstGeom>
          </p:spPr>
        </p:pic>
        <p:sp>
          <p:nvSpPr>
            <p:cNvPr id="387" name="object 387"/>
            <p:cNvSpPr/>
            <p:nvPr/>
          </p:nvSpPr>
          <p:spPr>
            <a:xfrm>
              <a:off x="4259674" y="5653468"/>
              <a:ext cx="260350" cy="159385"/>
            </a:xfrm>
            <a:custGeom>
              <a:avLst/>
              <a:gdLst/>
              <a:ahLst/>
              <a:cxnLst/>
              <a:rect l="l" t="t" r="r" b="b"/>
              <a:pathLst>
                <a:path w="260350" h="159385">
                  <a:moveTo>
                    <a:pt x="0" y="55958"/>
                  </a:moveTo>
                  <a:lnTo>
                    <a:pt x="79649" y="0"/>
                  </a:lnTo>
                  <a:lnTo>
                    <a:pt x="259989" y="104355"/>
                  </a:lnTo>
                  <a:lnTo>
                    <a:pt x="177332" y="158991"/>
                  </a:lnTo>
                  <a:lnTo>
                    <a:pt x="0" y="55958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8" name="object 388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4560239" y="5606584"/>
              <a:ext cx="209545" cy="143679"/>
            </a:xfrm>
            <a:prstGeom prst="rect">
              <a:avLst/>
            </a:prstGeom>
          </p:spPr>
        </p:pic>
        <p:pic>
          <p:nvPicPr>
            <p:cNvPr id="389" name="object 389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4385161" y="5470472"/>
              <a:ext cx="338885" cy="198019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4385161" y="5470472"/>
              <a:ext cx="339090" cy="198120"/>
            </a:xfrm>
            <a:custGeom>
              <a:avLst/>
              <a:gdLst/>
              <a:ahLst/>
              <a:cxnLst/>
              <a:rect l="l" t="t" r="r" b="b"/>
              <a:pathLst>
                <a:path w="339089" h="198120">
                  <a:moveTo>
                    <a:pt x="175078" y="198019"/>
                  </a:moveTo>
                  <a:lnTo>
                    <a:pt x="338885" y="102842"/>
                  </a:lnTo>
                  <a:lnTo>
                    <a:pt x="163053" y="0"/>
                  </a:lnTo>
                  <a:lnTo>
                    <a:pt x="0" y="96795"/>
                  </a:lnTo>
                  <a:lnTo>
                    <a:pt x="38836" y="130149"/>
                  </a:lnTo>
                  <a:lnTo>
                    <a:pt x="81300" y="158333"/>
                  </a:lnTo>
                  <a:lnTo>
                    <a:pt x="126882" y="181054"/>
                  </a:lnTo>
                  <a:lnTo>
                    <a:pt x="175078" y="198019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" name="object 391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4572263" y="5450332"/>
              <a:ext cx="34415" cy="189528"/>
            </a:xfrm>
            <a:prstGeom prst="rect">
              <a:avLst/>
            </a:prstGeom>
          </p:spPr>
        </p:pic>
        <p:sp>
          <p:nvSpPr>
            <p:cNvPr id="392" name="object 392"/>
            <p:cNvSpPr/>
            <p:nvPr/>
          </p:nvSpPr>
          <p:spPr>
            <a:xfrm>
              <a:off x="4572263" y="5450332"/>
              <a:ext cx="34925" cy="189865"/>
            </a:xfrm>
            <a:custGeom>
              <a:avLst/>
              <a:gdLst/>
              <a:ahLst/>
              <a:cxnLst/>
              <a:rect l="l" t="t" r="r" b="b"/>
              <a:pathLst>
                <a:path w="34925" h="189864">
                  <a:moveTo>
                    <a:pt x="0" y="189528"/>
                  </a:moveTo>
                  <a:lnTo>
                    <a:pt x="0" y="20139"/>
                  </a:lnTo>
                  <a:lnTo>
                    <a:pt x="34415" y="0"/>
                  </a:lnTo>
                  <a:lnTo>
                    <a:pt x="33058" y="160792"/>
                  </a:lnTo>
                  <a:lnTo>
                    <a:pt x="0" y="189528"/>
                  </a:lnTo>
                  <a:close/>
                </a:path>
              </a:pathLst>
            </a:custGeom>
            <a:ln w="47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605322" y="5441736"/>
              <a:ext cx="64623" cy="152753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4605322" y="5441736"/>
              <a:ext cx="64769" cy="153035"/>
            </a:xfrm>
            <a:custGeom>
              <a:avLst/>
              <a:gdLst/>
              <a:ahLst/>
              <a:cxnLst/>
              <a:rect l="l" t="t" r="r" b="b"/>
              <a:pathLst>
                <a:path w="64770" h="153035">
                  <a:moveTo>
                    <a:pt x="1218" y="24437"/>
                  </a:moveTo>
                  <a:lnTo>
                    <a:pt x="64623" y="0"/>
                  </a:lnTo>
                  <a:lnTo>
                    <a:pt x="64623" y="99815"/>
                  </a:lnTo>
                  <a:lnTo>
                    <a:pt x="0" y="152753"/>
                  </a:lnTo>
                  <a:lnTo>
                    <a:pt x="1218" y="24437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" name="object 395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4503131" y="5375197"/>
              <a:ext cx="166815" cy="90977"/>
            </a:xfrm>
            <a:prstGeom prst="rect">
              <a:avLst/>
            </a:prstGeom>
          </p:spPr>
        </p:pic>
        <p:sp>
          <p:nvSpPr>
            <p:cNvPr id="396" name="object 396"/>
            <p:cNvSpPr/>
            <p:nvPr/>
          </p:nvSpPr>
          <p:spPr>
            <a:xfrm>
              <a:off x="4503131" y="5375197"/>
              <a:ext cx="167005" cy="91440"/>
            </a:xfrm>
            <a:custGeom>
              <a:avLst/>
              <a:gdLst/>
              <a:ahLst/>
              <a:cxnLst/>
              <a:rect l="l" t="t" r="r" b="b"/>
              <a:pathLst>
                <a:path w="167004" h="91439">
                  <a:moveTo>
                    <a:pt x="103410" y="90977"/>
                  </a:moveTo>
                  <a:lnTo>
                    <a:pt x="103547" y="75135"/>
                  </a:lnTo>
                  <a:lnTo>
                    <a:pt x="0" y="15121"/>
                  </a:lnTo>
                  <a:lnTo>
                    <a:pt x="52599" y="0"/>
                  </a:lnTo>
                  <a:lnTo>
                    <a:pt x="166815" y="66539"/>
                  </a:lnTo>
                  <a:lnTo>
                    <a:pt x="103410" y="90977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4560239" y="5573314"/>
              <a:ext cx="163807" cy="167874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4560239" y="5573314"/>
              <a:ext cx="163830" cy="168275"/>
            </a:xfrm>
            <a:custGeom>
              <a:avLst/>
              <a:gdLst/>
              <a:ahLst/>
              <a:cxnLst/>
              <a:rect l="l" t="t" r="r" b="b"/>
              <a:pathLst>
                <a:path w="163829" h="168275">
                  <a:moveTo>
                    <a:pt x="0" y="95176"/>
                  </a:moveTo>
                  <a:lnTo>
                    <a:pt x="163807" y="0"/>
                  </a:lnTo>
                  <a:lnTo>
                    <a:pt x="163807" y="72593"/>
                  </a:lnTo>
                  <a:lnTo>
                    <a:pt x="0" y="167874"/>
                  </a:lnTo>
                  <a:lnTo>
                    <a:pt x="0" y="95176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4424982" y="5369143"/>
              <a:ext cx="181696" cy="101328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4424982" y="5369143"/>
              <a:ext cx="182245" cy="101600"/>
            </a:xfrm>
            <a:custGeom>
              <a:avLst/>
              <a:gdLst/>
              <a:ahLst/>
              <a:cxnLst/>
              <a:rect l="l" t="t" r="r" b="b"/>
              <a:pathLst>
                <a:path w="182245" h="101600">
                  <a:moveTo>
                    <a:pt x="0" y="16641"/>
                  </a:moveTo>
                  <a:lnTo>
                    <a:pt x="42082" y="0"/>
                  </a:lnTo>
                  <a:lnTo>
                    <a:pt x="78247" y="21201"/>
                  </a:lnTo>
                  <a:lnTo>
                    <a:pt x="181696" y="81261"/>
                  </a:lnTo>
                  <a:lnTo>
                    <a:pt x="147281" y="101328"/>
                  </a:lnTo>
                  <a:lnTo>
                    <a:pt x="107329" y="86017"/>
                  </a:lnTo>
                  <a:lnTo>
                    <a:pt x="69266" y="66685"/>
                  </a:lnTo>
                  <a:lnTo>
                    <a:pt x="33390" y="43502"/>
                  </a:lnTo>
                  <a:lnTo>
                    <a:pt x="0" y="16641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1" name="object 401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4259674" y="5709426"/>
              <a:ext cx="177332" cy="124014"/>
            </a:xfrm>
            <a:prstGeom prst="rect">
              <a:avLst/>
            </a:prstGeom>
          </p:spPr>
        </p:pic>
        <p:sp>
          <p:nvSpPr>
            <p:cNvPr id="402" name="object 402"/>
            <p:cNvSpPr/>
            <p:nvPr/>
          </p:nvSpPr>
          <p:spPr>
            <a:xfrm>
              <a:off x="4259674" y="5709426"/>
              <a:ext cx="177800" cy="124460"/>
            </a:xfrm>
            <a:custGeom>
              <a:avLst/>
              <a:gdLst/>
              <a:ahLst/>
              <a:cxnLst/>
              <a:rect l="l" t="t" r="r" b="b"/>
              <a:pathLst>
                <a:path w="177800" h="124460">
                  <a:moveTo>
                    <a:pt x="0" y="0"/>
                  </a:moveTo>
                  <a:lnTo>
                    <a:pt x="177332" y="103033"/>
                  </a:lnTo>
                  <a:lnTo>
                    <a:pt x="177332" y="124014"/>
                  </a:lnTo>
                  <a:lnTo>
                    <a:pt x="0" y="21175"/>
                  </a:lnTo>
                  <a:lnTo>
                    <a:pt x="0" y="0"/>
                  </a:lnTo>
                  <a:close/>
                </a:path>
              </a:pathLst>
            </a:custGeom>
            <a:ln w="4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4278987" y="5663931"/>
              <a:ext cx="217170" cy="135255"/>
            </a:xfrm>
            <a:custGeom>
              <a:avLst/>
              <a:gdLst/>
              <a:ahLst/>
              <a:cxnLst/>
              <a:rect l="l" t="t" r="r" b="b"/>
              <a:pathLst>
                <a:path w="217170" h="135254">
                  <a:moveTo>
                    <a:pt x="155719" y="119791"/>
                  </a:moveTo>
                  <a:lnTo>
                    <a:pt x="144881" y="126914"/>
                  </a:lnTo>
                  <a:lnTo>
                    <a:pt x="157882" y="134649"/>
                  </a:lnTo>
                  <a:lnTo>
                    <a:pt x="168720" y="127531"/>
                  </a:lnTo>
                  <a:lnTo>
                    <a:pt x="155719" y="119791"/>
                  </a:lnTo>
                  <a:close/>
                </a:path>
                <a:path w="217170" h="135254">
                  <a:moveTo>
                    <a:pt x="171820" y="108955"/>
                  </a:moveTo>
                  <a:lnTo>
                    <a:pt x="160981" y="116076"/>
                  </a:lnTo>
                  <a:lnTo>
                    <a:pt x="173982" y="123814"/>
                  </a:lnTo>
                  <a:lnTo>
                    <a:pt x="184820" y="116699"/>
                  </a:lnTo>
                  <a:lnTo>
                    <a:pt x="171820" y="108955"/>
                  </a:lnTo>
                  <a:close/>
                </a:path>
                <a:path w="217170" h="135254">
                  <a:moveTo>
                    <a:pt x="131572" y="105246"/>
                  </a:moveTo>
                  <a:lnTo>
                    <a:pt x="120734" y="112368"/>
                  </a:lnTo>
                  <a:lnTo>
                    <a:pt x="133735" y="120099"/>
                  </a:lnTo>
                  <a:lnTo>
                    <a:pt x="144573" y="112984"/>
                  </a:lnTo>
                  <a:lnTo>
                    <a:pt x="131572" y="105246"/>
                  </a:lnTo>
                  <a:close/>
                </a:path>
                <a:path w="217170" h="135254">
                  <a:moveTo>
                    <a:pt x="187913" y="98118"/>
                  </a:moveTo>
                  <a:lnTo>
                    <a:pt x="177082" y="105240"/>
                  </a:lnTo>
                  <a:lnTo>
                    <a:pt x="190082" y="112977"/>
                  </a:lnTo>
                  <a:lnTo>
                    <a:pt x="200921" y="105862"/>
                  </a:lnTo>
                  <a:lnTo>
                    <a:pt x="187913" y="98118"/>
                  </a:lnTo>
                  <a:close/>
                </a:path>
                <a:path w="217170" h="135254">
                  <a:moveTo>
                    <a:pt x="147673" y="94410"/>
                  </a:moveTo>
                  <a:lnTo>
                    <a:pt x="136834" y="101532"/>
                  </a:lnTo>
                  <a:lnTo>
                    <a:pt x="149835" y="109269"/>
                  </a:lnTo>
                  <a:lnTo>
                    <a:pt x="160673" y="102147"/>
                  </a:lnTo>
                  <a:lnTo>
                    <a:pt x="147673" y="94410"/>
                  </a:lnTo>
                  <a:close/>
                </a:path>
                <a:path w="217170" h="135254">
                  <a:moveTo>
                    <a:pt x="59131" y="61599"/>
                  </a:moveTo>
                  <a:lnTo>
                    <a:pt x="48292" y="68721"/>
                  </a:lnTo>
                  <a:lnTo>
                    <a:pt x="109588" y="105554"/>
                  </a:lnTo>
                  <a:lnTo>
                    <a:pt x="120426" y="98439"/>
                  </a:lnTo>
                  <a:lnTo>
                    <a:pt x="59131" y="61599"/>
                  </a:lnTo>
                  <a:close/>
                </a:path>
                <a:path w="217170" h="135254">
                  <a:moveTo>
                    <a:pt x="204014" y="87288"/>
                  </a:moveTo>
                  <a:lnTo>
                    <a:pt x="193182" y="94410"/>
                  </a:lnTo>
                  <a:lnTo>
                    <a:pt x="206183" y="102141"/>
                  </a:lnTo>
                  <a:lnTo>
                    <a:pt x="217021" y="95026"/>
                  </a:lnTo>
                  <a:lnTo>
                    <a:pt x="204014" y="87288"/>
                  </a:lnTo>
                  <a:close/>
                </a:path>
                <a:path w="217170" h="135254">
                  <a:moveTo>
                    <a:pt x="163766" y="83573"/>
                  </a:moveTo>
                  <a:lnTo>
                    <a:pt x="152934" y="90695"/>
                  </a:lnTo>
                  <a:lnTo>
                    <a:pt x="165935" y="98433"/>
                  </a:lnTo>
                  <a:lnTo>
                    <a:pt x="176774" y="91311"/>
                  </a:lnTo>
                  <a:lnTo>
                    <a:pt x="163766" y="83573"/>
                  </a:lnTo>
                  <a:close/>
                </a:path>
                <a:path w="217170" h="135254">
                  <a:moveTo>
                    <a:pt x="123525" y="79858"/>
                  </a:moveTo>
                  <a:lnTo>
                    <a:pt x="112687" y="86980"/>
                  </a:lnTo>
                  <a:lnTo>
                    <a:pt x="125688" y="94718"/>
                  </a:lnTo>
                  <a:lnTo>
                    <a:pt x="136526" y="87603"/>
                  </a:lnTo>
                  <a:lnTo>
                    <a:pt x="123525" y="79858"/>
                  </a:lnTo>
                  <a:close/>
                </a:path>
                <a:path w="217170" h="135254">
                  <a:moveTo>
                    <a:pt x="179867" y="72737"/>
                  </a:moveTo>
                  <a:lnTo>
                    <a:pt x="169035" y="79858"/>
                  </a:lnTo>
                  <a:lnTo>
                    <a:pt x="182036" y="87596"/>
                  </a:lnTo>
                  <a:lnTo>
                    <a:pt x="192874" y="80474"/>
                  </a:lnTo>
                  <a:lnTo>
                    <a:pt x="179867" y="72737"/>
                  </a:lnTo>
                  <a:close/>
                </a:path>
                <a:path w="217170" h="135254">
                  <a:moveTo>
                    <a:pt x="139619" y="69028"/>
                  </a:moveTo>
                  <a:lnTo>
                    <a:pt x="128787" y="76150"/>
                  </a:lnTo>
                  <a:lnTo>
                    <a:pt x="141788" y="83881"/>
                  </a:lnTo>
                  <a:lnTo>
                    <a:pt x="152626" y="76766"/>
                  </a:lnTo>
                  <a:lnTo>
                    <a:pt x="139619" y="69028"/>
                  </a:lnTo>
                  <a:close/>
                </a:path>
                <a:path w="217170" h="135254">
                  <a:moveTo>
                    <a:pt x="99378" y="65314"/>
                  </a:moveTo>
                  <a:lnTo>
                    <a:pt x="88540" y="72435"/>
                  </a:lnTo>
                  <a:lnTo>
                    <a:pt x="101541" y="80173"/>
                  </a:lnTo>
                  <a:lnTo>
                    <a:pt x="112379" y="73051"/>
                  </a:lnTo>
                  <a:lnTo>
                    <a:pt x="99378" y="65314"/>
                  </a:lnTo>
                  <a:close/>
                </a:path>
                <a:path w="217170" h="135254">
                  <a:moveTo>
                    <a:pt x="155719" y="58192"/>
                  </a:moveTo>
                  <a:lnTo>
                    <a:pt x="144888" y="65314"/>
                  </a:lnTo>
                  <a:lnTo>
                    <a:pt x="157888" y="73045"/>
                  </a:lnTo>
                  <a:lnTo>
                    <a:pt x="168727" y="65929"/>
                  </a:lnTo>
                  <a:lnTo>
                    <a:pt x="155719" y="58192"/>
                  </a:lnTo>
                  <a:close/>
                </a:path>
                <a:path w="217170" h="135254">
                  <a:moveTo>
                    <a:pt x="115472" y="54477"/>
                  </a:moveTo>
                  <a:lnTo>
                    <a:pt x="104640" y="61599"/>
                  </a:lnTo>
                  <a:lnTo>
                    <a:pt x="117641" y="69336"/>
                  </a:lnTo>
                  <a:lnTo>
                    <a:pt x="128479" y="62215"/>
                  </a:lnTo>
                  <a:lnTo>
                    <a:pt x="115472" y="54477"/>
                  </a:lnTo>
                  <a:close/>
                </a:path>
                <a:path w="217170" h="135254">
                  <a:moveTo>
                    <a:pt x="75231" y="50769"/>
                  </a:moveTo>
                  <a:lnTo>
                    <a:pt x="64393" y="57891"/>
                  </a:lnTo>
                  <a:lnTo>
                    <a:pt x="77394" y="65622"/>
                  </a:lnTo>
                  <a:lnTo>
                    <a:pt x="88232" y="58506"/>
                  </a:lnTo>
                  <a:lnTo>
                    <a:pt x="75231" y="50769"/>
                  </a:lnTo>
                  <a:close/>
                </a:path>
                <a:path w="217170" h="135254">
                  <a:moveTo>
                    <a:pt x="34984" y="47054"/>
                  </a:moveTo>
                  <a:lnTo>
                    <a:pt x="24147" y="54176"/>
                  </a:lnTo>
                  <a:lnTo>
                    <a:pt x="37146" y="61913"/>
                  </a:lnTo>
                  <a:lnTo>
                    <a:pt x="47984" y="54792"/>
                  </a:lnTo>
                  <a:lnTo>
                    <a:pt x="34984" y="47054"/>
                  </a:lnTo>
                  <a:close/>
                </a:path>
                <a:path w="217170" h="135254">
                  <a:moveTo>
                    <a:pt x="131572" y="43641"/>
                  </a:moveTo>
                  <a:lnTo>
                    <a:pt x="120740" y="50762"/>
                  </a:lnTo>
                  <a:lnTo>
                    <a:pt x="133741" y="58500"/>
                  </a:lnTo>
                  <a:lnTo>
                    <a:pt x="144580" y="51385"/>
                  </a:lnTo>
                  <a:lnTo>
                    <a:pt x="131572" y="43641"/>
                  </a:lnTo>
                  <a:close/>
                </a:path>
                <a:path w="217170" h="135254">
                  <a:moveTo>
                    <a:pt x="91325" y="39932"/>
                  </a:moveTo>
                  <a:lnTo>
                    <a:pt x="80493" y="47054"/>
                  </a:lnTo>
                  <a:lnTo>
                    <a:pt x="93494" y="54785"/>
                  </a:lnTo>
                  <a:lnTo>
                    <a:pt x="104332" y="47670"/>
                  </a:lnTo>
                  <a:lnTo>
                    <a:pt x="91325" y="39932"/>
                  </a:lnTo>
                  <a:close/>
                </a:path>
                <a:path w="217170" h="135254">
                  <a:moveTo>
                    <a:pt x="51077" y="36217"/>
                  </a:moveTo>
                  <a:lnTo>
                    <a:pt x="40246" y="43339"/>
                  </a:lnTo>
                  <a:lnTo>
                    <a:pt x="53246" y="51077"/>
                  </a:lnTo>
                  <a:lnTo>
                    <a:pt x="64085" y="43955"/>
                  </a:lnTo>
                  <a:lnTo>
                    <a:pt x="51077" y="36217"/>
                  </a:lnTo>
                  <a:close/>
                </a:path>
                <a:path w="217170" h="135254">
                  <a:moveTo>
                    <a:pt x="10834" y="32509"/>
                  </a:moveTo>
                  <a:lnTo>
                    <a:pt x="0" y="39631"/>
                  </a:lnTo>
                  <a:lnTo>
                    <a:pt x="13000" y="47362"/>
                  </a:lnTo>
                  <a:lnTo>
                    <a:pt x="23836" y="40247"/>
                  </a:lnTo>
                  <a:lnTo>
                    <a:pt x="10834" y="32509"/>
                  </a:lnTo>
                  <a:close/>
                </a:path>
                <a:path w="217170" h="135254">
                  <a:moveTo>
                    <a:pt x="107425" y="29096"/>
                  </a:moveTo>
                  <a:lnTo>
                    <a:pt x="96593" y="36217"/>
                  </a:lnTo>
                  <a:lnTo>
                    <a:pt x="109594" y="43955"/>
                  </a:lnTo>
                  <a:lnTo>
                    <a:pt x="120432" y="36833"/>
                  </a:lnTo>
                  <a:lnTo>
                    <a:pt x="107425" y="29096"/>
                  </a:lnTo>
                  <a:close/>
                </a:path>
                <a:path w="217170" h="135254">
                  <a:moveTo>
                    <a:pt x="67178" y="25381"/>
                  </a:moveTo>
                  <a:lnTo>
                    <a:pt x="56346" y="32503"/>
                  </a:lnTo>
                  <a:lnTo>
                    <a:pt x="69347" y="40240"/>
                  </a:lnTo>
                  <a:lnTo>
                    <a:pt x="80185" y="33125"/>
                  </a:lnTo>
                  <a:lnTo>
                    <a:pt x="67178" y="25381"/>
                  </a:lnTo>
                  <a:close/>
                </a:path>
                <a:path w="217170" h="135254">
                  <a:moveTo>
                    <a:pt x="26934" y="21673"/>
                  </a:moveTo>
                  <a:lnTo>
                    <a:pt x="16099" y="28794"/>
                  </a:lnTo>
                  <a:lnTo>
                    <a:pt x="29099" y="36532"/>
                  </a:lnTo>
                  <a:lnTo>
                    <a:pt x="39938" y="29410"/>
                  </a:lnTo>
                  <a:lnTo>
                    <a:pt x="26934" y="21673"/>
                  </a:lnTo>
                  <a:close/>
                </a:path>
                <a:path w="217170" h="135254">
                  <a:moveTo>
                    <a:pt x="83278" y="14544"/>
                  </a:moveTo>
                  <a:lnTo>
                    <a:pt x="72446" y="21666"/>
                  </a:lnTo>
                  <a:lnTo>
                    <a:pt x="85447" y="29404"/>
                  </a:lnTo>
                  <a:lnTo>
                    <a:pt x="96279" y="22288"/>
                  </a:lnTo>
                  <a:lnTo>
                    <a:pt x="83278" y="14544"/>
                  </a:lnTo>
                  <a:close/>
                </a:path>
                <a:path w="217170" h="135254">
                  <a:moveTo>
                    <a:pt x="43031" y="10836"/>
                  </a:moveTo>
                  <a:lnTo>
                    <a:pt x="32199" y="17958"/>
                  </a:lnTo>
                  <a:lnTo>
                    <a:pt x="45200" y="25695"/>
                  </a:lnTo>
                  <a:lnTo>
                    <a:pt x="56038" y="18574"/>
                  </a:lnTo>
                  <a:lnTo>
                    <a:pt x="43031" y="10836"/>
                  </a:lnTo>
                  <a:close/>
                </a:path>
                <a:path w="217170" h="135254">
                  <a:moveTo>
                    <a:pt x="59131" y="0"/>
                  </a:moveTo>
                  <a:lnTo>
                    <a:pt x="48299" y="7121"/>
                  </a:lnTo>
                  <a:lnTo>
                    <a:pt x="61300" y="14859"/>
                  </a:lnTo>
                  <a:lnTo>
                    <a:pt x="72132" y="7737"/>
                  </a:lnTo>
                  <a:lnTo>
                    <a:pt x="59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4278991" y="5671046"/>
              <a:ext cx="217170" cy="130810"/>
            </a:xfrm>
            <a:custGeom>
              <a:avLst/>
              <a:gdLst/>
              <a:ahLst/>
              <a:cxnLst/>
              <a:rect l="l" t="t" r="r" b="b"/>
              <a:pathLst>
                <a:path w="217170" h="130810">
                  <a:moveTo>
                    <a:pt x="48301" y="0"/>
                  </a:moveTo>
                  <a:lnTo>
                    <a:pt x="48301" y="3098"/>
                  </a:lnTo>
                  <a:lnTo>
                    <a:pt x="61291" y="10829"/>
                  </a:lnTo>
                  <a:lnTo>
                    <a:pt x="61280" y="7731"/>
                  </a:lnTo>
                  <a:lnTo>
                    <a:pt x="48301" y="0"/>
                  </a:lnTo>
                  <a:close/>
                </a:path>
                <a:path w="217170" h="130810">
                  <a:moveTo>
                    <a:pt x="61302" y="10825"/>
                  </a:moveTo>
                  <a:close/>
                </a:path>
                <a:path w="217170" h="130810">
                  <a:moveTo>
                    <a:pt x="72134" y="615"/>
                  </a:moveTo>
                  <a:lnTo>
                    <a:pt x="61295" y="7731"/>
                  </a:lnTo>
                  <a:lnTo>
                    <a:pt x="61302" y="10825"/>
                  </a:lnTo>
                  <a:lnTo>
                    <a:pt x="72134" y="3708"/>
                  </a:lnTo>
                  <a:lnTo>
                    <a:pt x="72134" y="615"/>
                  </a:lnTo>
                  <a:close/>
                </a:path>
                <a:path w="217170" h="130810">
                  <a:moveTo>
                    <a:pt x="72442" y="14551"/>
                  </a:moveTo>
                  <a:lnTo>
                    <a:pt x="72448" y="17650"/>
                  </a:lnTo>
                  <a:lnTo>
                    <a:pt x="85438" y="25381"/>
                  </a:lnTo>
                  <a:lnTo>
                    <a:pt x="85427" y="22282"/>
                  </a:lnTo>
                  <a:lnTo>
                    <a:pt x="72442" y="14551"/>
                  </a:lnTo>
                  <a:close/>
                </a:path>
                <a:path w="217170" h="130810">
                  <a:moveTo>
                    <a:pt x="85449" y="25377"/>
                  </a:moveTo>
                  <a:close/>
                </a:path>
                <a:path w="217170" h="130810">
                  <a:moveTo>
                    <a:pt x="96281" y="15167"/>
                  </a:moveTo>
                  <a:lnTo>
                    <a:pt x="85442" y="22282"/>
                  </a:lnTo>
                  <a:lnTo>
                    <a:pt x="85449" y="25377"/>
                  </a:lnTo>
                  <a:lnTo>
                    <a:pt x="96274" y="18259"/>
                  </a:lnTo>
                  <a:lnTo>
                    <a:pt x="96281" y="15167"/>
                  </a:lnTo>
                  <a:close/>
                </a:path>
                <a:path w="217170" h="130810">
                  <a:moveTo>
                    <a:pt x="96589" y="29096"/>
                  </a:moveTo>
                  <a:lnTo>
                    <a:pt x="96595" y="32188"/>
                  </a:lnTo>
                  <a:lnTo>
                    <a:pt x="109585" y="39926"/>
                  </a:lnTo>
                  <a:lnTo>
                    <a:pt x="109585" y="36833"/>
                  </a:lnTo>
                  <a:lnTo>
                    <a:pt x="96589" y="29096"/>
                  </a:lnTo>
                  <a:close/>
                </a:path>
                <a:path w="217170" h="130810">
                  <a:moveTo>
                    <a:pt x="109596" y="39921"/>
                  </a:moveTo>
                  <a:close/>
                </a:path>
                <a:path w="217170" h="130810">
                  <a:moveTo>
                    <a:pt x="120428" y="29712"/>
                  </a:moveTo>
                  <a:lnTo>
                    <a:pt x="109590" y="36833"/>
                  </a:lnTo>
                  <a:lnTo>
                    <a:pt x="109596" y="39921"/>
                  </a:lnTo>
                  <a:lnTo>
                    <a:pt x="120421" y="32811"/>
                  </a:lnTo>
                  <a:lnTo>
                    <a:pt x="120428" y="29712"/>
                  </a:lnTo>
                  <a:close/>
                </a:path>
                <a:path w="217170" h="130810">
                  <a:moveTo>
                    <a:pt x="120736" y="43641"/>
                  </a:moveTo>
                  <a:lnTo>
                    <a:pt x="120736" y="46739"/>
                  </a:lnTo>
                  <a:lnTo>
                    <a:pt x="133737" y="54477"/>
                  </a:lnTo>
                  <a:lnTo>
                    <a:pt x="133726" y="51378"/>
                  </a:lnTo>
                  <a:lnTo>
                    <a:pt x="120736" y="43641"/>
                  </a:lnTo>
                  <a:close/>
                </a:path>
                <a:path w="217170" h="130810">
                  <a:moveTo>
                    <a:pt x="144575" y="44263"/>
                  </a:moveTo>
                  <a:lnTo>
                    <a:pt x="133737" y="51378"/>
                  </a:lnTo>
                  <a:lnTo>
                    <a:pt x="133737" y="54477"/>
                  </a:lnTo>
                  <a:lnTo>
                    <a:pt x="144568" y="47355"/>
                  </a:lnTo>
                  <a:lnTo>
                    <a:pt x="144575" y="44263"/>
                  </a:lnTo>
                  <a:close/>
                </a:path>
                <a:path w="217170" h="130810">
                  <a:moveTo>
                    <a:pt x="144883" y="58185"/>
                  </a:moveTo>
                  <a:lnTo>
                    <a:pt x="144883" y="61284"/>
                  </a:lnTo>
                  <a:lnTo>
                    <a:pt x="157884" y="69028"/>
                  </a:lnTo>
                  <a:lnTo>
                    <a:pt x="157884" y="65929"/>
                  </a:lnTo>
                  <a:lnTo>
                    <a:pt x="144883" y="58185"/>
                  </a:lnTo>
                  <a:close/>
                </a:path>
                <a:path w="217170" h="130810">
                  <a:moveTo>
                    <a:pt x="168722" y="58814"/>
                  </a:moveTo>
                  <a:lnTo>
                    <a:pt x="157884" y="65929"/>
                  </a:lnTo>
                  <a:lnTo>
                    <a:pt x="157884" y="69022"/>
                  </a:lnTo>
                  <a:lnTo>
                    <a:pt x="168716" y="61907"/>
                  </a:lnTo>
                  <a:lnTo>
                    <a:pt x="168722" y="58814"/>
                  </a:lnTo>
                  <a:close/>
                </a:path>
                <a:path w="217170" h="130810">
                  <a:moveTo>
                    <a:pt x="169030" y="72743"/>
                  </a:moveTo>
                  <a:lnTo>
                    <a:pt x="169030" y="75842"/>
                  </a:lnTo>
                  <a:lnTo>
                    <a:pt x="182031" y="83580"/>
                  </a:lnTo>
                  <a:lnTo>
                    <a:pt x="182020" y="80481"/>
                  </a:lnTo>
                  <a:lnTo>
                    <a:pt x="169030" y="72743"/>
                  </a:lnTo>
                  <a:close/>
                </a:path>
                <a:path w="217170" h="130810">
                  <a:moveTo>
                    <a:pt x="192863" y="73359"/>
                  </a:moveTo>
                  <a:lnTo>
                    <a:pt x="182031" y="80481"/>
                  </a:lnTo>
                  <a:lnTo>
                    <a:pt x="182031" y="83573"/>
                  </a:lnTo>
                  <a:lnTo>
                    <a:pt x="192863" y="76458"/>
                  </a:lnTo>
                  <a:lnTo>
                    <a:pt x="192863" y="73359"/>
                  </a:lnTo>
                  <a:close/>
                </a:path>
                <a:path w="217170" h="130810">
                  <a:moveTo>
                    <a:pt x="193177" y="87282"/>
                  </a:moveTo>
                  <a:lnTo>
                    <a:pt x="193177" y="90381"/>
                  </a:lnTo>
                  <a:lnTo>
                    <a:pt x="206178" y="98125"/>
                  </a:lnTo>
                  <a:lnTo>
                    <a:pt x="206178" y="95026"/>
                  </a:lnTo>
                  <a:lnTo>
                    <a:pt x="193177" y="87282"/>
                  </a:lnTo>
                  <a:close/>
                </a:path>
                <a:path w="217170" h="130810">
                  <a:moveTo>
                    <a:pt x="217010" y="87911"/>
                  </a:moveTo>
                  <a:lnTo>
                    <a:pt x="206178" y="95026"/>
                  </a:lnTo>
                  <a:lnTo>
                    <a:pt x="206178" y="98125"/>
                  </a:lnTo>
                  <a:lnTo>
                    <a:pt x="217010" y="91003"/>
                  </a:lnTo>
                  <a:lnTo>
                    <a:pt x="217010" y="87911"/>
                  </a:lnTo>
                  <a:close/>
                </a:path>
                <a:path w="217170" h="130810">
                  <a:moveTo>
                    <a:pt x="32199" y="10829"/>
                  </a:moveTo>
                  <a:lnTo>
                    <a:pt x="32201" y="13928"/>
                  </a:lnTo>
                  <a:lnTo>
                    <a:pt x="45191" y="21666"/>
                  </a:lnTo>
                  <a:lnTo>
                    <a:pt x="45191" y="18567"/>
                  </a:lnTo>
                  <a:lnTo>
                    <a:pt x="32199" y="10829"/>
                  </a:lnTo>
                  <a:close/>
                </a:path>
                <a:path w="217170" h="130810">
                  <a:moveTo>
                    <a:pt x="45202" y="21662"/>
                  </a:moveTo>
                  <a:close/>
                </a:path>
                <a:path w="217170" h="130810">
                  <a:moveTo>
                    <a:pt x="56033" y="11452"/>
                  </a:moveTo>
                  <a:lnTo>
                    <a:pt x="45195" y="18567"/>
                  </a:lnTo>
                  <a:lnTo>
                    <a:pt x="45202" y="21662"/>
                  </a:lnTo>
                  <a:lnTo>
                    <a:pt x="56033" y="14544"/>
                  </a:lnTo>
                  <a:lnTo>
                    <a:pt x="56033" y="11452"/>
                  </a:lnTo>
                  <a:close/>
                </a:path>
                <a:path w="217170" h="130810">
                  <a:moveTo>
                    <a:pt x="69349" y="36211"/>
                  </a:moveTo>
                  <a:close/>
                </a:path>
                <a:path w="217170" h="130810">
                  <a:moveTo>
                    <a:pt x="56348" y="25387"/>
                  </a:moveTo>
                  <a:lnTo>
                    <a:pt x="56348" y="28486"/>
                  </a:lnTo>
                  <a:lnTo>
                    <a:pt x="69327" y="36211"/>
                  </a:lnTo>
                  <a:lnTo>
                    <a:pt x="69327" y="33118"/>
                  </a:lnTo>
                  <a:lnTo>
                    <a:pt x="56348" y="25387"/>
                  </a:lnTo>
                  <a:close/>
                </a:path>
                <a:path w="217170" h="130810">
                  <a:moveTo>
                    <a:pt x="69349" y="36207"/>
                  </a:moveTo>
                  <a:close/>
                </a:path>
                <a:path w="217170" h="130810">
                  <a:moveTo>
                    <a:pt x="80180" y="26003"/>
                  </a:moveTo>
                  <a:lnTo>
                    <a:pt x="69342" y="33118"/>
                  </a:lnTo>
                  <a:lnTo>
                    <a:pt x="69349" y="36207"/>
                  </a:lnTo>
                  <a:lnTo>
                    <a:pt x="80180" y="29096"/>
                  </a:lnTo>
                  <a:lnTo>
                    <a:pt x="80180" y="26003"/>
                  </a:lnTo>
                  <a:close/>
                </a:path>
                <a:path w="217170" h="130810">
                  <a:moveTo>
                    <a:pt x="80488" y="39926"/>
                  </a:moveTo>
                  <a:lnTo>
                    <a:pt x="80495" y="43025"/>
                  </a:lnTo>
                  <a:lnTo>
                    <a:pt x="93485" y="50762"/>
                  </a:lnTo>
                  <a:lnTo>
                    <a:pt x="93492" y="47668"/>
                  </a:lnTo>
                  <a:lnTo>
                    <a:pt x="80488" y="39926"/>
                  </a:lnTo>
                  <a:close/>
                </a:path>
                <a:path w="217170" h="130810">
                  <a:moveTo>
                    <a:pt x="93496" y="50758"/>
                  </a:moveTo>
                  <a:close/>
                </a:path>
                <a:path w="217170" h="130810">
                  <a:moveTo>
                    <a:pt x="104328" y="40548"/>
                  </a:moveTo>
                  <a:lnTo>
                    <a:pt x="93492" y="47668"/>
                  </a:lnTo>
                  <a:lnTo>
                    <a:pt x="93496" y="50758"/>
                  </a:lnTo>
                  <a:lnTo>
                    <a:pt x="104328" y="43647"/>
                  </a:lnTo>
                  <a:lnTo>
                    <a:pt x="104328" y="40548"/>
                  </a:lnTo>
                  <a:close/>
                </a:path>
                <a:path w="217170" h="130810">
                  <a:moveTo>
                    <a:pt x="144876" y="119791"/>
                  </a:moveTo>
                  <a:lnTo>
                    <a:pt x="144876" y="122890"/>
                  </a:lnTo>
                  <a:lnTo>
                    <a:pt x="157877" y="130630"/>
                  </a:lnTo>
                  <a:lnTo>
                    <a:pt x="157875" y="127534"/>
                  </a:lnTo>
                  <a:lnTo>
                    <a:pt x="144876" y="119791"/>
                  </a:lnTo>
                  <a:close/>
                </a:path>
                <a:path w="217170" h="130810">
                  <a:moveTo>
                    <a:pt x="168716" y="120416"/>
                  </a:moveTo>
                  <a:lnTo>
                    <a:pt x="157877" y="127534"/>
                  </a:lnTo>
                  <a:lnTo>
                    <a:pt x="157877" y="130630"/>
                  </a:lnTo>
                  <a:lnTo>
                    <a:pt x="168716" y="123511"/>
                  </a:lnTo>
                  <a:lnTo>
                    <a:pt x="168716" y="120416"/>
                  </a:lnTo>
                  <a:close/>
                </a:path>
                <a:path w="217170" h="130810">
                  <a:moveTo>
                    <a:pt x="160977" y="108955"/>
                  </a:moveTo>
                  <a:lnTo>
                    <a:pt x="160977" y="112054"/>
                  </a:lnTo>
                  <a:lnTo>
                    <a:pt x="173977" y="119794"/>
                  </a:lnTo>
                  <a:lnTo>
                    <a:pt x="173974" y="116698"/>
                  </a:lnTo>
                  <a:lnTo>
                    <a:pt x="160977" y="108955"/>
                  </a:lnTo>
                  <a:close/>
                </a:path>
                <a:path w="217170" h="130810">
                  <a:moveTo>
                    <a:pt x="184816" y="109584"/>
                  </a:moveTo>
                  <a:lnTo>
                    <a:pt x="173977" y="116698"/>
                  </a:lnTo>
                  <a:lnTo>
                    <a:pt x="173977" y="119794"/>
                  </a:lnTo>
                  <a:lnTo>
                    <a:pt x="184816" y="112676"/>
                  </a:lnTo>
                  <a:lnTo>
                    <a:pt x="184816" y="109584"/>
                  </a:lnTo>
                  <a:close/>
                </a:path>
                <a:path w="217170" h="130810">
                  <a:moveTo>
                    <a:pt x="120729" y="105246"/>
                  </a:moveTo>
                  <a:lnTo>
                    <a:pt x="120729" y="108345"/>
                  </a:lnTo>
                  <a:lnTo>
                    <a:pt x="133727" y="116081"/>
                  </a:lnTo>
                  <a:lnTo>
                    <a:pt x="133726" y="112984"/>
                  </a:lnTo>
                  <a:lnTo>
                    <a:pt x="120729" y="105246"/>
                  </a:lnTo>
                  <a:close/>
                </a:path>
                <a:path w="217170" h="130810">
                  <a:moveTo>
                    <a:pt x="133737" y="116077"/>
                  </a:moveTo>
                  <a:close/>
                </a:path>
                <a:path w="217170" h="130810">
                  <a:moveTo>
                    <a:pt x="144568" y="105869"/>
                  </a:moveTo>
                  <a:lnTo>
                    <a:pt x="133730" y="112984"/>
                  </a:lnTo>
                  <a:lnTo>
                    <a:pt x="133737" y="116077"/>
                  </a:lnTo>
                  <a:lnTo>
                    <a:pt x="144568" y="108961"/>
                  </a:lnTo>
                  <a:lnTo>
                    <a:pt x="144568" y="105869"/>
                  </a:lnTo>
                  <a:close/>
                </a:path>
                <a:path w="217170" h="130810">
                  <a:moveTo>
                    <a:pt x="177077" y="98118"/>
                  </a:moveTo>
                  <a:lnTo>
                    <a:pt x="177077" y="101217"/>
                  </a:lnTo>
                  <a:lnTo>
                    <a:pt x="190078" y="108961"/>
                  </a:lnTo>
                  <a:lnTo>
                    <a:pt x="190078" y="105862"/>
                  </a:lnTo>
                  <a:lnTo>
                    <a:pt x="177077" y="98118"/>
                  </a:lnTo>
                  <a:close/>
                </a:path>
                <a:path w="217170" h="130810">
                  <a:moveTo>
                    <a:pt x="200916" y="98747"/>
                  </a:moveTo>
                  <a:lnTo>
                    <a:pt x="190078" y="105862"/>
                  </a:lnTo>
                  <a:lnTo>
                    <a:pt x="190078" y="108961"/>
                  </a:lnTo>
                  <a:lnTo>
                    <a:pt x="200916" y="101839"/>
                  </a:lnTo>
                  <a:lnTo>
                    <a:pt x="200916" y="98747"/>
                  </a:lnTo>
                  <a:close/>
                </a:path>
                <a:path w="217170" h="130810">
                  <a:moveTo>
                    <a:pt x="136830" y="94410"/>
                  </a:moveTo>
                  <a:lnTo>
                    <a:pt x="136830" y="97509"/>
                  </a:lnTo>
                  <a:lnTo>
                    <a:pt x="149830" y="105253"/>
                  </a:lnTo>
                  <a:lnTo>
                    <a:pt x="149819" y="102147"/>
                  </a:lnTo>
                  <a:lnTo>
                    <a:pt x="136830" y="94410"/>
                  </a:lnTo>
                  <a:close/>
                </a:path>
                <a:path w="217170" h="130810">
                  <a:moveTo>
                    <a:pt x="160669" y="95032"/>
                  </a:moveTo>
                  <a:lnTo>
                    <a:pt x="149830" y="102147"/>
                  </a:lnTo>
                  <a:lnTo>
                    <a:pt x="149830" y="105246"/>
                  </a:lnTo>
                  <a:lnTo>
                    <a:pt x="160669" y="98125"/>
                  </a:lnTo>
                  <a:lnTo>
                    <a:pt x="160669" y="95032"/>
                  </a:lnTo>
                  <a:close/>
                </a:path>
                <a:path w="217170" h="130810">
                  <a:moveTo>
                    <a:pt x="48294" y="61599"/>
                  </a:moveTo>
                  <a:lnTo>
                    <a:pt x="48294" y="64698"/>
                  </a:lnTo>
                  <a:lnTo>
                    <a:pt x="109583" y="101528"/>
                  </a:lnTo>
                  <a:lnTo>
                    <a:pt x="109586" y="98437"/>
                  </a:lnTo>
                  <a:lnTo>
                    <a:pt x="48294" y="61599"/>
                  </a:lnTo>
                  <a:close/>
                </a:path>
                <a:path w="217170" h="130810">
                  <a:moveTo>
                    <a:pt x="120421" y="91317"/>
                  </a:moveTo>
                  <a:lnTo>
                    <a:pt x="109586" y="98437"/>
                  </a:lnTo>
                  <a:lnTo>
                    <a:pt x="109590" y="101527"/>
                  </a:lnTo>
                  <a:lnTo>
                    <a:pt x="120421" y="94416"/>
                  </a:lnTo>
                  <a:lnTo>
                    <a:pt x="120421" y="91317"/>
                  </a:lnTo>
                  <a:close/>
                </a:path>
                <a:path w="217170" h="130810">
                  <a:moveTo>
                    <a:pt x="152930" y="83580"/>
                  </a:moveTo>
                  <a:lnTo>
                    <a:pt x="152930" y="86679"/>
                  </a:lnTo>
                  <a:lnTo>
                    <a:pt x="165931" y="94416"/>
                  </a:lnTo>
                  <a:lnTo>
                    <a:pt x="165909" y="91311"/>
                  </a:lnTo>
                  <a:lnTo>
                    <a:pt x="152930" y="83580"/>
                  </a:lnTo>
                  <a:close/>
                </a:path>
                <a:path w="217170" h="130810">
                  <a:moveTo>
                    <a:pt x="176769" y="84196"/>
                  </a:moveTo>
                  <a:lnTo>
                    <a:pt x="165931" y="91311"/>
                  </a:lnTo>
                  <a:lnTo>
                    <a:pt x="165931" y="94410"/>
                  </a:lnTo>
                  <a:lnTo>
                    <a:pt x="176769" y="87288"/>
                  </a:lnTo>
                  <a:lnTo>
                    <a:pt x="176769" y="84196"/>
                  </a:lnTo>
                  <a:close/>
                </a:path>
                <a:path w="217170" h="130810">
                  <a:moveTo>
                    <a:pt x="112682" y="79858"/>
                  </a:moveTo>
                  <a:lnTo>
                    <a:pt x="112682" y="82957"/>
                  </a:lnTo>
                  <a:lnTo>
                    <a:pt x="125679" y="90695"/>
                  </a:lnTo>
                  <a:lnTo>
                    <a:pt x="125686" y="87601"/>
                  </a:lnTo>
                  <a:lnTo>
                    <a:pt x="112682" y="79858"/>
                  </a:lnTo>
                  <a:close/>
                </a:path>
                <a:path w="217170" h="130810">
                  <a:moveTo>
                    <a:pt x="125690" y="90691"/>
                  </a:moveTo>
                  <a:close/>
                </a:path>
                <a:path w="217170" h="130810">
                  <a:moveTo>
                    <a:pt x="136522" y="80481"/>
                  </a:moveTo>
                  <a:lnTo>
                    <a:pt x="125686" y="87601"/>
                  </a:lnTo>
                  <a:lnTo>
                    <a:pt x="125690" y="90691"/>
                  </a:lnTo>
                  <a:lnTo>
                    <a:pt x="136522" y="83580"/>
                  </a:lnTo>
                  <a:lnTo>
                    <a:pt x="136522" y="80481"/>
                  </a:lnTo>
                  <a:close/>
                </a:path>
                <a:path w="217170" h="130810">
                  <a:moveTo>
                    <a:pt x="128783" y="69022"/>
                  </a:moveTo>
                  <a:lnTo>
                    <a:pt x="128783" y="72121"/>
                  </a:lnTo>
                  <a:lnTo>
                    <a:pt x="141783" y="79865"/>
                  </a:lnTo>
                  <a:lnTo>
                    <a:pt x="141783" y="76766"/>
                  </a:lnTo>
                  <a:lnTo>
                    <a:pt x="128783" y="69022"/>
                  </a:lnTo>
                  <a:close/>
                </a:path>
                <a:path w="217170" h="130810">
                  <a:moveTo>
                    <a:pt x="152622" y="69644"/>
                  </a:moveTo>
                  <a:lnTo>
                    <a:pt x="141783" y="76766"/>
                  </a:lnTo>
                  <a:lnTo>
                    <a:pt x="141783" y="79858"/>
                  </a:lnTo>
                  <a:lnTo>
                    <a:pt x="152622" y="72743"/>
                  </a:lnTo>
                  <a:lnTo>
                    <a:pt x="152622" y="69644"/>
                  </a:lnTo>
                  <a:close/>
                </a:path>
                <a:path w="217170" h="130810">
                  <a:moveTo>
                    <a:pt x="88535" y="65314"/>
                  </a:moveTo>
                  <a:lnTo>
                    <a:pt x="88542" y="68413"/>
                  </a:lnTo>
                  <a:lnTo>
                    <a:pt x="101536" y="76146"/>
                  </a:lnTo>
                  <a:lnTo>
                    <a:pt x="101532" y="73051"/>
                  </a:lnTo>
                  <a:lnTo>
                    <a:pt x="88535" y="65314"/>
                  </a:lnTo>
                  <a:close/>
                </a:path>
                <a:path w="217170" h="130810">
                  <a:moveTo>
                    <a:pt x="112374" y="65936"/>
                  </a:moveTo>
                  <a:lnTo>
                    <a:pt x="101536" y="73051"/>
                  </a:lnTo>
                  <a:lnTo>
                    <a:pt x="101543" y="76146"/>
                  </a:lnTo>
                  <a:lnTo>
                    <a:pt x="112374" y="69028"/>
                  </a:lnTo>
                  <a:lnTo>
                    <a:pt x="112374" y="65936"/>
                  </a:lnTo>
                  <a:close/>
                </a:path>
                <a:path w="217170" h="130810">
                  <a:moveTo>
                    <a:pt x="104636" y="54477"/>
                  </a:moveTo>
                  <a:lnTo>
                    <a:pt x="104642" y="57576"/>
                  </a:lnTo>
                  <a:lnTo>
                    <a:pt x="117636" y="65310"/>
                  </a:lnTo>
                  <a:lnTo>
                    <a:pt x="117632" y="62215"/>
                  </a:lnTo>
                  <a:lnTo>
                    <a:pt x="104636" y="54477"/>
                  </a:lnTo>
                  <a:close/>
                </a:path>
                <a:path w="217170" h="130810">
                  <a:moveTo>
                    <a:pt x="128475" y="55099"/>
                  </a:moveTo>
                  <a:lnTo>
                    <a:pt x="117636" y="62215"/>
                  </a:lnTo>
                  <a:lnTo>
                    <a:pt x="117643" y="65309"/>
                  </a:lnTo>
                  <a:lnTo>
                    <a:pt x="128475" y="58192"/>
                  </a:lnTo>
                  <a:lnTo>
                    <a:pt x="128475" y="55099"/>
                  </a:lnTo>
                  <a:close/>
                </a:path>
                <a:path w="217170" h="130810">
                  <a:moveTo>
                    <a:pt x="64395" y="50762"/>
                  </a:moveTo>
                  <a:lnTo>
                    <a:pt x="64395" y="53861"/>
                  </a:lnTo>
                  <a:lnTo>
                    <a:pt x="77385" y="61599"/>
                  </a:lnTo>
                  <a:lnTo>
                    <a:pt x="77385" y="58500"/>
                  </a:lnTo>
                  <a:lnTo>
                    <a:pt x="64395" y="50762"/>
                  </a:lnTo>
                  <a:close/>
                </a:path>
                <a:path w="217170" h="130810">
                  <a:moveTo>
                    <a:pt x="77396" y="61594"/>
                  </a:moveTo>
                  <a:close/>
                </a:path>
                <a:path w="217170" h="130810">
                  <a:moveTo>
                    <a:pt x="88227" y="51385"/>
                  </a:moveTo>
                  <a:lnTo>
                    <a:pt x="77389" y="58500"/>
                  </a:lnTo>
                  <a:lnTo>
                    <a:pt x="77396" y="61594"/>
                  </a:lnTo>
                  <a:lnTo>
                    <a:pt x="88227" y="54477"/>
                  </a:lnTo>
                  <a:lnTo>
                    <a:pt x="88227" y="51385"/>
                  </a:lnTo>
                  <a:close/>
                </a:path>
                <a:path w="217170" h="130810">
                  <a:moveTo>
                    <a:pt x="29103" y="32503"/>
                  </a:moveTo>
                  <a:close/>
                </a:path>
                <a:path w="217170" h="130810">
                  <a:moveTo>
                    <a:pt x="16099" y="21666"/>
                  </a:moveTo>
                  <a:lnTo>
                    <a:pt x="16101" y="24765"/>
                  </a:lnTo>
                  <a:lnTo>
                    <a:pt x="29092" y="32503"/>
                  </a:lnTo>
                  <a:lnTo>
                    <a:pt x="29091" y="29404"/>
                  </a:lnTo>
                  <a:lnTo>
                    <a:pt x="16099" y="21666"/>
                  </a:lnTo>
                  <a:close/>
                </a:path>
                <a:path w="217170" h="130810">
                  <a:moveTo>
                    <a:pt x="39933" y="22288"/>
                  </a:moveTo>
                  <a:lnTo>
                    <a:pt x="29096" y="29404"/>
                  </a:lnTo>
                  <a:lnTo>
                    <a:pt x="29103" y="32498"/>
                  </a:lnTo>
                  <a:lnTo>
                    <a:pt x="39933" y="25381"/>
                  </a:lnTo>
                  <a:lnTo>
                    <a:pt x="39933" y="22288"/>
                  </a:lnTo>
                  <a:close/>
                </a:path>
                <a:path w="217170" h="130810">
                  <a:moveTo>
                    <a:pt x="53248" y="47047"/>
                  </a:moveTo>
                  <a:close/>
                </a:path>
                <a:path w="217170" h="130810">
                  <a:moveTo>
                    <a:pt x="40248" y="36224"/>
                  </a:moveTo>
                  <a:lnTo>
                    <a:pt x="40248" y="39323"/>
                  </a:lnTo>
                  <a:lnTo>
                    <a:pt x="53226" y="47047"/>
                  </a:lnTo>
                  <a:lnTo>
                    <a:pt x="53226" y="43955"/>
                  </a:lnTo>
                  <a:lnTo>
                    <a:pt x="40248" y="36224"/>
                  </a:lnTo>
                  <a:close/>
                </a:path>
                <a:path w="217170" h="130810">
                  <a:moveTo>
                    <a:pt x="53248" y="47043"/>
                  </a:moveTo>
                  <a:close/>
                </a:path>
                <a:path w="217170" h="130810">
                  <a:moveTo>
                    <a:pt x="64080" y="36833"/>
                  </a:moveTo>
                  <a:lnTo>
                    <a:pt x="53242" y="43955"/>
                  </a:lnTo>
                  <a:lnTo>
                    <a:pt x="53248" y="47043"/>
                  </a:lnTo>
                  <a:lnTo>
                    <a:pt x="64080" y="39932"/>
                  </a:lnTo>
                  <a:lnTo>
                    <a:pt x="64080" y="36833"/>
                  </a:lnTo>
                  <a:close/>
                </a:path>
                <a:path w="217170" h="130810">
                  <a:moveTo>
                    <a:pt x="13003" y="43339"/>
                  </a:moveTo>
                  <a:close/>
                </a:path>
                <a:path w="217170" h="130810">
                  <a:moveTo>
                    <a:pt x="0" y="32503"/>
                  </a:moveTo>
                  <a:lnTo>
                    <a:pt x="1" y="35602"/>
                  </a:lnTo>
                  <a:lnTo>
                    <a:pt x="12992" y="43339"/>
                  </a:lnTo>
                  <a:lnTo>
                    <a:pt x="12991" y="40240"/>
                  </a:lnTo>
                  <a:lnTo>
                    <a:pt x="0" y="32503"/>
                  </a:lnTo>
                  <a:close/>
                </a:path>
                <a:path w="217170" h="130810">
                  <a:moveTo>
                    <a:pt x="23832" y="33125"/>
                  </a:moveTo>
                  <a:lnTo>
                    <a:pt x="12996" y="40240"/>
                  </a:lnTo>
                  <a:lnTo>
                    <a:pt x="13003" y="43335"/>
                  </a:lnTo>
                  <a:lnTo>
                    <a:pt x="23831" y="36217"/>
                  </a:lnTo>
                  <a:lnTo>
                    <a:pt x="23832" y="33125"/>
                  </a:lnTo>
                  <a:close/>
                </a:path>
                <a:path w="217170" h="130810">
                  <a:moveTo>
                    <a:pt x="37148" y="57884"/>
                  </a:moveTo>
                  <a:close/>
                </a:path>
                <a:path w="217170" h="130810">
                  <a:moveTo>
                    <a:pt x="24146" y="47054"/>
                  </a:moveTo>
                  <a:lnTo>
                    <a:pt x="24147" y="50153"/>
                  </a:lnTo>
                  <a:lnTo>
                    <a:pt x="37126" y="57884"/>
                  </a:lnTo>
                  <a:lnTo>
                    <a:pt x="37137" y="54792"/>
                  </a:lnTo>
                  <a:lnTo>
                    <a:pt x="24146" y="47054"/>
                  </a:lnTo>
                  <a:close/>
                </a:path>
                <a:path w="217170" h="130810">
                  <a:moveTo>
                    <a:pt x="37148" y="57880"/>
                  </a:moveTo>
                  <a:close/>
                </a:path>
                <a:path w="217170" h="130810">
                  <a:moveTo>
                    <a:pt x="47980" y="47670"/>
                  </a:moveTo>
                  <a:lnTo>
                    <a:pt x="37142" y="54792"/>
                  </a:lnTo>
                  <a:lnTo>
                    <a:pt x="37148" y="57880"/>
                  </a:lnTo>
                  <a:lnTo>
                    <a:pt x="47980" y="50769"/>
                  </a:lnTo>
                  <a:lnTo>
                    <a:pt x="47980" y="4767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4685791" y="5596140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4" h="50800">
                  <a:moveTo>
                    <a:pt x="20575" y="0"/>
                  </a:moveTo>
                  <a:lnTo>
                    <a:pt x="11205" y="5909"/>
                  </a:lnTo>
                  <a:lnTo>
                    <a:pt x="11205" y="44551"/>
                  </a:lnTo>
                  <a:lnTo>
                    <a:pt x="20575" y="38642"/>
                  </a:lnTo>
                  <a:lnTo>
                    <a:pt x="20575" y="0"/>
                  </a:lnTo>
                  <a:close/>
                </a:path>
                <a:path w="20954" h="50800">
                  <a:moveTo>
                    <a:pt x="5196" y="8936"/>
                  </a:moveTo>
                  <a:lnTo>
                    <a:pt x="0" y="11956"/>
                  </a:lnTo>
                  <a:lnTo>
                    <a:pt x="0" y="50598"/>
                  </a:lnTo>
                  <a:lnTo>
                    <a:pt x="5196" y="47572"/>
                  </a:lnTo>
                  <a:lnTo>
                    <a:pt x="5196" y="893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4685791" y="5596140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4" h="50800">
                  <a:moveTo>
                    <a:pt x="11205" y="5909"/>
                  </a:moveTo>
                  <a:lnTo>
                    <a:pt x="20575" y="0"/>
                  </a:lnTo>
                  <a:lnTo>
                    <a:pt x="20575" y="38642"/>
                  </a:lnTo>
                  <a:lnTo>
                    <a:pt x="11205" y="44551"/>
                  </a:lnTo>
                  <a:lnTo>
                    <a:pt x="11205" y="5909"/>
                  </a:lnTo>
                  <a:close/>
                </a:path>
                <a:path w="20954" h="50800">
                  <a:moveTo>
                    <a:pt x="0" y="11956"/>
                  </a:moveTo>
                  <a:lnTo>
                    <a:pt x="5196" y="8936"/>
                  </a:lnTo>
                  <a:lnTo>
                    <a:pt x="5196" y="47572"/>
                  </a:lnTo>
                  <a:lnTo>
                    <a:pt x="0" y="50598"/>
                  </a:lnTo>
                  <a:lnTo>
                    <a:pt x="0" y="1195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7" name="object 407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4385161" y="5385784"/>
              <a:ext cx="187102" cy="355404"/>
            </a:xfrm>
            <a:prstGeom prst="rect">
              <a:avLst/>
            </a:prstGeom>
          </p:spPr>
        </p:pic>
        <p:sp>
          <p:nvSpPr>
            <p:cNvPr id="408" name="object 408"/>
            <p:cNvSpPr/>
            <p:nvPr/>
          </p:nvSpPr>
          <p:spPr>
            <a:xfrm>
              <a:off x="4424982" y="5385784"/>
              <a:ext cx="147320" cy="254635"/>
            </a:xfrm>
            <a:custGeom>
              <a:avLst/>
              <a:gdLst/>
              <a:ahLst/>
              <a:cxnLst/>
              <a:rect l="l" t="t" r="r" b="b"/>
              <a:pathLst>
                <a:path w="147320" h="254635">
                  <a:moveTo>
                    <a:pt x="147281" y="254075"/>
                  </a:moveTo>
                  <a:lnTo>
                    <a:pt x="106714" y="240530"/>
                  </a:lnTo>
                  <a:lnTo>
                    <a:pt x="68342" y="221981"/>
                  </a:lnTo>
                  <a:lnTo>
                    <a:pt x="32620" y="198684"/>
                  </a:lnTo>
                  <a:lnTo>
                    <a:pt x="0" y="170895"/>
                  </a:lnTo>
                  <a:lnTo>
                    <a:pt x="0" y="0"/>
                  </a:lnTo>
                  <a:lnTo>
                    <a:pt x="33332" y="26955"/>
                  </a:lnTo>
                  <a:lnTo>
                    <a:pt x="69195" y="50173"/>
                  </a:lnTo>
                  <a:lnTo>
                    <a:pt x="107280" y="69477"/>
                  </a:lnTo>
                  <a:lnTo>
                    <a:pt x="147281" y="84687"/>
                  </a:lnTo>
                  <a:lnTo>
                    <a:pt x="147281" y="254075"/>
                  </a:lnTo>
                  <a:close/>
                </a:path>
              </a:pathLst>
            </a:custGeom>
            <a:ln w="4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9" name="object 409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4382802" y="5393194"/>
              <a:ext cx="254936" cy="350353"/>
            </a:xfrm>
            <a:prstGeom prst="rect">
              <a:avLst/>
            </a:prstGeom>
          </p:spPr>
        </p:pic>
        <p:sp>
          <p:nvSpPr>
            <p:cNvPr id="410" name="object 410"/>
            <p:cNvSpPr/>
            <p:nvPr/>
          </p:nvSpPr>
          <p:spPr>
            <a:xfrm>
              <a:off x="4259674" y="5369143"/>
              <a:ext cx="464820" cy="464820"/>
            </a:xfrm>
            <a:custGeom>
              <a:avLst/>
              <a:gdLst/>
              <a:ahLst/>
              <a:cxnLst/>
              <a:rect l="l" t="t" r="r" b="b"/>
              <a:pathLst>
                <a:path w="464820" h="464820">
                  <a:moveTo>
                    <a:pt x="300564" y="372046"/>
                  </a:moveTo>
                  <a:lnTo>
                    <a:pt x="464372" y="276764"/>
                  </a:lnTo>
                  <a:lnTo>
                    <a:pt x="464372" y="204171"/>
                  </a:lnTo>
                  <a:lnTo>
                    <a:pt x="410271" y="172408"/>
                  </a:lnTo>
                  <a:lnTo>
                    <a:pt x="410271" y="72593"/>
                  </a:lnTo>
                  <a:lnTo>
                    <a:pt x="296056" y="6053"/>
                  </a:lnTo>
                  <a:lnTo>
                    <a:pt x="243456" y="21175"/>
                  </a:lnTo>
                  <a:lnTo>
                    <a:pt x="207390" y="0"/>
                  </a:lnTo>
                  <a:lnTo>
                    <a:pt x="165307" y="16641"/>
                  </a:lnTo>
                  <a:lnTo>
                    <a:pt x="165307" y="175435"/>
                  </a:lnTo>
                  <a:lnTo>
                    <a:pt x="125486" y="198124"/>
                  </a:lnTo>
                  <a:lnTo>
                    <a:pt x="125486" y="270717"/>
                  </a:lnTo>
                  <a:lnTo>
                    <a:pt x="164289" y="304141"/>
                  </a:lnTo>
                  <a:lnTo>
                    <a:pt x="206744" y="332368"/>
                  </a:lnTo>
                  <a:lnTo>
                    <a:pt x="252340" y="355102"/>
                  </a:lnTo>
                  <a:lnTo>
                    <a:pt x="300564" y="372046"/>
                  </a:lnTo>
                  <a:close/>
                </a:path>
                <a:path w="464820" h="464820">
                  <a:moveTo>
                    <a:pt x="0" y="340283"/>
                  </a:moveTo>
                  <a:lnTo>
                    <a:pt x="79649" y="284325"/>
                  </a:lnTo>
                  <a:lnTo>
                    <a:pt x="259989" y="388680"/>
                  </a:lnTo>
                  <a:lnTo>
                    <a:pt x="259989" y="415903"/>
                  </a:lnTo>
                  <a:lnTo>
                    <a:pt x="177332" y="464297"/>
                  </a:lnTo>
                  <a:lnTo>
                    <a:pt x="0" y="361458"/>
                  </a:lnTo>
                  <a:lnTo>
                    <a:pt x="0" y="340283"/>
                  </a:lnTo>
                  <a:close/>
                </a:path>
              </a:pathLst>
            </a:custGeom>
            <a:ln w="9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1" name="object 41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476402" y="5647755"/>
              <a:ext cx="76615" cy="68177"/>
            </a:xfrm>
            <a:prstGeom prst="rect">
              <a:avLst/>
            </a:prstGeom>
          </p:spPr>
        </p:pic>
        <p:sp>
          <p:nvSpPr>
            <p:cNvPr id="412" name="object 412"/>
            <p:cNvSpPr/>
            <p:nvPr/>
          </p:nvSpPr>
          <p:spPr>
            <a:xfrm>
              <a:off x="4528792" y="5609755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10589" y="4710"/>
                  </a:moveTo>
                  <a:lnTo>
                    <a:pt x="8728" y="1487"/>
                  </a:lnTo>
                  <a:lnTo>
                    <a:pt x="5261" y="0"/>
                  </a:lnTo>
                  <a:lnTo>
                    <a:pt x="2857" y="1388"/>
                  </a:lnTo>
                  <a:lnTo>
                    <a:pt x="445" y="2784"/>
                  </a:lnTo>
                  <a:lnTo>
                    <a:pt x="0" y="6525"/>
                  </a:lnTo>
                  <a:lnTo>
                    <a:pt x="1861" y="9748"/>
                  </a:lnTo>
                  <a:lnTo>
                    <a:pt x="3722" y="12972"/>
                  </a:lnTo>
                  <a:lnTo>
                    <a:pt x="7181" y="14459"/>
                  </a:lnTo>
                  <a:lnTo>
                    <a:pt x="9593" y="13064"/>
                  </a:lnTo>
                  <a:lnTo>
                    <a:pt x="12004" y="11675"/>
                  </a:lnTo>
                  <a:lnTo>
                    <a:pt x="12450" y="7934"/>
                  </a:lnTo>
                  <a:lnTo>
                    <a:pt x="10589" y="47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3" name="object 413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4443022" y="5423588"/>
              <a:ext cx="106699" cy="180290"/>
            </a:xfrm>
            <a:prstGeom prst="rect">
              <a:avLst/>
            </a:prstGeom>
          </p:spPr>
        </p:pic>
        <p:sp>
          <p:nvSpPr>
            <p:cNvPr id="414" name="object 414"/>
            <p:cNvSpPr/>
            <p:nvPr/>
          </p:nvSpPr>
          <p:spPr>
            <a:xfrm>
              <a:off x="4443022" y="5423588"/>
              <a:ext cx="107314" cy="186055"/>
            </a:xfrm>
            <a:custGeom>
              <a:avLst/>
              <a:gdLst/>
              <a:ahLst/>
              <a:cxnLst/>
              <a:rect l="l" t="t" r="r" b="b"/>
              <a:pathLst>
                <a:path w="107314" h="186054">
                  <a:moveTo>
                    <a:pt x="4521" y="119667"/>
                  </a:moveTo>
                  <a:lnTo>
                    <a:pt x="4521" y="4520"/>
                  </a:lnTo>
                  <a:lnTo>
                    <a:pt x="0" y="0"/>
                  </a:lnTo>
                  <a:lnTo>
                    <a:pt x="23657" y="20674"/>
                  </a:lnTo>
                  <a:lnTo>
                    <a:pt x="49523" y="38267"/>
                  </a:lnTo>
                  <a:lnTo>
                    <a:pt x="77302" y="52607"/>
                  </a:lnTo>
                  <a:lnTo>
                    <a:pt x="106699" y="63518"/>
                  </a:lnTo>
                  <a:lnTo>
                    <a:pt x="106699" y="185754"/>
                  </a:lnTo>
                  <a:lnTo>
                    <a:pt x="106699" y="180290"/>
                  </a:lnTo>
                  <a:lnTo>
                    <a:pt x="79172" y="168700"/>
                  </a:lnTo>
                  <a:lnTo>
                    <a:pt x="52860" y="154671"/>
                  </a:lnTo>
                  <a:lnTo>
                    <a:pt x="27924" y="138295"/>
                  </a:lnTo>
                  <a:lnTo>
                    <a:pt x="4521" y="119667"/>
                  </a:lnTo>
                  <a:close/>
                </a:path>
              </a:pathLst>
            </a:custGeom>
            <a:ln w="4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5" name="object 415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4504218" y="5673406"/>
              <a:ext cx="381651" cy="335561"/>
            </a:xfrm>
            <a:prstGeom prst="rect">
              <a:avLst/>
            </a:prstGeom>
          </p:spPr>
        </p:pic>
        <p:sp>
          <p:nvSpPr>
            <p:cNvPr id="416" name="object 416"/>
            <p:cNvSpPr/>
            <p:nvPr/>
          </p:nvSpPr>
          <p:spPr>
            <a:xfrm>
              <a:off x="4504218" y="5673406"/>
              <a:ext cx="382270" cy="335915"/>
            </a:xfrm>
            <a:custGeom>
              <a:avLst/>
              <a:gdLst/>
              <a:ahLst/>
              <a:cxnLst/>
              <a:rect l="l" t="t" r="r" b="b"/>
              <a:pathLst>
                <a:path w="382270" h="335914">
                  <a:moveTo>
                    <a:pt x="61672" y="290537"/>
                  </a:moveTo>
                  <a:lnTo>
                    <a:pt x="107290" y="310504"/>
                  </a:lnTo>
                  <a:lnTo>
                    <a:pt x="154851" y="324749"/>
                  </a:lnTo>
                  <a:lnTo>
                    <a:pt x="203809" y="333143"/>
                  </a:lnTo>
                  <a:lnTo>
                    <a:pt x="253622" y="335561"/>
                  </a:lnTo>
                  <a:lnTo>
                    <a:pt x="269750" y="334343"/>
                  </a:lnTo>
                  <a:lnTo>
                    <a:pt x="285547" y="331187"/>
                  </a:lnTo>
                  <a:lnTo>
                    <a:pt x="300838" y="326142"/>
                  </a:lnTo>
                  <a:lnTo>
                    <a:pt x="315445" y="319252"/>
                  </a:lnTo>
                  <a:lnTo>
                    <a:pt x="320892" y="323216"/>
                  </a:lnTo>
                  <a:lnTo>
                    <a:pt x="327163" y="325263"/>
                  </a:lnTo>
                  <a:lnTo>
                    <a:pt x="333766" y="325313"/>
                  </a:lnTo>
                  <a:lnTo>
                    <a:pt x="340208" y="323287"/>
                  </a:lnTo>
                  <a:lnTo>
                    <a:pt x="353301" y="315368"/>
                  </a:lnTo>
                  <a:lnTo>
                    <a:pt x="364732" y="305400"/>
                  </a:lnTo>
                  <a:lnTo>
                    <a:pt x="374262" y="293632"/>
                  </a:lnTo>
                  <a:lnTo>
                    <a:pt x="381651" y="280311"/>
                  </a:lnTo>
                  <a:lnTo>
                    <a:pt x="381651" y="157590"/>
                  </a:lnTo>
                  <a:lnTo>
                    <a:pt x="372382" y="111088"/>
                  </a:lnTo>
                  <a:lnTo>
                    <a:pt x="350773" y="69808"/>
                  </a:lnTo>
                  <a:lnTo>
                    <a:pt x="318484" y="36058"/>
                  </a:lnTo>
                  <a:lnTo>
                    <a:pt x="277173" y="12147"/>
                  </a:lnTo>
                </a:path>
                <a:path w="382270" h="335914">
                  <a:moveTo>
                    <a:pt x="104765" y="0"/>
                  </a:moveTo>
                  <a:lnTo>
                    <a:pt x="63156" y="24681"/>
                  </a:lnTo>
                  <a:lnTo>
                    <a:pt x="30730" y="59192"/>
                  </a:lnTo>
                  <a:lnTo>
                    <a:pt x="9131" y="101206"/>
                  </a:lnTo>
                  <a:lnTo>
                    <a:pt x="0" y="148397"/>
                  </a:lnTo>
                  <a:lnTo>
                    <a:pt x="564" y="217954"/>
                  </a:lnTo>
                  <a:lnTo>
                    <a:pt x="13020" y="254467"/>
                  </a:lnTo>
                  <a:lnTo>
                    <a:pt x="40826" y="269830"/>
                  </a:lnTo>
                  <a:lnTo>
                    <a:pt x="47323" y="267972"/>
                  </a:lnTo>
                  <a:lnTo>
                    <a:pt x="48817" y="274754"/>
                  </a:lnTo>
                  <a:lnTo>
                    <a:pt x="51807" y="280933"/>
                  </a:lnTo>
                  <a:lnTo>
                    <a:pt x="56142" y="286273"/>
                  </a:lnTo>
                  <a:lnTo>
                    <a:pt x="61672" y="290537"/>
                  </a:lnTo>
                </a:path>
              </a:pathLst>
            </a:custGeom>
            <a:ln w="6506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7" name="object 417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4586538" y="5493521"/>
              <a:ext cx="227081" cy="224983"/>
            </a:xfrm>
            <a:prstGeom prst="rect">
              <a:avLst/>
            </a:prstGeom>
          </p:spPr>
        </p:pic>
        <p:pic>
          <p:nvPicPr>
            <p:cNvPr id="418" name="object 418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4543321" y="5490267"/>
              <a:ext cx="283210" cy="505654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4504218" y="5493514"/>
              <a:ext cx="382270" cy="515620"/>
            </a:xfrm>
            <a:custGeom>
              <a:avLst/>
              <a:gdLst/>
              <a:ahLst/>
              <a:cxnLst/>
              <a:rect l="l" t="t" r="r" b="b"/>
              <a:pathLst>
                <a:path w="382270" h="515620">
                  <a:moveTo>
                    <a:pt x="104765" y="179891"/>
                  </a:moveTo>
                  <a:lnTo>
                    <a:pt x="63487" y="204901"/>
                  </a:lnTo>
                  <a:lnTo>
                    <a:pt x="31222" y="239459"/>
                  </a:lnTo>
                  <a:lnTo>
                    <a:pt x="9537" y="281346"/>
                  </a:lnTo>
                  <a:lnTo>
                    <a:pt x="0" y="328343"/>
                  </a:lnTo>
                  <a:lnTo>
                    <a:pt x="564" y="397846"/>
                  </a:lnTo>
                  <a:lnTo>
                    <a:pt x="13020" y="434358"/>
                  </a:lnTo>
                  <a:lnTo>
                    <a:pt x="40826" y="449722"/>
                  </a:lnTo>
                  <a:lnTo>
                    <a:pt x="47323" y="447864"/>
                  </a:lnTo>
                  <a:lnTo>
                    <a:pt x="48817" y="454646"/>
                  </a:lnTo>
                  <a:lnTo>
                    <a:pt x="107290" y="490396"/>
                  </a:lnTo>
                  <a:lnTo>
                    <a:pt x="154851" y="504640"/>
                  </a:lnTo>
                  <a:lnTo>
                    <a:pt x="203809" y="513035"/>
                  </a:lnTo>
                  <a:lnTo>
                    <a:pt x="253622" y="515452"/>
                  </a:lnTo>
                  <a:lnTo>
                    <a:pt x="269750" y="514234"/>
                  </a:lnTo>
                  <a:lnTo>
                    <a:pt x="285547" y="511079"/>
                  </a:lnTo>
                  <a:lnTo>
                    <a:pt x="300838" y="506033"/>
                  </a:lnTo>
                  <a:lnTo>
                    <a:pt x="315445" y="499144"/>
                  </a:lnTo>
                  <a:lnTo>
                    <a:pt x="320892" y="503107"/>
                  </a:lnTo>
                  <a:lnTo>
                    <a:pt x="327163" y="505154"/>
                  </a:lnTo>
                  <a:lnTo>
                    <a:pt x="333766" y="505205"/>
                  </a:lnTo>
                  <a:lnTo>
                    <a:pt x="340208" y="503178"/>
                  </a:lnTo>
                  <a:lnTo>
                    <a:pt x="353301" y="495259"/>
                  </a:lnTo>
                  <a:lnTo>
                    <a:pt x="364732" y="485292"/>
                  </a:lnTo>
                  <a:lnTo>
                    <a:pt x="374262" y="473524"/>
                  </a:lnTo>
                  <a:lnTo>
                    <a:pt x="381651" y="460203"/>
                  </a:lnTo>
                  <a:lnTo>
                    <a:pt x="381651" y="348883"/>
                  </a:lnTo>
                  <a:lnTo>
                    <a:pt x="375090" y="298956"/>
                  </a:lnTo>
                  <a:lnTo>
                    <a:pt x="354209" y="254248"/>
                  </a:lnTo>
                  <a:lnTo>
                    <a:pt x="320929" y="217647"/>
                  </a:lnTo>
                  <a:lnTo>
                    <a:pt x="277173" y="192039"/>
                  </a:lnTo>
                  <a:lnTo>
                    <a:pt x="276212" y="191975"/>
                  </a:lnTo>
                  <a:lnTo>
                    <a:pt x="301098" y="154705"/>
                  </a:lnTo>
                  <a:lnTo>
                    <a:pt x="309340" y="112343"/>
                  </a:lnTo>
                  <a:lnTo>
                    <a:pt x="300949" y="70010"/>
                  </a:lnTo>
                  <a:lnTo>
                    <a:pt x="275933" y="32821"/>
                  </a:lnTo>
                  <a:lnTo>
                    <a:pt x="238316" y="8166"/>
                  </a:lnTo>
                  <a:lnTo>
                    <a:pt x="195560" y="0"/>
                  </a:lnTo>
                  <a:lnTo>
                    <a:pt x="152832" y="8312"/>
                  </a:lnTo>
                  <a:lnTo>
                    <a:pt x="115301" y="33094"/>
                  </a:lnTo>
                  <a:lnTo>
                    <a:pt x="92122" y="66429"/>
                  </a:lnTo>
                  <a:lnTo>
                    <a:pt x="82457" y="104549"/>
                  </a:lnTo>
                  <a:lnTo>
                    <a:pt x="86579" y="143641"/>
                  </a:lnTo>
                  <a:lnTo>
                    <a:pt x="104765" y="179891"/>
                  </a:lnTo>
                  <a:close/>
                </a:path>
              </a:pathLst>
            </a:custGeom>
            <a:ln w="180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4355821" y="5929636"/>
              <a:ext cx="177800" cy="109855"/>
            </a:xfrm>
            <a:custGeom>
              <a:avLst/>
              <a:gdLst/>
              <a:ahLst/>
              <a:cxnLst/>
              <a:rect l="l" t="t" r="r" b="b"/>
              <a:pathLst>
                <a:path w="177800" h="109854">
                  <a:moveTo>
                    <a:pt x="158845" y="0"/>
                  </a:moveTo>
                  <a:lnTo>
                    <a:pt x="156569" y="204"/>
                  </a:lnTo>
                  <a:lnTo>
                    <a:pt x="0" y="109684"/>
                  </a:lnTo>
                  <a:lnTo>
                    <a:pt x="71039" y="109684"/>
                  </a:lnTo>
                  <a:lnTo>
                    <a:pt x="139472" y="86846"/>
                  </a:lnTo>
                  <a:lnTo>
                    <a:pt x="176871" y="24633"/>
                  </a:lnTo>
                  <a:lnTo>
                    <a:pt x="177383" y="16942"/>
                  </a:lnTo>
                  <a:lnTo>
                    <a:pt x="175005" y="9897"/>
                  </a:lnTo>
                  <a:lnTo>
                    <a:pt x="170174" y="4262"/>
                  </a:lnTo>
                  <a:lnTo>
                    <a:pt x="163326" y="804"/>
                  </a:lnTo>
                  <a:lnTo>
                    <a:pt x="161063" y="198"/>
                  </a:lnTo>
                  <a:lnTo>
                    <a:pt x="1588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4276553" y="5784161"/>
              <a:ext cx="235845" cy="165002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4276553" y="5784161"/>
              <a:ext cx="236220" cy="165100"/>
            </a:xfrm>
            <a:custGeom>
              <a:avLst/>
              <a:gdLst/>
              <a:ahLst/>
              <a:cxnLst/>
              <a:rect l="l" t="t" r="r" b="b"/>
              <a:pathLst>
                <a:path w="236220" h="165100">
                  <a:moveTo>
                    <a:pt x="235821" y="129044"/>
                  </a:moveTo>
                  <a:lnTo>
                    <a:pt x="214863" y="163657"/>
                  </a:lnTo>
                  <a:lnTo>
                    <a:pt x="205397" y="165002"/>
                  </a:lnTo>
                  <a:lnTo>
                    <a:pt x="205397" y="147995"/>
                  </a:lnTo>
                  <a:lnTo>
                    <a:pt x="202430" y="136267"/>
                  </a:lnTo>
                  <a:lnTo>
                    <a:pt x="197487" y="125337"/>
                  </a:lnTo>
                  <a:lnTo>
                    <a:pt x="190709" y="115453"/>
                  </a:lnTo>
                  <a:lnTo>
                    <a:pt x="182234" y="106864"/>
                  </a:lnTo>
                  <a:lnTo>
                    <a:pt x="38890" y="23133"/>
                  </a:lnTo>
                  <a:lnTo>
                    <a:pt x="27978" y="24475"/>
                  </a:lnTo>
                  <a:lnTo>
                    <a:pt x="17656" y="27950"/>
                  </a:lnTo>
                  <a:lnTo>
                    <a:pt x="8229" y="33422"/>
                  </a:lnTo>
                  <a:lnTo>
                    <a:pt x="0" y="40752"/>
                  </a:lnTo>
                  <a:lnTo>
                    <a:pt x="4054" y="30306"/>
                  </a:lnTo>
                  <a:lnTo>
                    <a:pt x="10292" y="21181"/>
                  </a:lnTo>
                  <a:lnTo>
                    <a:pt x="18423" y="13716"/>
                  </a:lnTo>
                  <a:lnTo>
                    <a:pt x="28158" y="8245"/>
                  </a:lnTo>
                  <a:lnTo>
                    <a:pt x="211537" y="91616"/>
                  </a:lnTo>
                  <a:lnTo>
                    <a:pt x="231678" y="118512"/>
                  </a:lnTo>
                  <a:lnTo>
                    <a:pt x="235821" y="129044"/>
                  </a:lnTo>
                  <a:close/>
                </a:path>
              </a:pathLst>
            </a:custGeom>
            <a:ln w="43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3" name="object 423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4355105" y="5894728"/>
              <a:ext cx="126846" cy="144648"/>
            </a:xfrm>
            <a:prstGeom prst="rect">
              <a:avLst/>
            </a:prstGeom>
          </p:spPr>
        </p:pic>
        <p:sp>
          <p:nvSpPr>
            <p:cNvPr id="424" name="object 424"/>
            <p:cNvSpPr/>
            <p:nvPr/>
          </p:nvSpPr>
          <p:spPr>
            <a:xfrm>
              <a:off x="4355105" y="5894728"/>
              <a:ext cx="127000" cy="144780"/>
            </a:xfrm>
            <a:custGeom>
              <a:avLst/>
              <a:gdLst/>
              <a:ahLst/>
              <a:cxnLst/>
              <a:rect l="l" t="t" r="r" b="b"/>
              <a:pathLst>
                <a:path w="127000" h="144779">
                  <a:moveTo>
                    <a:pt x="126846" y="73145"/>
                  </a:moveTo>
                  <a:lnTo>
                    <a:pt x="8454" y="141246"/>
                  </a:lnTo>
                  <a:lnTo>
                    <a:pt x="5918" y="142988"/>
                  </a:lnTo>
                  <a:lnTo>
                    <a:pt x="3031" y="144150"/>
                  </a:lnTo>
                  <a:lnTo>
                    <a:pt x="0" y="144648"/>
                  </a:lnTo>
                  <a:lnTo>
                    <a:pt x="0" y="107169"/>
                  </a:lnTo>
                  <a:lnTo>
                    <a:pt x="58384" y="10237"/>
                  </a:lnTo>
                  <a:lnTo>
                    <a:pt x="76105" y="0"/>
                  </a:lnTo>
                  <a:lnTo>
                    <a:pt x="126846" y="54434"/>
                  </a:lnTo>
                  <a:lnTo>
                    <a:pt x="126846" y="73145"/>
                  </a:lnTo>
                  <a:close/>
                </a:path>
              </a:pathLst>
            </a:custGeom>
            <a:ln w="43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5" name="object 42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316148" y="5836897"/>
              <a:ext cx="115062" cy="68068"/>
            </a:xfrm>
            <a:prstGeom prst="rect">
              <a:avLst/>
            </a:prstGeom>
          </p:spPr>
        </p:pic>
        <p:sp>
          <p:nvSpPr>
            <p:cNvPr id="426" name="object 426"/>
            <p:cNvSpPr/>
            <p:nvPr/>
          </p:nvSpPr>
          <p:spPr>
            <a:xfrm>
              <a:off x="4316148" y="5836897"/>
              <a:ext cx="115570" cy="68580"/>
            </a:xfrm>
            <a:custGeom>
              <a:avLst/>
              <a:gdLst/>
              <a:ahLst/>
              <a:cxnLst/>
              <a:rect l="l" t="t" r="r" b="b"/>
              <a:pathLst>
                <a:path w="115570" h="68579">
                  <a:moveTo>
                    <a:pt x="18657" y="0"/>
                  </a:moveTo>
                  <a:lnTo>
                    <a:pt x="115062" y="57831"/>
                  </a:lnTo>
                  <a:lnTo>
                    <a:pt x="97340" y="68068"/>
                  </a:lnTo>
                  <a:lnTo>
                    <a:pt x="74136" y="54548"/>
                  </a:lnTo>
                  <a:lnTo>
                    <a:pt x="73760" y="40224"/>
                  </a:lnTo>
                  <a:lnTo>
                    <a:pt x="59887" y="32669"/>
                  </a:lnTo>
                  <a:lnTo>
                    <a:pt x="59828" y="46135"/>
                  </a:lnTo>
                  <a:lnTo>
                    <a:pt x="32936" y="30406"/>
                  </a:lnTo>
                  <a:lnTo>
                    <a:pt x="32978" y="16418"/>
                  </a:lnTo>
                  <a:lnTo>
                    <a:pt x="19439" y="8839"/>
                  </a:lnTo>
                  <a:lnTo>
                    <a:pt x="19391" y="22971"/>
                  </a:lnTo>
                  <a:lnTo>
                    <a:pt x="0" y="11143"/>
                  </a:lnTo>
                  <a:lnTo>
                    <a:pt x="18657" y="0"/>
                  </a:lnTo>
                  <a:close/>
                </a:path>
              </a:pathLst>
            </a:custGeom>
            <a:ln w="43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7" name="object 427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4276517" y="5807294"/>
              <a:ext cx="205433" cy="142493"/>
            </a:xfrm>
            <a:prstGeom prst="rect">
              <a:avLst/>
            </a:prstGeom>
          </p:spPr>
        </p:pic>
        <p:sp>
          <p:nvSpPr>
            <p:cNvPr id="428" name="object 428"/>
            <p:cNvSpPr/>
            <p:nvPr/>
          </p:nvSpPr>
          <p:spPr>
            <a:xfrm>
              <a:off x="4276517" y="5807294"/>
              <a:ext cx="205740" cy="142875"/>
            </a:xfrm>
            <a:custGeom>
              <a:avLst/>
              <a:gdLst/>
              <a:ahLst/>
              <a:cxnLst/>
              <a:rect l="l" t="t" r="r" b="b"/>
              <a:pathLst>
                <a:path w="205739" h="142875">
                  <a:moveTo>
                    <a:pt x="154693" y="87433"/>
                  </a:moveTo>
                  <a:lnTo>
                    <a:pt x="160773" y="108863"/>
                  </a:lnTo>
                  <a:lnTo>
                    <a:pt x="161095" y="127568"/>
                  </a:lnTo>
                  <a:lnTo>
                    <a:pt x="170633" y="135182"/>
                  </a:lnTo>
                  <a:lnTo>
                    <a:pt x="181535" y="140211"/>
                  </a:lnTo>
                  <a:lnTo>
                    <a:pt x="193301" y="142493"/>
                  </a:lnTo>
                  <a:lnTo>
                    <a:pt x="205433" y="141868"/>
                  </a:lnTo>
                  <a:lnTo>
                    <a:pt x="205433" y="124861"/>
                  </a:lnTo>
                  <a:lnTo>
                    <a:pt x="202428" y="113150"/>
                  </a:lnTo>
                  <a:lnTo>
                    <a:pt x="197475" y="102230"/>
                  </a:lnTo>
                  <a:lnTo>
                    <a:pt x="190710" y="92343"/>
                  </a:lnTo>
                  <a:lnTo>
                    <a:pt x="182271" y="83731"/>
                  </a:lnTo>
                  <a:lnTo>
                    <a:pt x="38926" y="0"/>
                  </a:lnTo>
                  <a:lnTo>
                    <a:pt x="28014" y="1341"/>
                  </a:lnTo>
                  <a:lnTo>
                    <a:pt x="17693" y="4817"/>
                  </a:lnTo>
                  <a:lnTo>
                    <a:pt x="8265" y="10288"/>
                  </a:lnTo>
                  <a:lnTo>
                    <a:pt x="36" y="17618"/>
                  </a:lnTo>
                  <a:lnTo>
                    <a:pt x="21984" y="53477"/>
                  </a:lnTo>
                  <a:lnTo>
                    <a:pt x="31378" y="55388"/>
                  </a:lnTo>
                  <a:lnTo>
                    <a:pt x="39630" y="40746"/>
                  </a:lnTo>
                  <a:lnTo>
                    <a:pt x="58288" y="29602"/>
                  </a:lnTo>
                  <a:lnTo>
                    <a:pt x="154693" y="87433"/>
                  </a:lnTo>
                  <a:close/>
                </a:path>
              </a:pathLst>
            </a:custGeom>
            <a:ln w="4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9" name="object 429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4258695" y="5845736"/>
              <a:ext cx="154793" cy="156160"/>
            </a:xfrm>
            <a:prstGeom prst="rect">
              <a:avLst/>
            </a:prstGeom>
          </p:spPr>
        </p:pic>
        <p:sp>
          <p:nvSpPr>
            <p:cNvPr id="430" name="object 430"/>
            <p:cNvSpPr/>
            <p:nvPr/>
          </p:nvSpPr>
          <p:spPr>
            <a:xfrm>
              <a:off x="4258695" y="5845736"/>
              <a:ext cx="154940" cy="156210"/>
            </a:xfrm>
            <a:custGeom>
              <a:avLst/>
              <a:gdLst/>
              <a:ahLst/>
              <a:cxnLst/>
              <a:rect l="l" t="t" r="r" b="b"/>
              <a:pathLst>
                <a:path w="154939" h="156210">
                  <a:moveTo>
                    <a:pt x="0" y="100023"/>
                  </a:moveTo>
                  <a:lnTo>
                    <a:pt x="96409" y="156160"/>
                  </a:lnTo>
                  <a:lnTo>
                    <a:pt x="154793" y="59229"/>
                  </a:lnTo>
                  <a:lnTo>
                    <a:pt x="131589" y="45709"/>
                  </a:lnTo>
                  <a:lnTo>
                    <a:pt x="131213" y="31384"/>
                  </a:lnTo>
                  <a:lnTo>
                    <a:pt x="117340" y="23829"/>
                  </a:lnTo>
                  <a:lnTo>
                    <a:pt x="117281" y="37295"/>
                  </a:lnTo>
                  <a:lnTo>
                    <a:pt x="90389" y="21567"/>
                  </a:lnTo>
                  <a:lnTo>
                    <a:pt x="90430" y="7579"/>
                  </a:lnTo>
                  <a:lnTo>
                    <a:pt x="76892" y="0"/>
                  </a:lnTo>
                  <a:lnTo>
                    <a:pt x="76844" y="14132"/>
                  </a:lnTo>
                  <a:lnTo>
                    <a:pt x="57452" y="2304"/>
                  </a:lnTo>
                  <a:lnTo>
                    <a:pt x="0" y="100023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1" name="object 431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4299062" y="5889681"/>
              <a:ext cx="80047" cy="88550"/>
            </a:xfrm>
            <a:prstGeom prst="rect">
              <a:avLst/>
            </a:prstGeom>
          </p:spPr>
        </p:pic>
        <p:sp>
          <p:nvSpPr>
            <p:cNvPr id="432" name="object 432"/>
            <p:cNvSpPr/>
            <p:nvPr/>
          </p:nvSpPr>
          <p:spPr>
            <a:xfrm>
              <a:off x="4299062" y="5889681"/>
              <a:ext cx="80645" cy="88900"/>
            </a:xfrm>
            <a:custGeom>
              <a:avLst/>
              <a:gdLst/>
              <a:ahLst/>
              <a:cxnLst/>
              <a:rect l="l" t="t" r="r" b="b"/>
              <a:pathLst>
                <a:path w="80645" h="88900">
                  <a:moveTo>
                    <a:pt x="38584" y="86347"/>
                  </a:moveTo>
                  <a:lnTo>
                    <a:pt x="42480" y="88550"/>
                  </a:lnTo>
                  <a:lnTo>
                    <a:pt x="50541" y="74921"/>
                  </a:lnTo>
                  <a:lnTo>
                    <a:pt x="46472" y="72899"/>
                  </a:lnTo>
                  <a:lnTo>
                    <a:pt x="38584" y="86347"/>
                  </a:lnTo>
                  <a:close/>
                </a:path>
                <a:path w="80645" h="88900">
                  <a:moveTo>
                    <a:pt x="48584" y="69683"/>
                  </a:moveTo>
                  <a:lnTo>
                    <a:pt x="52480" y="71885"/>
                  </a:lnTo>
                  <a:lnTo>
                    <a:pt x="60541" y="58263"/>
                  </a:lnTo>
                  <a:lnTo>
                    <a:pt x="56466" y="56240"/>
                  </a:lnTo>
                  <a:lnTo>
                    <a:pt x="48584" y="69683"/>
                  </a:lnTo>
                  <a:close/>
                </a:path>
                <a:path w="80645" h="88900">
                  <a:moveTo>
                    <a:pt x="58328" y="52838"/>
                  </a:moveTo>
                  <a:lnTo>
                    <a:pt x="62224" y="55040"/>
                  </a:lnTo>
                  <a:lnTo>
                    <a:pt x="70285" y="41418"/>
                  </a:lnTo>
                  <a:lnTo>
                    <a:pt x="66216" y="39396"/>
                  </a:lnTo>
                  <a:lnTo>
                    <a:pt x="58328" y="52838"/>
                  </a:lnTo>
                  <a:close/>
                </a:path>
                <a:path w="80645" h="88900">
                  <a:moveTo>
                    <a:pt x="68089" y="36299"/>
                  </a:moveTo>
                  <a:lnTo>
                    <a:pt x="71986" y="38502"/>
                  </a:lnTo>
                  <a:lnTo>
                    <a:pt x="80047" y="24873"/>
                  </a:lnTo>
                  <a:lnTo>
                    <a:pt x="75977" y="22851"/>
                  </a:lnTo>
                  <a:lnTo>
                    <a:pt x="68089" y="36299"/>
                  </a:lnTo>
                  <a:close/>
                </a:path>
                <a:path w="80645" h="88900">
                  <a:moveTo>
                    <a:pt x="49038" y="24753"/>
                  </a:moveTo>
                  <a:lnTo>
                    <a:pt x="52934" y="26956"/>
                  </a:lnTo>
                  <a:lnTo>
                    <a:pt x="60995" y="13328"/>
                  </a:lnTo>
                  <a:lnTo>
                    <a:pt x="56920" y="11305"/>
                  </a:lnTo>
                  <a:lnTo>
                    <a:pt x="49038" y="24753"/>
                  </a:lnTo>
                  <a:close/>
                </a:path>
                <a:path w="80645" h="88900">
                  <a:moveTo>
                    <a:pt x="39270" y="41298"/>
                  </a:moveTo>
                  <a:lnTo>
                    <a:pt x="43166" y="43494"/>
                  </a:lnTo>
                  <a:lnTo>
                    <a:pt x="51227" y="29872"/>
                  </a:lnTo>
                  <a:lnTo>
                    <a:pt x="47158" y="27850"/>
                  </a:lnTo>
                  <a:lnTo>
                    <a:pt x="39270" y="41298"/>
                  </a:lnTo>
                  <a:close/>
                </a:path>
                <a:path w="80645" h="88900">
                  <a:moveTo>
                    <a:pt x="29526" y="58143"/>
                  </a:moveTo>
                  <a:lnTo>
                    <a:pt x="33423" y="60345"/>
                  </a:lnTo>
                  <a:lnTo>
                    <a:pt x="41484" y="46717"/>
                  </a:lnTo>
                  <a:lnTo>
                    <a:pt x="37414" y="44695"/>
                  </a:lnTo>
                  <a:lnTo>
                    <a:pt x="29526" y="58143"/>
                  </a:lnTo>
                  <a:close/>
                </a:path>
                <a:path w="80645" h="88900">
                  <a:moveTo>
                    <a:pt x="19526" y="74801"/>
                  </a:moveTo>
                  <a:lnTo>
                    <a:pt x="23422" y="77004"/>
                  </a:lnTo>
                  <a:lnTo>
                    <a:pt x="31483" y="63382"/>
                  </a:lnTo>
                  <a:lnTo>
                    <a:pt x="27414" y="61359"/>
                  </a:lnTo>
                  <a:lnTo>
                    <a:pt x="19526" y="74801"/>
                  </a:lnTo>
                  <a:close/>
                </a:path>
                <a:path w="80645" h="88900">
                  <a:moveTo>
                    <a:pt x="0" y="63496"/>
                  </a:moveTo>
                  <a:lnTo>
                    <a:pt x="3896" y="65698"/>
                  </a:lnTo>
                  <a:lnTo>
                    <a:pt x="11960" y="52076"/>
                  </a:lnTo>
                  <a:lnTo>
                    <a:pt x="7886" y="50053"/>
                  </a:lnTo>
                  <a:lnTo>
                    <a:pt x="0" y="63496"/>
                  </a:lnTo>
                  <a:close/>
                </a:path>
                <a:path w="80645" h="88900">
                  <a:moveTo>
                    <a:pt x="9997" y="46837"/>
                  </a:moveTo>
                  <a:lnTo>
                    <a:pt x="13894" y="49039"/>
                  </a:lnTo>
                  <a:lnTo>
                    <a:pt x="21955" y="35411"/>
                  </a:lnTo>
                  <a:lnTo>
                    <a:pt x="17885" y="33389"/>
                  </a:lnTo>
                  <a:lnTo>
                    <a:pt x="9997" y="46837"/>
                  </a:lnTo>
                  <a:close/>
                </a:path>
                <a:path w="80645" h="88900">
                  <a:moveTo>
                    <a:pt x="19747" y="29986"/>
                  </a:moveTo>
                  <a:lnTo>
                    <a:pt x="23643" y="32189"/>
                  </a:lnTo>
                  <a:lnTo>
                    <a:pt x="31704" y="18566"/>
                  </a:lnTo>
                  <a:lnTo>
                    <a:pt x="27629" y="16544"/>
                  </a:lnTo>
                  <a:lnTo>
                    <a:pt x="19747" y="29986"/>
                  </a:lnTo>
                  <a:close/>
                </a:path>
                <a:path w="80645" h="88900">
                  <a:moveTo>
                    <a:pt x="29508" y="13448"/>
                  </a:moveTo>
                  <a:lnTo>
                    <a:pt x="33405" y="15650"/>
                  </a:lnTo>
                  <a:lnTo>
                    <a:pt x="41466" y="2022"/>
                  </a:lnTo>
                  <a:lnTo>
                    <a:pt x="37396" y="0"/>
                  </a:lnTo>
                  <a:lnTo>
                    <a:pt x="29508" y="134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4286460" y="5882228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46609" y="72899"/>
                  </a:moveTo>
                  <a:lnTo>
                    <a:pt x="38584" y="86581"/>
                  </a:ln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close/>
                </a:path>
                <a:path w="88900" h="93979">
                  <a:moveTo>
                    <a:pt x="27551" y="61353"/>
                  </a:moveTo>
                  <a:lnTo>
                    <a:pt x="19527" y="75035"/>
                  </a:ln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close/>
                </a:path>
                <a:path w="88900" h="93979">
                  <a:moveTo>
                    <a:pt x="56609" y="56234"/>
                  </a:moveTo>
                  <a:lnTo>
                    <a:pt x="48584" y="69917"/>
                  </a:ln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close/>
                </a:path>
                <a:path w="88900" h="93979">
                  <a:moveTo>
                    <a:pt x="8025" y="50047"/>
                  </a:moveTo>
                  <a:lnTo>
                    <a:pt x="0" y="63730"/>
                  </a:ln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close/>
                </a:path>
                <a:path w="88900" h="93979">
                  <a:moveTo>
                    <a:pt x="37552" y="44695"/>
                  </a:moveTo>
                  <a:lnTo>
                    <a:pt x="29526" y="58371"/>
                  </a:ln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close/>
                </a:path>
                <a:path w="88900" h="93979">
                  <a:moveTo>
                    <a:pt x="66353" y="39390"/>
                  </a:moveTo>
                  <a:lnTo>
                    <a:pt x="58328" y="53072"/>
                  </a:ln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close/>
                </a:path>
                <a:path w="88900" h="93979">
                  <a:moveTo>
                    <a:pt x="18023" y="33389"/>
                  </a:moveTo>
                  <a:lnTo>
                    <a:pt x="9999" y="47065"/>
                  </a:ln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close/>
                </a:path>
                <a:path w="88900" h="93979">
                  <a:moveTo>
                    <a:pt x="47295" y="27850"/>
                  </a:moveTo>
                  <a:lnTo>
                    <a:pt x="39270" y="41526"/>
                  </a:ln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close/>
                </a:path>
                <a:path w="88900" h="93979">
                  <a:moveTo>
                    <a:pt x="76114" y="22851"/>
                  </a:moveTo>
                  <a:lnTo>
                    <a:pt x="68089" y="36527"/>
                  </a:ln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close/>
                </a:path>
                <a:path w="88900" h="93979">
                  <a:moveTo>
                    <a:pt x="27772" y="16538"/>
                  </a:moveTo>
                  <a:lnTo>
                    <a:pt x="19745" y="30220"/>
                  </a:ln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close/>
                </a:path>
                <a:path w="88900" h="93979">
                  <a:moveTo>
                    <a:pt x="57063" y="11305"/>
                  </a:moveTo>
                  <a:lnTo>
                    <a:pt x="49038" y="24987"/>
                  </a:ln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close/>
                </a:path>
                <a:path w="88900" h="93979">
                  <a:moveTo>
                    <a:pt x="37534" y="0"/>
                  </a:moveTo>
                  <a:lnTo>
                    <a:pt x="29508" y="13682"/>
                  </a:ln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4286460" y="5882228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29508" y="13682"/>
                  </a:move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lnTo>
                    <a:pt x="29508" y="13682"/>
                  </a:lnTo>
                  <a:close/>
                </a:path>
                <a:path w="88900" h="93979">
                  <a:moveTo>
                    <a:pt x="19745" y="30220"/>
                  </a:move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lnTo>
                    <a:pt x="19745" y="30220"/>
                  </a:lnTo>
                  <a:close/>
                </a:path>
                <a:path w="88900" h="93979">
                  <a:moveTo>
                    <a:pt x="9999" y="47065"/>
                  </a:move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lnTo>
                    <a:pt x="9999" y="47065"/>
                  </a:lnTo>
                  <a:close/>
                </a:path>
                <a:path w="88900" h="93979">
                  <a:moveTo>
                    <a:pt x="0" y="63730"/>
                  </a:move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lnTo>
                    <a:pt x="0" y="63730"/>
                  </a:lnTo>
                  <a:close/>
                </a:path>
                <a:path w="88900" h="93979">
                  <a:moveTo>
                    <a:pt x="19527" y="75035"/>
                  </a:move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lnTo>
                    <a:pt x="19527" y="75035"/>
                  </a:lnTo>
                  <a:close/>
                </a:path>
                <a:path w="88900" h="93979">
                  <a:moveTo>
                    <a:pt x="29526" y="58371"/>
                  </a:move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lnTo>
                    <a:pt x="29526" y="58371"/>
                  </a:lnTo>
                  <a:close/>
                </a:path>
                <a:path w="88900" h="93979">
                  <a:moveTo>
                    <a:pt x="39270" y="41526"/>
                  </a:move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lnTo>
                    <a:pt x="39270" y="41526"/>
                  </a:lnTo>
                  <a:close/>
                </a:path>
                <a:path w="88900" h="93979">
                  <a:moveTo>
                    <a:pt x="49038" y="24987"/>
                  </a:move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lnTo>
                    <a:pt x="49038" y="24987"/>
                  </a:lnTo>
                  <a:close/>
                </a:path>
                <a:path w="88900" h="93979">
                  <a:moveTo>
                    <a:pt x="68089" y="36527"/>
                  </a:move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lnTo>
                    <a:pt x="68089" y="36527"/>
                  </a:lnTo>
                  <a:close/>
                </a:path>
                <a:path w="88900" h="93979">
                  <a:moveTo>
                    <a:pt x="58328" y="53072"/>
                  </a:move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lnTo>
                    <a:pt x="58328" y="53072"/>
                  </a:lnTo>
                  <a:close/>
                </a:path>
                <a:path w="88900" h="93979">
                  <a:moveTo>
                    <a:pt x="48584" y="69917"/>
                  </a:move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lnTo>
                    <a:pt x="48584" y="69917"/>
                  </a:lnTo>
                  <a:close/>
                </a:path>
                <a:path w="88900" h="93979">
                  <a:moveTo>
                    <a:pt x="38584" y="86581"/>
                  </a:move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lnTo>
                    <a:pt x="38584" y="865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5" name="object 435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4258695" y="5946559"/>
              <a:ext cx="96409" cy="92762"/>
            </a:xfrm>
            <a:prstGeom prst="rect">
              <a:avLst/>
            </a:prstGeom>
          </p:spPr>
        </p:pic>
        <p:sp>
          <p:nvSpPr>
            <p:cNvPr id="436" name="object 436"/>
            <p:cNvSpPr/>
            <p:nvPr/>
          </p:nvSpPr>
          <p:spPr>
            <a:xfrm>
              <a:off x="4258695" y="5946558"/>
              <a:ext cx="96520" cy="93345"/>
            </a:xfrm>
            <a:custGeom>
              <a:avLst/>
              <a:gdLst/>
              <a:ahLst/>
              <a:cxnLst/>
              <a:rect l="l" t="t" r="r" b="b"/>
              <a:pathLst>
                <a:path w="96520" h="93345">
                  <a:moveTo>
                    <a:pt x="0" y="38328"/>
                  </a:moveTo>
                  <a:lnTo>
                    <a:pt x="87948" y="89359"/>
                  </a:lnTo>
                  <a:lnTo>
                    <a:pt x="90490" y="91102"/>
                  </a:lnTo>
                  <a:lnTo>
                    <a:pt x="93372" y="92264"/>
                  </a:lnTo>
                  <a:lnTo>
                    <a:pt x="96409" y="92762"/>
                  </a:lnTo>
                  <a:lnTo>
                    <a:pt x="96409" y="55338"/>
                  </a:lnTo>
                  <a:lnTo>
                    <a:pt x="0" y="0"/>
                  </a:lnTo>
                  <a:lnTo>
                    <a:pt x="0" y="38328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4258067" y="5784161"/>
              <a:ext cx="254635" cy="256540"/>
            </a:xfrm>
            <a:custGeom>
              <a:avLst/>
              <a:gdLst/>
              <a:ahLst/>
              <a:cxnLst/>
              <a:rect l="l" t="t" r="r" b="b"/>
              <a:pathLst>
                <a:path w="254635" h="256539">
                  <a:moveTo>
                    <a:pt x="254307" y="129044"/>
                  </a:moveTo>
                  <a:lnTo>
                    <a:pt x="250330" y="118405"/>
                  </a:lnTo>
                  <a:lnTo>
                    <a:pt x="244890" y="108518"/>
                  </a:lnTo>
                  <a:lnTo>
                    <a:pt x="238088" y="99538"/>
                  </a:lnTo>
                  <a:lnTo>
                    <a:pt x="230023" y="91616"/>
                  </a:lnTo>
                  <a:lnTo>
                    <a:pt x="71666" y="0"/>
                  </a:lnTo>
                  <a:lnTo>
                    <a:pt x="46644" y="8245"/>
                  </a:lnTo>
                  <a:lnTo>
                    <a:pt x="37073" y="13865"/>
                  </a:lnTo>
                  <a:lnTo>
                    <a:pt x="29017" y="21355"/>
                  </a:lnTo>
                  <a:lnTo>
                    <a:pt x="22736" y="30416"/>
                  </a:lnTo>
                  <a:lnTo>
                    <a:pt x="18486" y="40752"/>
                  </a:lnTo>
                  <a:lnTo>
                    <a:pt x="40257" y="77053"/>
                  </a:lnTo>
                  <a:lnTo>
                    <a:pt x="49828" y="78522"/>
                  </a:lnTo>
                  <a:lnTo>
                    <a:pt x="5701" y="153096"/>
                  </a:lnTo>
                  <a:lnTo>
                    <a:pt x="1857" y="157188"/>
                  </a:lnTo>
                  <a:lnTo>
                    <a:pt x="0" y="162793"/>
                  </a:lnTo>
                  <a:lnTo>
                    <a:pt x="627" y="168404"/>
                  </a:lnTo>
                  <a:lnTo>
                    <a:pt x="627" y="200725"/>
                  </a:lnTo>
                  <a:lnTo>
                    <a:pt x="88576" y="251757"/>
                  </a:lnTo>
                  <a:lnTo>
                    <a:pt x="93469" y="255912"/>
                  </a:lnTo>
                  <a:lnTo>
                    <a:pt x="100599" y="255912"/>
                  </a:lnTo>
                  <a:lnTo>
                    <a:pt x="105492" y="251757"/>
                  </a:lnTo>
                  <a:lnTo>
                    <a:pt x="223883" y="183713"/>
                  </a:lnTo>
                  <a:lnTo>
                    <a:pt x="223883" y="165002"/>
                  </a:lnTo>
                  <a:lnTo>
                    <a:pt x="233517" y="164100"/>
                  </a:lnTo>
                  <a:lnTo>
                    <a:pt x="242202" y="160324"/>
                  </a:lnTo>
                  <a:lnTo>
                    <a:pt x="249340" y="154055"/>
                  </a:lnTo>
                  <a:lnTo>
                    <a:pt x="254331" y="145673"/>
                  </a:lnTo>
                  <a:lnTo>
                    <a:pt x="254307" y="129044"/>
                  </a:lnTo>
                  <a:close/>
                </a:path>
              </a:pathLst>
            </a:custGeom>
            <a:ln w="8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5532056" y="5771039"/>
              <a:ext cx="109855" cy="62865"/>
            </a:xfrm>
            <a:custGeom>
              <a:avLst/>
              <a:gdLst/>
              <a:ahLst/>
              <a:cxnLst/>
              <a:rect l="l" t="t" r="r" b="b"/>
              <a:pathLst>
                <a:path w="109854" h="62864">
                  <a:moveTo>
                    <a:pt x="86737" y="0"/>
                  </a:moveTo>
                  <a:lnTo>
                    <a:pt x="81335" y="707"/>
                  </a:lnTo>
                  <a:lnTo>
                    <a:pt x="0" y="62397"/>
                  </a:lnTo>
                  <a:lnTo>
                    <a:pt x="50291" y="62088"/>
                  </a:lnTo>
                  <a:lnTo>
                    <a:pt x="94171" y="47686"/>
                  </a:lnTo>
                  <a:lnTo>
                    <a:pt x="109296" y="28288"/>
                  </a:lnTo>
                  <a:lnTo>
                    <a:pt x="108601" y="18802"/>
                  </a:lnTo>
                  <a:lnTo>
                    <a:pt x="104389" y="10270"/>
                  </a:lnTo>
                  <a:lnTo>
                    <a:pt x="96956" y="3780"/>
                  </a:lnTo>
                  <a:lnTo>
                    <a:pt x="92231" y="1074"/>
                  </a:lnTo>
                  <a:lnTo>
                    <a:pt x="8673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9" name="object 439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5531780" y="5757824"/>
              <a:ext cx="82893" cy="75616"/>
            </a:xfrm>
            <a:prstGeom prst="rect">
              <a:avLst/>
            </a:prstGeom>
          </p:spPr>
        </p:pic>
        <p:sp>
          <p:nvSpPr>
            <p:cNvPr id="440" name="object 440"/>
            <p:cNvSpPr/>
            <p:nvPr/>
          </p:nvSpPr>
          <p:spPr>
            <a:xfrm>
              <a:off x="5531780" y="5757824"/>
              <a:ext cx="83185" cy="76200"/>
            </a:xfrm>
            <a:custGeom>
              <a:avLst/>
              <a:gdLst/>
              <a:ahLst/>
              <a:cxnLst/>
              <a:rect l="l" t="t" r="r" b="b"/>
              <a:pathLst>
                <a:path w="83185" h="76200">
                  <a:moveTo>
                    <a:pt x="0" y="75616"/>
                  </a:moveTo>
                  <a:lnTo>
                    <a:pt x="0" y="54636"/>
                  </a:lnTo>
                  <a:lnTo>
                    <a:pt x="82893" y="0"/>
                  </a:lnTo>
                  <a:lnTo>
                    <a:pt x="82893" y="27222"/>
                  </a:lnTo>
                  <a:lnTo>
                    <a:pt x="0" y="75616"/>
                  </a:lnTo>
                  <a:close/>
                </a:path>
              </a:pathLst>
            </a:custGeom>
            <a:ln w="47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1" name="object 441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5353941" y="5653468"/>
              <a:ext cx="260731" cy="158991"/>
            </a:xfrm>
            <a:prstGeom prst="rect">
              <a:avLst/>
            </a:prstGeom>
          </p:spPr>
        </p:pic>
        <p:sp>
          <p:nvSpPr>
            <p:cNvPr id="442" name="object 442"/>
            <p:cNvSpPr/>
            <p:nvPr/>
          </p:nvSpPr>
          <p:spPr>
            <a:xfrm>
              <a:off x="5353941" y="5653468"/>
              <a:ext cx="260985" cy="159385"/>
            </a:xfrm>
            <a:custGeom>
              <a:avLst/>
              <a:gdLst/>
              <a:ahLst/>
              <a:cxnLst/>
              <a:rect l="l" t="t" r="r" b="b"/>
              <a:pathLst>
                <a:path w="260985" h="159385">
                  <a:moveTo>
                    <a:pt x="0" y="55958"/>
                  </a:moveTo>
                  <a:lnTo>
                    <a:pt x="79876" y="0"/>
                  </a:lnTo>
                  <a:lnTo>
                    <a:pt x="260731" y="104355"/>
                  </a:lnTo>
                  <a:lnTo>
                    <a:pt x="177838" y="158991"/>
                  </a:lnTo>
                  <a:lnTo>
                    <a:pt x="0" y="55958"/>
                  </a:lnTo>
                  <a:close/>
                </a:path>
              </a:pathLst>
            </a:custGeom>
            <a:ln w="47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3" name="object 443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5655364" y="5606584"/>
              <a:ext cx="210143" cy="143679"/>
            </a:xfrm>
            <a:prstGeom prst="rect">
              <a:avLst/>
            </a:prstGeom>
          </p:spPr>
        </p:pic>
        <p:pic>
          <p:nvPicPr>
            <p:cNvPr id="444" name="object 444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5479786" y="5470472"/>
              <a:ext cx="339853" cy="198019"/>
            </a:xfrm>
            <a:prstGeom prst="rect">
              <a:avLst/>
            </a:prstGeom>
          </p:spPr>
        </p:pic>
        <p:sp>
          <p:nvSpPr>
            <p:cNvPr id="445" name="object 445"/>
            <p:cNvSpPr/>
            <p:nvPr/>
          </p:nvSpPr>
          <p:spPr>
            <a:xfrm>
              <a:off x="5479786" y="5470472"/>
              <a:ext cx="340360" cy="198120"/>
            </a:xfrm>
            <a:custGeom>
              <a:avLst/>
              <a:gdLst/>
              <a:ahLst/>
              <a:cxnLst/>
              <a:rect l="l" t="t" r="r" b="b"/>
              <a:pathLst>
                <a:path w="340360" h="198120">
                  <a:moveTo>
                    <a:pt x="175578" y="198019"/>
                  </a:moveTo>
                  <a:lnTo>
                    <a:pt x="339853" y="102842"/>
                  </a:lnTo>
                  <a:lnTo>
                    <a:pt x="163519" y="0"/>
                  </a:lnTo>
                  <a:lnTo>
                    <a:pt x="0" y="96795"/>
                  </a:lnTo>
                  <a:lnTo>
                    <a:pt x="38947" y="130149"/>
                  </a:lnTo>
                  <a:lnTo>
                    <a:pt x="81532" y="158333"/>
                  </a:lnTo>
                  <a:lnTo>
                    <a:pt x="127244" y="181054"/>
                  </a:lnTo>
                  <a:lnTo>
                    <a:pt x="175578" y="198019"/>
                  </a:lnTo>
                  <a:close/>
                </a:path>
              </a:pathLst>
            </a:custGeom>
            <a:ln w="4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6" name="object 446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5667423" y="5450332"/>
              <a:ext cx="34513" cy="189528"/>
            </a:xfrm>
            <a:prstGeom prst="rect">
              <a:avLst/>
            </a:prstGeom>
          </p:spPr>
        </p:pic>
        <p:sp>
          <p:nvSpPr>
            <p:cNvPr id="447" name="object 447"/>
            <p:cNvSpPr/>
            <p:nvPr/>
          </p:nvSpPr>
          <p:spPr>
            <a:xfrm>
              <a:off x="5667423" y="5450332"/>
              <a:ext cx="34925" cy="189865"/>
            </a:xfrm>
            <a:custGeom>
              <a:avLst/>
              <a:gdLst/>
              <a:ahLst/>
              <a:cxnLst/>
              <a:rect l="l" t="t" r="r" b="b"/>
              <a:pathLst>
                <a:path w="34925" h="189864">
                  <a:moveTo>
                    <a:pt x="0" y="189528"/>
                  </a:moveTo>
                  <a:lnTo>
                    <a:pt x="0" y="20139"/>
                  </a:lnTo>
                  <a:lnTo>
                    <a:pt x="34513" y="0"/>
                  </a:lnTo>
                  <a:lnTo>
                    <a:pt x="33153" y="160792"/>
                  </a:lnTo>
                  <a:lnTo>
                    <a:pt x="0" y="189528"/>
                  </a:lnTo>
                  <a:close/>
                </a:path>
              </a:pathLst>
            </a:custGeom>
            <a:ln w="47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8" name="object 448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700576" y="5441736"/>
              <a:ext cx="64808" cy="152753"/>
            </a:xfrm>
            <a:prstGeom prst="rect">
              <a:avLst/>
            </a:prstGeom>
          </p:spPr>
        </p:pic>
        <p:sp>
          <p:nvSpPr>
            <p:cNvPr id="449" name="object 449"/>
            <p:cNvSpPr/>
            <p:nvPr/>
          </p:nvSpPr>
          <p:spPr>
            <a:xfrm>
              <a:off x="5700576" y="5441736"/>
              <a:ext cx="65405" cy="153035"/>
            </a:xfrm>
            <a:custGeom>
              <a:avLst/>
              <a:gdLst/>
              <a:ahLst/>
              <a:cxnLst/>
              <a:rect l="l" t="t" r="r" b="b"/>
              <a:pathLst>
                <a:path w="65404" h="153035">
                  <a:moveTo>
                    <a:pt x="1222" y="24437"/>
                  </a:moveTo>
                  <a:lnTo>
                    <a:pt x="64808" y="0"/>
                  </a:lnTo>
                  <a:lnTo>
                    <a:pt x="64808" y="99815"/>
                  </a:lnTo>
                  <a:lnTo>
                    <a:pt x="0" y="152753"/>
                  </a:lnTo>
                  <a:lnTo>
                    <a:pt x="1222" y="24437"/>
                  </a:lnTo>
                  <a:close/>
                </a:path>
              </a:pathLst>
            </a:custGeom>
            <a:ln w="47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0" name="object 450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5598093" y="5375197"/>
              <a:ext cx="167291" cy="90977"/>
            </a:xfrm>
            <a:prstGeom prst="rect">
              <a:avLst/>
            </a:prstGeom>
          </p:spPr>
        </p:pic>
        <p:sp>
          <p:nvSpPr>
            <p:cNvPr id="451" name="object 451"/>
            <p:cNvSpPr/>
            <p:nvPr/>
          </p:nvSpPr>
          <p:spPr>
            <a:xfrm>
              <a:off x="5598093" y="5375197"/>
              <a:ext cx="167640" cy="91440"/>
            </a:xfrm>
            <a:custGeom>
              <a:avLst/>
              <a:gdLst/>
              <a:ahLst/>
              <a:cxnLst/>
              <a:rect l="l" t="t" r="r" b="b"/>
              <a:pathLst>
                <a:path w="167639" h="91439">
                  <a:moveTo>
                    <a:pt x="103705" y="90977"/>
                  </a:moveTo>
                  <a:lnTo>
                    <a:pt x="103843" y="75135"/>
                  </a:lnTo>
                  <a:lnTo>
                    <a:pt x="0" y="15121"/>
                  </a:lnTo>
                  <a:lnTo>
                    <a:pt x="52749" y="0"/>
                  </a:lnTo>
                  <a:lnTo>
                    <a:pt x="167291" y="66539"/>
                  </a:lnTo>
                  <a:lnTo>
                    <a:pt x="103705" y="90977"/>
                  </a:lnTo>
                  <a:close/>
                </a:path>
              </a:pathLst>
            </a:custGeom>
            <a:ln w="4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2" name="object 452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5655364" y="5573314"/>
              <a:ext cx="164275" cy="167874"/>
            </a:xfrm>
            <a:prstGeom prst="rect">
              <a:avLst/>
            </a:prstGeom>
          </p:spPr>
        </p:pic>
        <p:sp>
          <p:nvSpPr>
            <p:cNvPr id="453" name="object 453"/>
            <p:cNvSpPr/>
            <p:nvPr/>
          </p:nvSpPr>
          <p:spPr>
            <a:xfrm>
              <a:off x="5655364" y="5573314"/>
              <a:ext cx="164465" cy="168275"/>
            </a:xfrm>
            <a:custGeom>
              <a:avLst/>
              <a:gdLst/>
              <a:ahLst/>
              <a:cxnLst/>
              <a:rect l="l" t="t" r="r" b="b"/>
              <a:pathLst>
                <a:path w="164464" h="168275">
                  <a:moveTo>
                    <a:pt x="0" y="95176"/>
                  </a:moveTo>
                  <a:lnTo>
                    <a:pt x="164274" y="0"/>
                  </a:lnTo>
                  <a:lnTo>
                    <a:pt x="164274" y="72593"/>
                  </a:lnTo>
                  <a:lnTo>
                    <a:pt x="0" y="167874"/>
                  </a:lnTo>
                  <a:lnTo>
                    <a:pt x="0" y="95176"/>
                  </a:lnTo>
                  <a:close/>
                </a:path>
              </a:pathLst>
            </a:custGeom>
            <a:ln w="47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4" name="object 454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5519721" y="5369143"/>
              <a:ext cx="182215" cy="101328"/>
            </a:xfrm>
            <a:prstGeom prst="rect">
              <a:avLst/>
            </a:prstGeom>
          </p:spPr>
        </p:pic>
        <p:sp>
          <p:nvSpPr>
            <p:cNvPr id="455" name="object 455"/>
            <p:cNvSpPr/>
            <p:nvPr/>
          </p:nvSpPr>
          <p:spPr>
            <a:xfrm>
              <a:off x="5519721" y="5369143"/>
              <a:ext cx="182245" cy="101600"/>
            </a:xfrm>
            <a:custGeom>
              <a:avLst/>
              <a:gdLst/>
              <a:ahLst/>
              <a:cxnLst/>
              <a:rect l="l" t="t" r="r" b="b"/>
              <a:pathLst>
                <a:path w="182245" h="101600">
                  <a:moveTo>
                    <a:pt x="0" y="16641"/>
                  </a:moveTo>
                  <a:lnTo>
                    <a:pt x="42202" y="0"/>
                  </a:lnTo>
                  <a:lnTo>
                    <a:pt x="78470" y="21201"/>
                  </a:lnTo>
                  <a:lnTo>
                    <a:pt x="182215" y="81261"/>
                  </a:lnTo>
                  <a:lnTo>
                    <a:pt x="147701" y="101328"/>
                  </a:lnTo>
                  <a:lnTo>
                    <a:pt x="107636" y="86017"/>
                  </a:lnTo>
                  <a:lnTo>
                    <a:pt x="69464" y="66685"/>
                  </a:lnTo>
                  <a:lnTo>
                    <a:pt x="33485" y="43502"/>
                  </a:lnTo>
                  <a:lnTo>
                    <a:pt x="0" y="16641"/>
                  </a:lnTo>
                  <a:close/>
                </a:path>
              </a:pathLst>
            </a:custGeom>
            <a:ln w="4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6" name="object 456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5353941" y="5709426"/>
              <a:ext cx="177838" cy="124014"/>
            </a:xfrm>
            <a:prstGeom prst="rect">
              <a:avLst/>
            </a:prstGeom>
          </p:spPr>
        </p:pic>
        <p:sp>
          <p:nvSpPr>
            <p:cNvPr id="457" name="object 457"/>
            <p:cNvSpPr/>
            <p:nvPr/>
          </p:nvSpPr>
          <p:spPr>
            <a:xfrm>
              <a:off x="5353941" y="5709426"/>
              <a:ext cx="178435" cy="124460"/>
            </a:xfrm>
            <a:custGeom>
              <a:avLst/>
              <a:gdLst/>
              <a:ahLst/>
              <a:cxnLst/>
              <a:rect l="l" t="t" r="r" b="b"/>
              <a:pathLst>
                <a:path w="178435" h="124460">
                  <a:moveTo>
                    <a:pt x="0" y="0"/>
                  </a:moveTo>
                  <a:lnTo>
                    <a:pt x="177838" y="103033"/>
                  </a:lnTo>
                  <a:lnTo>
                    <a:pt x="177838" y="124014"/>
                  </a:lnTo>
                  <a:lnTo>
                    <a:pt x="0" y="21175"/>
                  </a:lnTo>
                  <a:lnTo>
                    <a:pt x="0" y="0"/>
                  </a:lnTo>
                  <a:close/>
                </a:path>
              </a:pathLst>
            </a:custGeom>
            <a:ln w="47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5373309" y="5663931"/>
              <a:ext cx="217804" cy="135255"/>
            </a:xfrm>
            <a:custGeom>
              <a:avLst/>
              <a:gdLst/>
              <a:ahLst/>
              <a:cxnLst/>
              <a:rect l="l" t="t" r="r" b="b"/>
              <a:pathLst>
                <a:path w="217804" h="135254">
                  <a:moveTo>
                    <a:pt x="156164" y="119791"/>
                  </a:moveTo>
                  <a:lnTo>
                    <a:pt x="145295" y="126914"/>
                  </a:lnTo>
                  <a:lnTo>
                    <a:pt x="158333" y="134649"/>
                  </a:lnTo>
                  <a:lnTo>
                    <a:pt x="169202" y="127531"/>
                  </a:lnTo>
                  <a:lnTo>
                    <a:pt x="156164" y="119791"/>
                  </a:lnTo>
                  <a:close/>
                </a:path>
                <a:path w="217804" h="135254">
                  <a:moveTo>
                    <a:pt x="172310" y="108955"/>
                  </a:moveTo>
                  <a:lnTo>
                    <a:pt x="161441" y="116076"/>
                  </a:lnTo>
                  <a:lnTo>
                    <a:pt x="174479" y="123814"/>
                  </a:lnTo>
                  <a:lnTo>
                    <a:pt x="185348" y="116699"/>
                  </a:lnTo>
                  <a:lnTo>
                    <a:pt x="172310" y="108955"/>
                  </a:lnTo>
                  <a:close/>
                </a:path>
                <a:path w="217804" h="135254">
                  <a:moveTo>
                    <a:pt x="131948" y="105246"/>
                  </a:moveTo>
                  <a:lnTo>
                    <a:pt x="121079" y="112368"/>
                  </a:lnTo>
                  <a:lnTo>
                    <a:pt x="134116" y="120099"/>
                  </a:lnTo>
                  <a:lnTo>
                    <a:pt x="144986" y="112984"/>
                  </a:lnTo>
                  <a:lnTo>
                    <a:pt x="131948" y="105246"/>
                  </a:lnTo>
                  <a:close/>
                </a:path>
                <a:path w="217804" h="135254">
                  <a:moveTo>
                    <a:pt x="188450" y="98118"/>
                  </a:moveTo>
                  <a:lnTo>
                    <a:pt x="177587" y="105240"/>
                  </a:lnTo>
                  <a:lnTo>
                    <a:pt x="190625" y="112977"/>
                  </a:lnTo>
                  <a:lnTo>
                    <a:pt x="201494" y="105862"/>
                  </a:lnTo>
                  <a:lnTo>
                    <a:pt x="188450" y="98118"/>
                  </a:lnTo>
                  <a:close/>
                </a:path>
                <a:path w="217804" h="135254">
                  <a:moveTo>
                    <a:pt x="148094" y="94410"/>
                  </a:moveTo>
                  <a:lnTo>
                    <a:pt x="137225" y="101532"/>
                  </a:lnTo>
                  <a:lnTo>
                    <a:pt x="150263" y="109269"/>
                  </a:lnTo>
                  <a:lnTo>
                    <a:pt x="161132" y="102147"/>
                  </a:lnTo>
                  <a:lnTo>
                    <a:pt x="148094" y="94410"/>
                  </a:lnTo>
                  <a:close/>
                </a:path>
                <a:path w="217804" h="135254">
                  <a:moveTo>
                    <a:pt x="59300" y="61599"/>
                  </a:moveTo>
                  <a:lnTo>
                    <a:pt x="48430" y="68721"/>
                  </a:lnTo>
                  <a:lnTo>
                    <a:pt x="109900" y="105554"/>
                  </a:lnTo>
                  <a:lnTo>
                    <a:pt x="120770" y="98439"/>
                  </a:lnTo>
                  <a:lnTo>
                    <a:pt x="59300" y="61599"/>
                  </a:lnTo>
                  <a:close/>
                </a:path>
                <a:path w="217804" h="135254">
                  <a:moveTo>
                    <a:pt x="204596" y="87288"/>
                  </a:moveTo>
                  <a:lnTo>
                    <a:pt x="193733" y="94410"/>
                  </a:lnTo>
                  <a:lnTo>
                    <a:pt x="206771" y="102141"/>
                  </a:lnTo>
                  <a:lnTo>
                    <a:pt x="217641" y="95026"/>
                  </a:lnTo>
                  <a:lnTo>
                    <a:pt x="204596" y="87288"/>
                  </a:lnTo>
                  <a:close/>
                </a:path>
                <a:path w="217804" h="135254">
                  <a:moveTo>
                    <a:pt x="164234" y="83573"/>
                  </a:moveTo>
                  <a:lnTo>
                    <a:pt x="153371" y="90695"/>
                  </a:lnTo>
                  <a:lnTo>
                    <a:pt x="166409" y="98433"/>
                  </a:lnTo>
                  <a:lnTo>
                    <a:pt x="177278" y="91311"/>
                  </a:lnTo>
                  <a:lnTo>
                    <a:pt x="164234" y="83573"/>
                  </a:lnTo>
                  <a:close/>
                </a:path>
                <a:path w="217804" h="135254">
                  <a:moveTo>
                    <a:pt x="123878" y="79858"/>
                  </a:moveTo>
                  <a:lnTo>
                    <a:pt x="113009" y="86980"/>
                  </a:lnTo>
                  <a:lnTo>
                    <a:pt x="126047" y="94718"/>
                  </a:lnTo>
                  <a:lnTo>
                    <a:pt x="136916" y="87603"/>
                  </a:lnTo>
                  <a:lnTo>
                    <a:pt x="123878" y="79858"/>
                  </a:lnTo>
                  <a:close/>
                </a:path>
                <a:path w="217804" h="135254">
                  <a:moveTo>
                    <a:pt x="180380" y="72737"/>
                  </a:moveTo>
                  <a:lnTo>
                    <a:pt x="169517" y="79858"/>
                  </a:lnTo>
                  <a:lnTo>
                    <a:pt x="182555" y="87596"/>
                  </a:lnTo>
                  <a:lnTo>
                    <a:pt x="193424" y="80474"/>
                  </a:lnTo>
                  <a:lnTo>
                    <a:pt x="180380" y="72737"/>
                  </a:lnTo>
                  <a:close/>
                </a:path>
                <a:path w="217804" h="135254">
                  <a:moveTo>
                    <a:pt x="140018" y="69028"/>
                  </a:moveTo>
                  <a:lnTo>
                    <a:pt x="129155" y="76150"/>
                  </a:lnTo>
                  <a:lnTo>
                    <a:pt x="142193" y="83881"/>
                  </a:lnTo>
                  <a:lnTo>
                    <a:pt x="153062" y="76766"/>
                  </a:lnTo>
                  <a:lnTo>
                    <a:pt x="140018" y="69028"/>
                  </a:lnTo>
                  <a:close/>
                </a:path>
                <a:path w="217804" h="135254">
                  <a:moveTo>
                    <a:pt x="99662" y="65314"/>
                  </a:moveTo>
                  <a:lnTo>
                    <a:pt x="88793" y="72435"/>
                  </a:lnTo>
                  <a:lnTo>
                    <a:pt x="101831" y="80173"/>
                  </a:lnTo>
                  <a:lnTo>
                    <a:pt x="112700" y="73051"/>
                  </a:lnTo>
                  <a:lnTo>
                    <a:pt x="99662" y="65314"/>
                  </a:lnTo>
                  <a:close/>
                </a:path>
                <a:path w="217804" h="135254">
                  <a:moveTo>
                    <a:pt x="156164" y="58192"/>
                  </a:moveTo>
                  <a:lnTo>
                    <a:pt x="145301" y="65314"/>
                  </a:lnTo>
                  <a:lnTo>
                    <a:pt x="158339" y="73045"/>
                  </a:lnTo>
                  <a:lnTo>
                    <a:pt x="169208" y="65929"/>
                  </a:lnTo>
                  <a:lnTo>
                    <a:pt x="156164" y="58192"/>
                  </a:lnTo>
                  <a:close/>
                </a:path>
                <a:path w="217804" h="135254">
                  <a:moveTo>
                    <a:pt x="115802" y="54477"/>
                  </a:moveTo>
                  <a:lnTo>
                    <a:pt x="104939" y="61599"/>
                  </a:lnTo>
                  <a:lnTo>
                    <a:pt x="117977" y="69336"/>
                  </a:lnTo>
                  <a:lnTo>
                    <a:pt x="128846" y="62215"/>
                  </a:lnTo>
                  <a:lnTo>
                    <a:pt x="115802" y="54477"/>
                  </a:lnTo>
                  <a:close/>
                </a:path>
                <a:path w="217804" h="135254">
                  <a:moveTo>
                    <a:pt x="75446" y="50769"/>
                  </a:moveTo>
                  <a:lnTo>
                    <a:pt x="64577" y="57891"/>
                  </a:lnTo>
                  <a:lnTo>
                    <a:pt x="77614" y="65622"/>
                  </a:lnTo>
                  <a:lnTo>
                    <a:pt x="88484" y="58506"/>
                  </a:lnTo>
                  <a:lnTo>
                    <a:pt x="75446" y="50769"/>
                  </a:lnTo>
                  <a:close/>
                </a:path>
                <a:path w="217804" h="135254">
                  <a:moveTo>
                    <a:pt x="35084" y="47054"/>
                  </a:moveTo>
                  <a:lnTo>
                    <a:pt x="24216" y="54176"/>
                  </a:lnTo>
                  <a:lnTo>
                    <a:pt x="37252" y="61913"/>
                  </a:lnTo>
                  <a:lnTo>
                    <a:pt x="48121" y="54792"/>
                  </a:lnTo>
                  <a:lnTo>
                    <a:pt x="35084" y="47054"/>
                  </a:lnTo>
                  <a:close/>
                </a:path>
                <a:path w="217804" h="135254">
                  <a:moveTo>
                    <a:pt x="131948" y="43641"/>
                  </a:moveTo>
                  <a:lnTo>
                    <a:pt x="121085" y="50762"/>
                  </a:lnTo>
                  <a:lnTo>
                    <a:pt x="134123" y="58500"/>
                  </a:lnTo>
                  <a:lnTo>
                    <a:pt x="144992" y="51385"/>
                  </a:lnTo>
                  <a:lnTo>
                    <a:pt x="131948" y="43641"/>
                  </a:lnTo>
                  <a:close/>
                </a:path>
                <a:path w="217804" h="135254">
                  <a:moveTo>
                    <a:pt x="91586" y="39932"/>
                  </a:moveTo>
                  <a:lnTo>
                    <a:pt x="80723" y="47054"/>
                  </a:lnTo>
                  <a:lnTo>
                    <a:pt x="93761" y="54785"/>
                  </a:lnTo>
                  <a:lnTo>
                    <a:pt x="104630" y="47670"/>
                  </a:lnTo>
                  <a:lnTo>
                    <a:pt x="91586" y="39932"/>
                  </a:lnTo>
                  <a:close/>
                </a:path>
                <a:path w="217804" h="135254">
                  <a:moveTo>
                    <a:pt x="51223" y="36217"/>
                  </a:moveTo>
                  <a:lnTo>
                    <a:pt x="40360" y="43339"/>
                  </a:lnTo>
                  <a:lnTo>
                    <a:pt x="53398" y="51077"/>
                  </a:lnTo>
                  <a:lnTo>
                    <a:pt x="64268" y="43955"/>
                  </a:lnTo>
                  <a:lnTo>
                    <a:pt x="51223" y="36217"/>
                  </a:lnTo>
                  <a:close/>
                </a:path>
                <a:path w="217804" h="135254">
                  <a:moveTo>
                    <a:pt x="10865" y="32509"/>
                  </a:moveTo>
                  <a:lnTo>
                    <a:pt x="0" y="39631"/>
                  </a:lnTo>
                  <a:lnTo>
                    <a:pt x="13037" y="47362"/>
                  </a:lnTo>
                  <a:lnTo>
                    <a:pt x="23904" y="40247"/>
                  </a:lnTo>
                  <a:lnTo>
                    <a:pt x="10865" y="32509"/>
                  </a:lnTo>
                  <a:close/>
                </a:path>
                <a:path w="217804" h="135254">
                  <a:moveTo>
                    <a:pt x="107732" y="29096"/>
                  </a:moveTo>
                  <a:lnTo>
                    <a:pt x="96869" y="36217"/>
                  </a:lnTo>
                  <a:lnTo>
                    <a:pt x="109907" y="43955"/>
                  </a:lnTo>
                  <a:lnTo>
                    <a:pt x="120776" y="36833"/>
                  </a:lnTo>
                  <a:lnTo>
                    <a:pt x="107732" y="29096"/>
                  </a:lnTo>
                  <a:close/>
                </a:path>
                <a:path w="217804" h="135254">
                  <a:moveTo>
                    <a:pt x="67369" y="25381"/>
                  </a:moveTo>
                  <a:lnTo>
                    <a:pt x="56507" y="32503"/>
                  </a:lnTo>
                  <a:lnTo>
                    <a:pt x="69545" y="40240"/>
                  </a:lnTo>
                  <a:lnTo>
                    <a:pt x="80414" y="33125"/>
                  </a:lnTo>
                  <a:lnTo>
                    <a:pt x="67369" y="25381"/>
                  </a:lnTo>
                  <a:close/>
                </a:path>
                <a:path w="217804" h="135254">
                  <a:moveTo>
                    <a:pt x="27010" y="21673"/>
                  </a:moveTo>
                  <a:lnTo>
                    <a:pt x="16145" y="28794"/>
                  </a:lnTo>
                  <a:lnTo>
                    <a:pt x="29182" y="36532"/>
                  </a:lnTo>
                  <a:lnTo>
                    <a:pt x="40052" y="29410"/>
                  </a:lnTo>
                  <a:lnTo>
                    <a:pt x="27010" y="21673"/>
                  </a:lnTo>
                  <a:close/>
                </a:path>
                <a:path w="217804" h="135254">
                  <a:moveTo>
                    <a:pt x="83516" y="14544"/>
                  </a:moveTo>
                  <a:lnTo>
                    <a:pt x="72653" y="21666"/>
                  </a:lnTo>
                  <a:lnTo>
                    <a:pt x="85691" y="29404"/>
                  </a:lnTo>
                  <a:lnTo>
                    <a:pt x="96554" y="22288"/>
                  </a:lnTo>
                  <a:lnTo>
                    <a:pt x="83516" y="14544"/>
                  </a:lnTo>
                  <a:close/>
                </a:path>
                <a:path w="217804" h="135254">
                  <a:moveTo>
                    <a:pt x="43153" y="10836"/>
                  </a:moveTo>
                  <a:lnTo>
                    <a:pt x="32291" y="17958"/>
                  </a:lnTo>
                  <a:lnTo>
                    <a:pt x="45329" y="25695"/>
                  </a:lnTo>
                  <a:lnTo>
                    <a:pt x="56198" y="18574"/>
                  </a:lnTo>
                  <a:lnTo>
                    <a:pt x="43153" y="10836"/>
                  </a:lnTo>
                  <a:close/>
                </a:path>
                <a:path w="217804" h="135254">
                  <a:moveTo>
                    <a:pt x="59300" y="0"/>
                  </a:moveTo>
                  <a:lnTo>
                    <a:pt x="48437" y="7121"/>
                  </a:lnTo>
                  <a:lnTo>
                    <a:pt x="61475" y="14859"/>
                  </a:lnTo>
                  <a:lnTo>
                    <a:pt x="72338" y="7737"/>
                  </a:lnTo>
                  <a:lnTo>
                    <a:pt x="59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5373313" y="5671046"/>
              <a:ext cx="217804" cy="130810"/>
            </a:xfrm>
            <a:custGeom>
              <a:avLst/>
              <a:gdLst/>
              <a:ahLst/>
              <a:cxnLst/>
              <a:rect l="l" t="t" r="r" b="b"/>
              <a:pathLst>
                <a:path w="217804" h="130810">
                  <a:moveTo>
                    <a:pt x="48439" y="0"/>
                  </a:moveTo>
                  <a:lnTo>
                    <a:pt x="48439" y="3098"/>
                  </a:lnTo>
                  <a:lnTo>
                    <a:pt x="61466" y="10829"/>
                  </a:lnTo>
                  <a:lnTo>
                    <a:pt x="61455" y="7731"/>
                  </a:lnTo>
                  <a:lnTo>
                    <a:pt x="48439" y="0"/>
                  </a:lnTo>
                  <a:close/>
                </a:path>
                <a:path w="217804" h="130810">
                  <a:moveTo>
                    <a:pt x="61477" y="10825"/>
                  </a:moveTo>
                  <a:close/>
                </a:path>
                <a:path w="217804" h="130810">
                  <a:moveTo>
                    <a:pt x="72340" y="615"/>
                  </a:moveTo>
                  <a:lnTo>
                    <a:pt x="61470" y="7731"/>
                  </a:lnTo>
                  <a:lnTo>
                    <a:pt x="61477" y="10825"/>
                  </a:lnTo>
                  <a:lnTo>
                    <a:pt x="72340" y="3708"/>
                  </a:lnTo>
                  <a:lnTo>
                    <a:pt x="72340" y="615"/>
                  </a:lnTo>
                  <a:close/>
                </a:path>
                <a:path w="217804" h="130810">
                  <a:moveTo>
                    <a:pt x="72648" y="14551"/>
                  </a:moveTo>
                  <a:lnTo>
                    <a:pt x="72655" y="17650"/>
                  </a:lnTo>
                  <a:lnTo>
                    <a:pt x="85682" y="25381"/>
                  </a:lnTo>
                  <a:lnTo>
                    <a:pt x="85671" y="22282"/>
                  </a:lnTo>
                  <a:lnTo>
                    <a:pt x="72648" y="14551"/>
                  </a:lnTo>
                  <a:close/>
                </a:path>
                <a:path w="217804" h="130810">
                  <a:moveTo>
                    <a:pt x="85693" y="25377"/>
                  </a:moveTo>
                  <a:close/>
                </a:path>
                <a:path w="217804" h="130810">
                  <a:moveTo>
                    <a:pt x="96556" y="15167"/>
                  </a:moveTo>
                  <a:lnTo>
                    <a:pt x="85686" y="22282"/>
                  </a:lnTo>
                  <a:lnTo>
                    <a:pt x="85693" y="25377"/>
                  </a:lnTo>
                  <a:lnTo>
                    <a:pt x="96549" y="18259"/>
                  </a:lnTo>
                  <a:lnTo>
                    <a:pt x="96556" y="15167"/>
                  </a:lnTo>
                  <a:close/>
                </a:path>
                <a:path w="217804" h="130810">
                  <a:moveTo>
                    <a:pt x="96864" y="29096"/>
                  </a:moveTo>
                  <a:lnTo>
                    <a:pt x="96871" y="32188"/>
                  </a:lnTo>
                  <a:lnTo>
                    <a:pt x="109898" y="39926"/>
                  </a:lnTo>
                  <a:lnTo>
                    <a:pt x="109898" y="36833"/>
                  </a:lnTo>
                  <a:lnTo>
                    <a:pt x="96864" y="29096"/>
                  </a:lnTo>
                  <a:close/>
                </a:path>
                <a:path w="217804" h="130810">
                  <a:moveTo>
                    <a:pt x="109909" y="39921"/>
                  </a:moveTo>
                  <a:close/>
                </a:path>
                <a:path w="217804" h="130810">
                  <a:moveTo>
                    <a:pt x="120772" y="29712"/>
                  </a:moveTo>
                  <a:lnTo>
                    <a:pt x="109902" y="36833"/>
                  </a:lnTo>
                  <a:lnTo>
                    <a:pt x="109909" y="39921"/>
                  </a:lnTo>
                  <a:lnTo>
                    <a:pt x="120765" y="32811"/>
                  </a:lnTo>
                  <a:lnTo>
                    <a:pt x="120772" y="29712"/>
                  </a:lnTo>
                  <a:close/>
                </a:path>
                <a:path w="217804" h="130810">
                  <a:moveTo>
                    <a:pt x="121081" y="43641"/>
                  </a:moveTo>
                  <a:lnTo>
                    <a:pt x="121081" y="46739"/>
                  </a:lnTo>
                  <a:lnTo>
                    <a:pt x="134118" y="54477"/>
                  </a:lnTo>
                  <a:lnTo>
                    <a:pt x="134107" y="51378"/>
                  </a:lnTo>
                  <a:lnTo>
                    <a:pt x="121081" y="43641"/>
                  </a:lnTo>
                  <a:close/>
                </a:path>
                <a:path w="217804" h="130810">
                  <a:moveTo>
                    <a:pt x="144988" y="44263"/>
                  </a:moveTo>
                  <a:lnTo>
                    <a:pt x="134118" y="51378"/>
                  </a:lnTo>
                  <a:lnTo>
                    <a:pt x="134118" y="54477"/>
                  </a:lnTo>
                  <a:lnTo>
                    <a:pt x="144981" y="47355"/>
                  </a:lnTo>
                  <a:lnTo>
                    <a:pt x="144988" y="44263"/>
                  </a:lnTo>
                  <a:close/>
                </a:path>
                <a:path w="217804" h="130810">
                  <a:moveTo>
                    <a:pt x="145297" y="58185"/>
                  </a:moveTo>
                  <a:lnTo>
                    <a:pt x="145297" y="61284"/>
                  </a:lnTo>
                  <a:lnTo>
                    <a:pt x="158334" y="69028"/>
                  </a:lnTo>
                  <a:lnTo>
                    <a:pt x="158334" y="65929"/>
                  </a:lnTo>
                  <a:lnTo>
                    <a:pt x="145297" y="58185"/>
                  </a:lnTo>
                  <a:close/>
                </a:path>
                <a:path w="217804" h="130810">
                  <a:moveTo>
                    <a:pt x="169204" y="58814"/>
                  </a:moveTo>
                  <a:lnTo>
                    <a:pt x="158334" y="65929"/>
                  </a:lnTo>
                  <a:lnTo>
                    <a:pt x="158334" y="69022"/>
                  </a:lnTo>
                  <a:lnTo>
                    <a:pt x="169197" y="61907"/>
                  </a:lnTo>
                  <a:lnTo>
                    <a:pt x="169204" y="58814"/>
                  </a:lnTo>
                  <a:close/>
                </a:path>
                <a:path w="217804" h="130810">
                  <a:moveTo>
                    <a:pt x="169513" y="72743"/>
                  </a:moveTo>
                  <a:lnTo>
                    <a:pt x="169513" y="75842"/>
                  </a:lnTo>
                  <a:lnTo>
                    <a:pt x="182551" y="83580"/>
                  </a:lnTo>
                  <a:lnTo>
                    <a:pt x="182540" y="80481"/>
                  </a:lnTo>
                  <a:lnTo>
                    <a:pt x="169513" y="72743"/>
                  </a:lnTo>
                  <a:close/>
                </a:path>
                <a:path w="217804" h="130810">
                  <a:moveTo>
                    <a:pt x="193413" y="73359"/>
                  </a:moveTo>
                  <a:lnTo>
                    <a:pt x="182551" y="80481"/>
                  </a:lnTo>
                  <a:lnTo>
                    <a:pt x="182551" y="83573"/>
                  </a:lnTo>
                  <a:lnTo>
                    <a:pt x="193413" y="76458"/>
                  </a:lnTo>
                  <a:lnTo>
                    <a:pt x="193413" y="73359"/>
                  </a:lnTo>
                  <a:close/>
                </a:path>
                <a:path w="217804" h="130810">
                  <a:moveTo>
                    <a:pt x="193729" y="87282"/>
                  </a:moveTo>
                  <a:lnTo>
                    <a:pt x="193729" y="90381"/>
                  </a:lnTo>
                  <a:lnTo>
                    <a:pt x="206767" y="98125"/>
                  </a:lnTo>
                  <a:lnTo>
                    <a:pt x="206767" y="95026"/>
                  </a:lnTo>
                  <a:lnTo>
                    <a:pt x="193729" y="87282"/>
                  </a:lnTo>
                  <a:close/>
                </a:path>
                <a:path w="217804" h="130810">
                  <a:moveTo>
                    <a:pt x="217629" y="87911"/>
                  </a:moveTo>
                  <a:lnTo>
                    <a:pt x="206767" y="95026"/>
                  </a:lnTo>
                  <a:lnTo>
                    <a:pt x="206767" y="98125"/>
                  </a:lnTo>
                  <a:lnTo>
                    <a:pt x="217629" y="91003"/>
                  </a:lnTo>
                  <a:lnTo>
                    <a:pt x="217629" y="87911"/>
                  </a:lnTo>
                  <a:close/>
                </a:path>
                <a:path w="217804" h="130810">
                  <a:moveTo>
                    <a:pt x="32291" y="10829"/>
                  </a:moveTo>
                  <a:lnTo>
                    <a:pt x="32293" y="13928"/>
                  </a:lnTo>
                  <a:lnTo>
                    <a:pt x="45320" y="21666"/>
                  </a:lnTo>
                  <a:lnTo>
                    <a:pt x="45320" y="18567"/>
                  </a:lnTo>
                  <a:lnTo>
                    <a:pt x="32291" y="10829"/>
                  </a:lnTo>
                  <a:close/>
                </a:path>
                <a:path w="217804" h="130810">
                  <a:moveTo>
                    <a:pt x="45331" y="21662"/>
                  </a:moveTo>
                  <a:close/>
                </a:path>
                <a:path w="217804" h="130810">
                  <a:moveTo>
                    <a:pt x="56193" y="11452"/>
                  </a:moveTo>
                  <a:lnTo>
                    <a:pt x="45324" y="18567"/>
                  </a:lnTo>
                  <a:lnTo>
                    <a:pt x="45331" y="21662"/>
                  </a:lnTo>
                  <a:lnTo>
                    <a:pt x="56193" y="14544"/>
                  </a:lnTo>
                  <a:lnTo>
                    <a:pt x="56193" y="11452"/>
                  </a:lnTo>
                  <a:close/>
                </a:path>
                <a:path w="217804" h="130810">
                  <a:moveTo>
                    <a:pt x="69547" y="36211"/>
                  </a:moveTo>
                  <a:close/>
                </a:path>
                <a:path w="217804" h="130810">
                  <a:moveTo>
                    <a:pt x="56509" y="25387"/>
                  </a:moveTo>
                  <a:lnTo>
                    <a:pt x="56509" y="28486"/>
                  </a:lnTo>
                  <a:lnTo>
                    <a:pt x="69525" y="36211"/>
                  </a:lnTo>
                  <a:lnTo>
                    <a:pt x="69525" y="33118"/>
                  </a:lnTo>
                  <a:lnTo>
                    <a:pt x="56509" y="25387"/>
                  </a:lnTo>
                  <a:close/>
                </a:path>
                <a:path w="217804" h="130810">
                  <a:moveTo>
                    <a:pt x="69547" y="36207"/>
                  </a:moveTo>
                  <a:close/>
                </a:path>
                <a:path w="217804" h="130810">
                  <a:moveTo>
                    <a:pt x="80409" y="26003"/>
                  </a:moveTo>
                  <a:lnTo>
                    <a:pt x="69540" y="33118"/>
                  </a:lnTo>
                  <a:lnTo>
                    <a:pt x="69547" y="36207"/>
                  </a:lnTo>
                  <a:lnTo>
                    <a:pt x="80409" y="29096"/>
                  </a:lnTo>
                  <a:lnTo>
                    <a:pt x="80409" y="26003"/>
                  </a:lnTo>
                  <a:close/>
                </a:path>
                <a:path w="217804" h="130810">
                  <a:moveTo>
                    <a:pt x="80718" y="39926"/>
                  </a:moveTo>
                  <a:lnTo>
                    <a:pt x="80725" y="43025"/>
                  </a:lnTo>
                  <a:lnTo>
                    <a:pt x="93752" y="50762"/>
                  </a:lnTo>
                  <a:lnTo>
                    <a:pt x="93759" y="47668"/>
                  </a:lnTo>
                  <a:lnTo>
                    <a:pt x="80718" y="39926"/>
                  </a:lnTo>
                  <a:close/>
                </a:path>
                <a:path w="217804" h="130810">
                  <a:moveTo>
                    <a:pt x="93763" y="50758"/>
                  </a:moveTo>
                  <a:close/>
                </a:path>
                <a:path w="217804" h="130810">
                  <a:moveTo>
                    <a:pt x="104625" y="40548"/>
                  </a:moveTo>
                  <a:lnTo>
                    <a:pt x="93759" y="47668"/>
                  </a:lnTo>
                  <a:lnTo>
                    <a:pt x="93763" y="50758"/>
                  </a:lnTo>
                  <a:lnTo>
                    <a:pt x="104625" y="43647"/>
                  </a:lnTo>
                  <a:lnTo>
                    <a:pt x="104625" y="40548"/>
                  </a:lnTo>
                  <a:close/>
                </a:path>
                <a:path w="217804" h="130810">
                  <a:moveTo>
                    <a:pt x="145290" y="119791"/>
                  </a:moveTo>
                  <a:lnTo>
                    <a:pt x="145290" y="122890"/>
                  </a:lnTo>
                  <a:lnTo>
                    <a:pt x="158328" y="130630"/>
                  </a:lnTo>
                  <a:lnTo>
                    <a:pt x="158326" y="127534"/>
                  </a:lnTo>
                  <a:lnTo>
                    <a:pt x="145290" y="119791"/>
                  </a:lnTo>
                  <a:close/>
                </a:path>
                <a:path w="217804" h="130810">
                  <a:moveTo>
                    <a:pt x="169197" y="120416"/>
                  </a:moveTo>
                  <a:lnTo>
                    <a:pt x="158328" y="127534"/>
                  </a:lnTo>
                  <a:lnTo>
                    <a:pt x="158328" y="130630"/>
                  </a:lnTo>
                  <a:lnTo>
                    <a:pt x="169197" y="123511"/>
                  </a:lnTo>
                  <a:lnTo>
                    <a:pt x="169197" y="120416"/>
                  </a:lnTo>
                  <a:close/>
                </a:path>
                <a:path w="217804" h="130810">
                  <a:moveTo>
                    <a:pt x="161436" y="108955"/>
                  </a:moveTo>
                  <a:lnTo>
                    <a:pt x="161436" y="112054"/>
                  </a:lnTo>
                  <a:lnTo>
                    <a:pt x="174474" y="119794"/>
                  </a:lnTo>
                  <a:lnTo>
                    <a:pt x="174471" y="116698"/>
                  </a:lnTo>
                  <a:lnTo>
                    <a:pt x="161436" y="108955"/>
                  </a:lnTo>
                  <a:close/>
                </a:path>
                <a:path w="217804" h="130810">
                  <a:moveTo>
                    <a:pt x="185343" y="109584"/>
                  </a:moveTo>
                  <a:lnTo>
                    <a:pt x="174474" y="116698"/>
                  </a:lnTo>
                  <a:lnTo>
                    <a:pt x="174474" y="119794"/>
                  </a:lnTo>
                  <a:lnTo>
                    <a:pt x="185343" y="112676"/>
                  </a:lnTo>
                  <a:lnTo>
                    <a:pt x="185343" y="109584"/>
                  </a:lnTo>
                  <a:close/>
                </a:path>
                <a:path w="217804" h="130810">
                  <a:moveTo>
                    <a:pt x="121074" y="105246"/>
                  </a:moveTo>
                  <a:lnTo>
                    <a:pt x="121074" y="108345"/>
                  </a:lnTo>
                  <a:lnTo>
                    <a:pt x="134108" y="116081"/>
                  </a:lnTo>
                  <a:lnTo>
                    <a:pt x="134107" y="112984"/>
                  </a:lnTo>
                  <a:lnTo>
                    <a:pt x="121074" y="105246"/>
                  </a:lnTo>
                  <a:close/>
                </a:path>
                <a:path w="217804" h="130810">
                  <a:moveTo>
                    <a:pt x="134118" y="116077"/>
                  </a:moveTo>
                  <a:close/>
                </a:path>
                <a:path w="217804" h="130810">
                  <a:moveTo>
                    <a:pt x="144981" y="105869"/>
                  </a:moveTo>
                  <a:lnTo>
                    <a:pt x="134112" y="112984"/>
                  </a:lnTo>
                  <a:lnTo>
                    <a:pt x="134118" y="116077"/>
                  </a:lnTo>
                  <a:lnTo>
                    <a:pt x="144981" y="108961"/>
                  </a:lnTo>
                  <a:lnTo>
                    <a:pt x="144981" y="105869"/>
                  </a:lnTo>
                  <a:close/>
                </a:path>
                <a:path w="217804" h="130810">
                  <a:moveTo>
                    <a:pt x="177582" y="98118"/>
                  </a:moveTo>
                  <a:lnTo>
                    <a:pt x="177582" y="101217"/>
                  </a:lnTo>
                  <a:lnTo>
                    <a:pt x="190620" y="108961"/>
                  </a:lnTo>
                  <a:lnTo>
                    <a:pt x="190620" y="105862"/>
                  </a:lnTo>
                  <a:lnTo>
                    <a:pt x="177582" y="98118"/>
                  </a:lnTo>
                  <a:close/>
                </a:path>
                <a:path w="217804" h="130810">
                  <a:moveTo>
                    <a:pt x="201490" y="98747"/>
                  </a:moveTo>
                  <a:lnTo>
                    <a:pt x="190620" y="105862"/>
                  </a:lnTo>
                  <a:lnTo>
                    <a:pt x="190620" y="108961"/>
                  </a:lnTo>
                  <a:lnTo>
                    <a:pt x="201490" y="101839"/>
                  </a:lnTo>
                  <a:lnTo>
                    <a:pt x="201490" y="98747"/>
                  </a:lnTo>
                  <a:close/>
                </a:path>
                <a:path w="217804" h="130810">
                  <a:moveTo>
                    <a:pt x="137220" y="94410"/>
                  </a:moveTo>
                  <a:lnTo>
                    <a:pt x="137220" y="97509"/>
                  </a:lnTo>
                  <a:lnTo>
                    <a:pt x="150258" y="105253"/>
                  </a:lnTo>
                  <a:lnTo>
                    <a:pt x="150247" y="102147"/>
                  </a:lnTo>
                  <a:lnTo>
                    <a:pt x="137220" y="94410"/>
                  </a:lnTo>
                  <a:close/>
                </a:path>
                <a:path w="217804" h="130810">
                  <a:moveTo>
                    <a:pt x="161127" y="95032"/>
                  </a:moveTo>
                  <a:lnTo>
                    <a:pt x="150258" y="102147"/>
                  </a:lnTo>
                  <a:lnTo>
                    <a:pt x="150258" y="105246"/>
                  </a:lnTo>
                  <a:lnTo>
                    <a:pt x="161127" y="98125"/>
                  </a:lnTo>
                  <a:lnTo>
                    <a:pt x="161127" y="95032"/>
                  </a:lnTo>
                  <a:close/>
                </a:path>
                <a:path w="217804" h="130810">
                  <a:moveTo>
                    <a:pt x="48432" y="61599"/>
                  </a:moveTo>
                  <a:lnTo>
                    <a:pt x="48432" y="64698"/>
                  </a:lnTo>
                  <a:lnTo>
                    <a:pt x="109896" y="101528"/>
                  </a:lnTo>
                  <a:lnTo>
                    <a:pt x="109899" y="98437"/>
                  </a:lnTo>
                  <a:lnTo>
                    <a:pt x="48432" y="61599"/>
                  </a:lnTo>
                  <a:close/>
                </a:path>
                <a:path w="217804" h="130810">
                  <a:moveTo>
                    <a:pt x="120765" y="91317"/>
                  </a:moveTo>
                  <a:lnTo>
                    <a:pt x="109899" y="98437"/>
                  </a:lnTo>
                  <a:lnTo>
                    <a:pt x="109902" y="101527"/>
                  </a:lnTo>
                  <a:lnTo>
                    <a:pt x="120765" y="94416"/>
                  </a:lnTo>
                  <a:lnTo>
                    <a:pt x="120765" y="91317"/>
                  </a:lnTo>
                  <a:close/>
                </a:path>
                <a:path w="217804" h="130810">
                  <a:moveTo>
                    <a:pt x="153366" y="83580"/>
                  </a:moveTo>
                  <a:lnTo>
                    <a:pt x="153366" y="86679"/>
                  </a:lnTo>
                  <a:lnTo>
                    <a:pt x="166404" y="94416"/>
                  </a:lnTo>
                  <a:lnTo>
                    <a:pt x="166382" y="91311"/>
                  </a:lnTo>
                  <a:lnTo>
                    <a:pt x="153366" y="83580"/>
                  </a:lnTo>
                  <a:close/>
                </a:path>
                <a:path w="217804" h="130810">
                  <a:moveTo>
                    <a:pt x="177274" y="84196"/>
                  </a:moveTo>
                  <a:lnTo>
                    <a:pt x="166404" y="91311"/>
                  </a:lnTo>
                  <a:lnTo>
                    <a:pt x="166404" y="94410"/>
                  </a:lnTo>
                  <a:lnTo>
                    <a:pt x="177274" y="87288"/>
                  </a:lnTo>
                  <a:lnTo>
                    <a:pt x="177274" y="84196"/>
                  </a:lnTo>
                  <a:close/>
                </a:path>
                <a:path w="217804" h="130810">
                  <a:moveTo>
                    <a:pt x="113004" y="79858"/>
                  </a:moveTo>
                  <a:lnTo>
                    <a:pt x="113004" y="82957"/>
                  </a:lnTo>
                  <a:lnTo>
                    <a:pt x="126038" y="90695"/>
                  </a:lnTo>
                  <a:lnTo>
                    <a:pt x="126045" y="87601"/>
                  </a:lnTo>
                  <a:lnTo>
                    <a:pt x="113004" y="79858"/>
                  </a:lnTo>
                  <a:close/>
                </a:path>
                <a:path w="217804" h="130810">
                  <a:moveTo>
                    <a:pt x="126049" y="90691"/>
                  </a:moveTo>
                  <a:close/>
                </a:path>
                <a:path w="217804" h="130810">
                  <a:moveTo>
                    <a:pt x="136911" y="80481"/>
                  </a:moveTo>
                  <a:lnTo>
                    <a:pt x="126045" y="87601"/>
                  </a:lnTo>
                  <a:lnTo>
                    <a:pt x="126049" y="90691"/>
                  </a:lnTo>
                  <a:lnTo>
                    <a:pt x="136911" y="83580"/>
                  </a:lnTo>
                  <a:lnTo>
                    <a:pt x="136911" y="80481"/>
                  </a:lnTo>
                  <a:close/>
                </a:path>
                <a:path w="217804" h="130810">
                  <a:moveTo>
                    <a:pt x="129150" y="69022"/>
                  </a:moveTo>
                  <a:lnTo>
                    <a:pt x="129150" y="72121"/>
                  </a:lnTo>
                  <a:lnTo>
                    <a:pt x="142188" y="79865"/>
                  </a:lnTo>
                  <a:lnTo>
                    <a:pt x="142188" y="76766"/>
                  </a:lnTo>
                  <a:lnTo>
                    <a:pt x="129150" y="69022"/>
                  </a:lnTo>
                  <a:close/>
                </a:path>
                <a:path w="217804" h="130810">
                  <a:moveTo>
                    <a:pt x="153058" y="69644"/>
                  </a:moveTo>
                  <a:lnTo>
                    <a:pt x="142188" y="76766"/>
                  </a:lnTo>
                  <a:lnTo>
                    <a:pt x="142188" y="79858"/>
                  </a:lnTo>
                  <a:lnTo>
                    <a:pt x="153058" y="72743"/>
                  </a:lnTo>
                  <a:lnTo>
                    <a:pt x="153058" y="69644"/>
                  </a:lnTo>
                  <a:close/>
                </a:path>
                <a:path w="217804" h="130810">
                  <a:moveTo>
                    <a:pt x="88788" y="65314"/>
                  </a:moveTo>
                  <a:lnTo>
                    <a:pt x="88795" y="68413"/>
                  </a:lnTo>
                  <a:lnTo>
                    <a:pt x="101826" y="76146"/>
                  </a:lnTo>
                  <a:lnTo>
                    <a:pt x="101821" y="73051"/>
                  </a:lnTo>
                  <a:lnTo>
                    <a:pt x="88788" y="65314"/>
                  </a:lnTo>
                  <a:close/>
                </a:path>
                <a:path w="217804" h="130810">
                  <a:moveTo>
                    <a:pt x="112695" y="65936"/>
                  </a:moveTo>
                  <a:lnTo>
                    <a:pt x="101826" y="73051"/>
                  </a:lnTo>
                  <a:lnTo>
                    <a:pt x="101833" y="76146"/>
                  </a:lnTo>
                  <a:lnTo>
                    <a:pt x="112695" y="69028"/>
                  </a:lnTo>
                  <a:lnTo>
                    <a:pt x="112695" y="65936"/>
                  </a:lnTo>
                  <a:close/>
                </a:path>
                <a:path w="217804" h="130810">
                  <a:moveTo>
                    <a:pt x="104934" y="54477"/>
                  </a:moveTo>
                  <a:lnTo>
                    <a:pt x="104941" y="57576"/>
                  </a:lnTo>
                  <a:lnTo>
                    <a:pt x="117972" y="65310"/>
                  </a:lnTo>
                  <a:lnTo>
                    <a:pt x="117968" y="62215"/>
                  </a:lnTo>
                  <a:lnTo>
                    <a:pt x="104934" y="54477"/>
                  </a:lnTo>
                  <a:close/>
                </a:path>
                <a:path w="217804" h="130810">
                  <a:moveTo>
                    <a:pt x="128841" y="55099"/>
                  </a:moveTo>
                  <a:lnTo>
                    <a:pt x="117972" y="62215"/>
                  </a:lnTo>
                  <a:lnTo>
                    <a:pt x="117979" y="65309"/>
                  </a:lnTo>
                  <a:lnTo>
                    <a:pt x="128841" y="58192"/>
                  </a:lnTo>
                  <a:lnTo>
                    <a:pt x="128841" y="55099"/>
                  </a:lnTo>
                  <a:close/>
                </a:path>
                <a:path w="217804" h="130810">
                  <a:moveTo>
                    <a:pt x="64579" y="50762"/>
                  </a:moveTo>
                  <a:lnTo>
                    <a:pt x="64579" y="53861"/>
                  </a:lnTo>
                  <a:lnTo>
                    <a:pt x="77605" y="61599"/>
                  </a:lnTo>
                  <a:lnTo>
                    <a:pt x="77605" y="58500"/>
                  </a:lnTo>
                  <a:lnTo>
                    <a:pt x="64579" y="50762"/>
                  </a:lnTo>
                  <a:close/>
                </a:path>
                <a:path w="217804" h="130810">
                  <a:moveTo>
                    <a:pt x="77616" y="61594"/>
                  </a:moveTo>
                  <a:close/>
                </a:path>
                <a:path w="217804" h="130810">
                  <a:moveTo>
                    <a:pt x="88479" y="51385"/>
                  </a:moveTo>
                  <a:lnTo>
                    <a:pt x="77610" y="58500"/>
                  </a:lnTo>
                  <a:lnTo>
                    <a:pt x="77616" y="61594"/>
                  </a:lnTo>
                  <a:lnTo>
                    <a:pt x="88479" y="54477"/>
                  </a:lnTo>
                  <a:lnTo>
                    <a:pt x="88479" y="51385"/>
                  </a:lnTo>
                  <a:close/>
                </a:path>
                <a:path w="217804" h="130810">
                  <a:moveTo>
                    <a:pt x="29186" y="32503"/>
                  </a:moveTo>
                  <a:close/>
                </a:path>
                <a:path w="217804" h="130810">
                  <a:moveTo>
                    <a:pt x="16145" y="21666"/>
                  </a:moveTo>
                  <a:lnTo>
                    <a:pt x="16147" y="24765"/>
                  </a:lnTo>
                  <a:lnTo>
                    <a:pt x="29175" y="32503"/>
                  </a:lnTo>
                  <a:lnTo>
                    <a:pt x="29174" y="29404"/>
                  </a:lnTo>
                  <a:lnTo>
                    <a:pt x="16145" y="21666"/>
                  </a:lnTo>
                  <a:close/>
                </a:path>
                <a:path w="217804" h="130810">
                  <a:moveTo>
                    <a:pt x="40047" y="22288"/>
                  </a:moveTo>
                  <a:lnTo>
                    <a:pt x="29179" y="29404"/>
                  </a:lnTo>
                  <a:lnTo>
                    <a:pt x="29186" y="32498"/>
                  </a:lnTo>
                  <a:lnTo>
                    <a:pt x="40047" y="25381"/>
                  </a:lnTo>
                  <a:lnTo>
                    <a:pt x="40047" y="22288"/>
                  </a:lnTo>
                  <a:close/>
                </a:path>
                <a:path w="217804" h="130810">
                  <a:moveTo>
                    <a:pt x="53400" y="47047"/>
                  </a:moveTo>
                  <a:close/>
                </a:path>
                <a:path w="217804" h="130810">
                  <a:moveTo>
                    <a:pt x="40362" y="36224"/>
                  </a:moveTo>
                  <a:lnTo>
                    <a:pt x="40362" y="39323"/>
                  </a:lnTo>
                  <a:lnTo>
                    <a:pt x="53378" y="47047"/>
                  </a:lnTo>
                  <a:lnTo>
                    <a:pt x="53378" y="43955"/>
                  </a:lnTo>
                  <a:lnTo>
                    <a:pt x="40362" y="36224"/>
                  </a:lnTo>
                  <a:close/>
                </a:path>
                <a:path w="217804" h="130810">
                  <a:moveTo>
                    <a:pt x="53400" y="47043"/>
                  </a:moveTo>
                  <a:close/>
                </a:path>
                <a:path w="217804" h="130810">
                  <a:moveTo>
                    <a:pt x="64263" y="36833"/>
                  </a:moveTo>
                  <a:lnTo>
                    <a:pt x="53394" y="43955"/>
                  </a:lnTo>
                  <a:lnTo>
                    <a:pt x="53400" y="47043"/>
                  </a:lnTo>
                  <a:lnTo>
                    <a:pt x="64263" y="39932"/>
                  </a:lnTo>
                  <a:lnTo>
                    <a:pt x="64263" y="36833"/>
                  </a:lnTo>
                  <a:close/>
                </a:path>
                <a:path w="217804" h="130810">
                  <a:moveTo>
                    <a:pt x="13040" y="43339"/>
                  </a:moveTo>
                  <a:close/>
                </a:path>
                <a:path w="217804" h="130810">
                  <a:moveTo>
                    <a:pt x="0" y="32503"/>
                  </a:moveTo>
                  <a:lnTo>
                    <a:pt x="1" y="35602"/>
                  </a:lnTo>
                  <a:lnTo>
                    <a:pt x="13029" y="43339"/>
                  </a:lnTo>
                  <a:lnTo>
                    <a:pt x="13028" y="40240"/>
                  </a:lnTo>
                  <a:lnTo>
                    <a:pt x="0" y="32503"/>
                  </a:lnTo>
                  <a:close/>
                </a:path>
                <a:path w="217804" h="130810">
                  <a:moveTo>
                    <a:pt x="23900" y="33125"/>
                  </a:moveTo>
                  <a:lnTo>
                    <a:pt x="13033" y="40240"/>
                  </a:lnTo>
                  <a:lnTo>
                    <a:pt x="13040" y="43335"/>
                  </a:lnTo>
                  <a:lnTo>
                    <a:pt x="23899" y="36217"/>
                  </a:lnTo>
                  <a:lnTo>
                    <a:pt x="23900" y="33125"/>
                  </a:lnTo>
                  <a:close/>
                </a:path>
                <a:path w="217804" h="130810">
                  <a:moveTo>
                    <a:pt x="37254" y="57884"/>
                  </a:moveTo>
                  <a:close/>
                </a:path>
                <a:path w="217804" h="130810">
                  <a:moveTo>
                    <a:pt x="24215" y="47054"/>
                  </a:moveTo>
                  <a:lnTo>
                    <a:pt x="24216" y="50153"/>
                  </a:lnTo>
                  <a:lnTo>
                    <a:pt x="37232" y="57884"/>
                  </a:lnTo>
                  <a:lnTo>
                    <a:pt x="37243" y="54792"/>
                  </a:lnTo>
                  <a:lnTo>
                    <a:pt x="24215" y="47054"/>
                  </a:lnTo>
                  <a:close/>
                </a:path>
                <a:path w="217804" h="130810">
                  <a:moveTo>
                    <a:pt x="37254" y="57880"/>
                  </a:moveTo>
                  <a:close/>
                </a:path>
                <a:path w="217804" h="130810">
                  <a:moveTo>
                    <a:pt x="48117" y="47670"/>
                  </a:moveTo>
                  <a:lnTo>
                    <a:pt x="37248" y="54792"/>
                  </a:lnTo>
                  <a:lnTo>
                    <a:pt x="37254" y="57880"/>
                  </a:lnTo>
                  <a:lnTo>
                    <a:pt x="48117" y="50769"/>
                  </a:lnTo>
                  <a:lnTo>
                    <a:pt x="48117" y="4767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5781274" y="5596140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4" h="50800">
                  <a:moveTo>
                    <a:pt x="20634" y="0"/>
                  </a:moveTo>
                  <a:lnTo>
                    <a:pt x="11237" y="5909"/>
                  </a:lnTo>
                  <a:lnTo>
                    <a:pt x="11237" y="44551"/>
                  </a:lnTo>
                  <a:lnTo>
                    <a:pt x="20634" y="38642"/>
                  </a:lnTo>
                  <a:lnTo>
                    <a:pt x="20634" y="0"/>
                  </a:lnTo>
                  <a:close/>
                </a:path>
                <a:path w="20954" h="50800">
                  <a:moveTo>
                    <a:pt x="5211" y="8936"/>
                  </a:moveTo>
                  <a:lnTo>
                    <a:pt x="0" y="11956"/>
                  </a:lnTo>
                  <a:lnTo>
                    <a:pt x="0" y="50598"/>
                  </a:lnTo>
                  <a:lnTo>
                    <a:pt x="5211" y="47572"/>
                  </a:lnTo>
                  <a:lnTo>
                    <a:pt x="5211" y="893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5781274" y="5596140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4" h="50800">
                  <a:moveTo>
                    <a:pt x="11237" y="5909"/>
                  </a:moveTo>
                  <a:lnTo>
                    <a:pt x="20634" y="0"/>
                  </a:lnTo>
                  <a:lnTo>
                    <a:pt x="20634" y="38642"/>
                  </a:lnTo>
                  <a:lnTo>
                    <a:pt x="11237" y="44551"/>
                  </a:lnTo>
                  <a:lnTo>
                    <a:pt x="11237" y="5909"/>
                  </a:lnTo>
                  <a:close/>
                </a:path>
                <a:path w="20954" h="50800">
                  <a:moveTo>
                    <a:pt x="0" y="11956"/>
                  </a:moveTo>
                  <a:lnTo>
                    <a:pt x="5211" y="8936"/>
                  </a:lnTo>
                  <a:lnTo>
                    <a:pt x="5211" y="47572"/>
                  </a:lnTo>
                  <a:lnTo>
                    <a:pt x="0" y="50598"/>
                  </a:lnTo>
                  <a:lnTo>
                    <a:pt x="0" y="1195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" name="object 462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5479786" y="5385784"/>
              <a:ext cx="187636" cy="355404"/>
            </a:xfrm>
            <a:prstGeom prst="rect">
              <a:avLst/>
            </a:prstGeom>
          </p:spPr>
        </p:pic>
        <p:sp>
          <p:nvSpPr>
            <p:cNvPr id="463" name="object 463"/>
            <p:cNvSpPr/>
            <p:nvPr/>
          </p:nvSpPr>
          <p:spPr>
            <a:xfrm>
              <a:off x="5519721" y="5385784"/>
              <a:ext cx="147955" cy="254635"/>
            </a:xfrm>
            <a:custGeom>
              <a:avLst/>
              <a:gdLst/>
              <a:ahLst/>
              <a:cxnLst/>
              <a:rect l="l" t="t" r="r" b="b"/>
              <a:pathLst>
                <a:path w="147954" h="254635">
                  <a:moveTo>
                    <a:pt x="147701" y="254075"/>
                  </a:moveTo>
                  <a:lnTo>
                    <a:pt x="107018" y="240530"/>
                  </a:lnTo>
                  <a:lnTo>
                    <a:pt x="68537" y="221981"/>
                  </a:lnTo>
                  <a:lnTo>
                    <a:pt x="32713" y="198684"/>
                  </a:lnTo>
                  <a:lnTo>
                    <a:pt x="0" y="170895"/>
                  </a:lnTo>
                  <a:lnTo>
                    <a:pt x="0" y="0"/>
                  </a:lnTo>
                  <a:lnTo>
                    <a:pt x="33427" y="26955"/>
                  </a:lnTo>
                  <a:lnTo>
                    <a:pt x="69392" y="50173"/>
                  </a:lnTo>
                  <a:lnTo>
                    <a:pt x="107587" y="69477"/>
                  </a:lnTo>
                  <a:lnTo>
                    <a:pt x="147701" y="84687"/>
                  </a:lnTo>
                  <a:lnTo>
                    <a:pt x="147701" y="254075"/>
                  </a:lnTo>
                  <a:close/>
                </a:path>
              </a:pathLst>
            </a:custGeom>
            <a:ln w="47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4" name="object 464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5477424" y="5393193"/>
              <a:ext cx="255656" cy="350358"/>
            </a:xfrm>
            <a:prstGeom prst="rect">
              <a:avLst/>
            </a:prstGeom>
          </p:spPr>
        </p:pic>
        <p:sp>
          <p:nvSpPr>
            <p:cNvPr id="465" name="object 465"/>
            <p:cNvSpPr/>
            <p:nvPr/>
          </p:nvSpPr>
          <p:spPr>
            <a:xfrm>
              <a:off x="5353941" y="5369143"/>
              <a:ext cx="466090" cy="464820"/>
            </a:xfrm>
            <a:custGeom>
              <a:avLst/>
              <a:gdLst/>
              <a:ahLst/>
              <a:cxnLst/>
              <a:rect l="l" t="t" r="r" b="b"/>
              <a:pathLst>
                <a:path w="466089" h="464820">
                  <a:moveTo>
                    <a:pt x="301422" y="372046"/>
                  </a:moveTo>
                  <a:lnTo>
                    <a:pt x="465697" y="276764"/>
                  </a:lnTo>
                  <a:lnTo>
                    <a:pt x="465697" y="204171"/>
                  </a:lnTo>
                  <a:lnTo>
                    <a:pt x="411443" y="172408"/>
                  </a:lnTo>
                  <a:lnTo>
                    <a:pt x="411443" y="72593"/>
                  </a:lnTo>
                  <a:lnTo>
                    <a:pt x="296901" y="6053"/>
                  </a:lnTo>
                  <a:lnTo>
                    <a:pt x="244151" y="21175"/>
                  </a:lnTo>
                  <a:lnTo>
                    <a:pt x="207982" y="0"/>
                  </a:lnTo>
                  <a:lnTo>
                    <a:pt x="165779" y="16641"/>
                  </a:lnTo>
                  <a:lnTo>
                    <a:pt x="165779" y="175435"/>
                  </a:lnTo>
                  <a:lnTo>
                    <a:pt x="125844" y="198124"/>
                  </a:lnTo>
                  <a:lnTo>
                    <a:pt x="125844" y="270717"/>
                  </a:lnTo>
                  <a:lnTo>
                    <a:pt x="164758" y="304141"/>
                  </a:lnTo>
                  <a:lnTo>
                    <a:pt x="207334" y="332368"/>
                  </a:lnTo>
                  <a:lnTo>
                    <a:pt x="253061" y="355102"/>
                  </a:lnTo>
                  <a:lnTo>
                    <a:pt x="301422" y="372046"/>
                  </a:lnTo>
                  <a:close/>
                </a:path>
                <a:path w="466089" h="464820">
                  <a:moveTo>
                    <a:pt x="0" y="340283"/>
                  </a:moveTo>
                  <a:lnTo>
                    <a:pt x="79876" y="284325"/>
                  </a:lnTo>
                  <a:lnTo>
                    <a:pt x="260731" y="388680"/>
                  </a:lnTo>
                  <a:lnTo>
                    <a:pt x="260731" y="415903"/>
                  </a:lnTo>
                  <a:lnTo>
                    <a:pt x="177838" y="464297"/>
                  </a:lnTo>
                  <a:lnTo>
                    <a:pt x="0" y="361458"/>
                  </a:lnTo>
                  <a:lnTo>
                    <a:pt x="0" y="340283"/>
                  </a:lnTo>
                  <a:close/>
                </a:path>
              </a:pathLst>
            </a:custGeom>
            <a:ln w="9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6" name="object 466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5571290" y="5647754"/>
              <a:ext cx="76830" cy="68178"/>
            </a:xfrm>
            <a:prstGeom prst="rect">
              <a:avLst/>
            </a:prstGeom>
          </p:spPr>
        </p:pic>
        <p:sp>
          <p:nvSpPr>
            <p:cNvPr id="467" name="object 467"/>
            <p:cNvSpPr/>
            <p:nvPr/>
          </p:nvSpPr>
          <p:spPr>
            <a:xfrm>
              <a:off x="5623827" y="5609755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10619" y="4710"/>
                  </a:moveTo>
                  <a:lnTo>
                    <a:pt x="8753" y="1487"/>
                  </a:lnTo>
                  <a:lnTo>
                    <a:pt x="5276" y="0"/>
                  </a:lnTo>
                  <a:lnTo>
                    <a:pt x="2865" y="1388"/>
                  </a:lnTo>
                  <a:lnTo>
                    <a:pt x="446" y="2784"/>
                  </a:lnTo>
                  <a:lnTo>
                    <a:pt x="0" y="6525"/>
                  </a:lnTo>
                  <a:lnTo>
                    <a:pt x="1866" y="9748"/>
                  </a:lnTo>
                  <a:lnTo>
                    <a:pt x="3732" y="12972"/>
                  </a:lnTo>
                  <a:lnTo>
                    <a:pt x="7202" y="14459"/>
                  </a:lnTo>
                  <a:lnTo>
                    <a:pt x="9620" y="13064"/>
                  </a:lnTo>
                  <a:lnTo>
                    <a:pt x="12039" y="11675"/>
                  </a:lnTo>
                  <a:lnTo>
                    <a:pt x="12485" y="7934"/>
                  </a:lnTo>
                  <a:lnTo>
                    <a:pt x="10619" y="47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8" name="object 468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5537813" y="5423588"/>
              <a:ext cx="107004" cy="180290"/>
            </a:xfrm>
            <a:prstGeom prst="rect">
              <a:avLst/>
            </a:prstGeom>
          </p:spPr>
        </p:pic>
        <p:sp>
          <p:nvSpPr>
            <p:cNvPr id="469" name="object 469"/>
            <p:cNvSpPr/>
            <p:nvPr/>
          </p:nvSpPr>
          <p:spPr>
            <a:xfrm>
              <a:off x="5537812" y="5423588"/>
              <a:ext cx="107314" cy="186055"/>
            </a:xfrm>
            <a:custGeom>
              <a:avLst/>
              <a:gdLst/>
              <a:ahLst/>
              <a:cxnLst/>
              <a:rect l="l" t="t" r="r" b="b"/>
              <a:pathLst>
                <a:path w="107314" h="186054">
                  <a:moveTo>
                    <a:pt x="4534" y="119667"/>
                  </a:moveTo>
                  <a:lnTo>
                    <a:pt x="4534" y="4520"/>
                  </a:lnTo>
                  <a:lnTo>
                    <a:pt x="0" y="0"/>
                  </a:lnTo>
                  <a:lnTo>
                    <a:pt x="23725" y="20674"/>
                  </a:lnTo>
                  <a:lnTo>
                    <a:pt x="49665" y="38267"/>
                  </a:lnTo>
                  <a:lnTo>
                    <a:pt x="77523" y="52607"/>
                  </a:lnTo>
                  <a:lnTo>
                    <a:pt x="107004" y="63518"/>
                  </a:lnTo>
                  <a:lnTo>
                    <a:pt x="107004" y="185754"/>
                  </a:lnTo>
                  <a:lnTo>
                    <a:pt x="107004" y="180290"/>
                  </a:lnTo>
                  <a:lnTo>
                    <a:pt x="79398" y="168700"/>
                  </a:lnTo>
                  <a:lnTo>
                    <a:pt x="53011" y="154671"/>
                  </a:lnTo>
                  <a:lnTo>
                    <a:pt x="28003" y="138295"/>
                  </a:lnTo>
                  <a:lnTo>
                    <a:pt x="4534" y="119667"/>
                  </a:lnTo>
                  <a:close/>
                </a:path>
              </a:pathLst>
            </a:custGeom>
            <a:ln w="47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0" name="object 470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5598450" y="5673406"/>
              <a:ext cx="381651" cy="335561"/>
            </a:xfrm>
            <a:prstGeom prst="rect">
              <a:avLst/>
            </a:prstGeom>
          </p:spPr>
        </p:pic>
        <p:sp>
          <p:nvSpPr>
            <p:cNvPr id="471" name="object 471"/>
            <p:cNvSpPr/>
            <p:nvPr/>
          </p:nvSpPr>
          <p:spPr>
            <a:xfrm>
              <a:off x="5598450" y="5673406"/>
              <a:ext cx="382270" cy="335915"/>
            </a:xfrm>
            <a:custGeom>
              <a:avLst/>
              <a:gdLst/>
              <a:ahLst/>
              <a:cxnLst/>
              <a:rect l="l" t="t" r="r" b="b"/>
              <a:pathLst>
                <a:path w="382270" h="335914">
                  <a:moveTo>
                    <a:pt x="61672" y="290537"/>
                  </a:moveTo>
                  <a:lnTo>
                    <a:pt x="107290" y="310504"/>
                  </a:lnTo>
                  <a:lnTo>
                    <a:pt x="154851" y="324749"/>
                  </a:lnTo>
                  <a:lnTo>
                    <a:pt x="203809" y="333143"/>
                  </a:lnTo>
                  <a:lnTo>
                    <a:pt x="253622" y="335561"/>
                  </a:lnTo>
                  <a:lnTo>
                    <a:pt x="269750" y="334343"/>
                  </a:lnTo>
                  <a:lnTo>
                    <a:pt x="285547" y="331187"/>
                  </a:lnTo>
                  <a:lnTo>
                    <a:pt x="300838" y="326142"/>
                  </a:lnTo>
                  <a:lnTo>
                    <a:pt x="315445" y="319252"/>
                  </a:lnTo>
                  <a:lnTo>
                    <a:pt x="320892" y="323216"/>
                  </a:lnTo>
                  <a:lnTo>
                    <a:pt x="327163" y="325263"/>
                  </a:lnTo>
                  <a:lnTo>
                    <a:pt x="333766" y="325313"/>
                  </a:lnTo>
                  <a:lnTo>
                    <a:pt x="340208" y="323287"/>
                  </a:lnTo>
                  <a:lnTo>
                    <a:pt x="353301" y="315368"/>
                  </a:lnTo>
                  <a:lnTo>
                    <a:pt x="364732" y="305400"/>
                  </a:lnTo>
                  <a:lnTo>
                    <a:pt x="374262" y="293632"/>
                  </a:lnTo>
                  <a:lnTo>
                    <a:pt x="381651" y="280311"/>
                  </a:lnTo>
                  <a:lnTo>
                    <a:pt x="381651" y="157590"/>
                  </a:lnTo>
                  <a:lnTo>
                    <a:pt x="372382" y="111088"/>
                  </a:lnTo>
                  <a:lnTo>
                    <a:pt x="350773" y="69808"/>
                  </a:lnTo>
                  <a:lnTo>
                    <a:pt x="318484" y="36058"/>
                  </a:lnTo>
                  <a:lnTo>
                    <a:pt x="277173" y="12147"/>
                  </a:lnTo>
                </a:path>
                <a:path w="382270" h="335914">
                  <a:moveTo>
                    <a:pt x="104765" y="0"/>
                  </a:moveTo>
                  <a:lnTo>
                    <a:pt x="63156" y="24681"/>
                  </a:lnTo>
                  <a:lnTo>
                    <a:pt x="30730" y="59192"/>
                  </a:lnTo>
                  <a:lnTo>
                    <a:pt x="9131" y="101206"/>
                  </a:lnTo>
                  <a:lnTo>
                    <a:pt x="0" y="148397"/>
                  </a:lnTo>
                  <a:lnTo>
                    <a:pt x="564" y="217954"/>
                  </a:lnTo>
                  <a:lnTo>
                    <a:pt x="13020" y="254467"/>
                  </a:lnTo>
                  <a:lnTo>
                    <a:pt x="40826" y="269830"/>
                  </a:lnTo>
                  <a:lnTo>
                    <a:pt x="47323" y="267972"/>
                  </a:lnTo>
                  <a:lnTo>
                    <a:pt x="48817" y="274754"/>
                  </a:lnTo>
                  <a:lnTo>
                    <a:pt x="51807" y="280933"/>
                  </a:lnTo>
                  <a:lnTo>
                    <a:pt x="56142" y="286273"/>
                  </a:lnTo>
                  <a:lnTo>
                    <a:pt x="61672" y="290537"/>
                  </a:lnTo>
                </a:path>
              </a:pathLst>
            </a:custGeom>
            <a:ln w="6506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2" name="object 472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5680769" y="5493521"/>
              <a:ext cx="227081" cy="224983"/>
            </a:xfrm>
            <a:prstGeom prst="rect">
              <a:avLst/>
            </a:prstGeom>
          </p:spPr>
        </p:pic>
        <p:pic>
          <p:nvPicPr>
            <p:cNvPr id="473" name="object 473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5637553" y="5490267"/>
              <a:ext cx="283210" cy="505654"/>
            </a:xfrm>
            <a:prstGeom prst="rect">
              <a:avLst/>
            </a:prstGeom>
          </p:spPr>
        </p:pic>
        <p:sp>
          <p:nvSpPr>
            <p:cNvPr id="474" name="object 474"/>
            <p:cNvSpPr/>
            <p:nvPr/>
          </p:nvSpPr>
          <p:spPr>
            <a:xfrm>
              <a:off x="5598450" y="5493514"/>
              <a:ext cx="382270" cy="515620"/>
            </a:xfrm>
            <a:custGeom>
              <a:avLst/>
              <a:gdLst/>
              <a:ahLst/>
              <a:cxnLst/>
              <a:rect l="l" t="t" r="r" b="b"/>
              <a:pathLst>
                <a:path w="382270" h="515620">
                  <a:moveTo>
                    <a:pt x="104765" y="179891"/>
                  </a:moveTo>
                  <a:lnTo>
                    <a:pt x="63487" y="204901"/>
                  </a:lnTo>
                  <a:lnTo>
                    <a:pt x="31222" y="239459"/>
                  </a:lnTo>
                  <a:lnTo>
                    <a:pt x="9537" y="281346"/>
                  </a:lnTo>
                  <a:lnTo>
                    <a:pt x="0" y="328343"/>
                  </a:lnTo>
                  <a:lnTo>
                    <a:pt x="564" y="397846"/>
                  </a:lnTo>
                  <a:lnTo>
                    <a:pt x="13020" y="434358"/>
                  </a:lnTo>
                  <a:lnTo>
                    <a:pt x="40826" y="449722"/>
                  </a:lnTo>
                  <a:lnTo>
                    <a:pt x="47323" y="447864"/>
                  </a:lnTo>
                  <a:lnTo>
                    <a:pt x="48817" y="454646"/>
                  </a:lnTo>
                  <a:lnTo>
                    <a:pt x="107290" y="490396"/>
                  </a:lnTo>
                  <a:lnTo>
                    <a:pt x="154851" y="504640"/>
                  </a:lnTo>
                  <a:lnTo>
                    <a:pt x="203809" y="513035"/>
                  </a:lnTo>
                  <a:lnTo>
                    <a:pt x="253622" y="515452"/>
                  </a:lnTo>
                  <a:lnTo>
                    <a:pt x="269750" y="514234"/>
                  </a:lnTo>
                  <a:lnTo>
                    <a:pt x="285547" y="511079"/>
                  </a:lnTo>
                  <a:lnTo>
                    <a:pt x="300838" y="506033"/>
                  </a:lnTo>
                  <a:lnTo>
                    <a:pt x="315445" y="499144"/>
                  </a:lnTo>
                  <a:lnTo>
                    <a:pt x="320892" y="503107"/>
                  </a:lnTo>
                  <a:lnTo>
                    <a:pt x="327163" y="505154"/>
                  </a:lnTo>
                  <a:lnTo>
                    <a:pt x="333766" y="505205"/>
                  </a:lnTo>
                  <a:lnTo>
                    <a:pt x="340208" y="503178"/>
                  </a:lnTo>
                  <a:lnTo>
                    <a:pt x="353301" y="495259"/>
                  </a:lnTo>
                  <a:lnTo>
                    <a:pt x="364732" y="485292"/>
                  </a:lnTo>
                  <a:lnTo>
                    <a:pt x="374262" y="473524"/>
                  </a:lnTo>
                  <a:lnTo>
                    <a:pt x="381651" y="460203"/>
                  </a:lnTo>
                  <a:lnTo>
                    <a:pt x="381651" y="348883"/>
                  </a:lnTo>
                  <a:lnTo>
                    <a:pt x="375090" y="298956"/>
                  </a:lnTo>
                  <a:lnTo>
                    <a:pt x="354209" y="254248"/>
                  </a:lnTo>
                  <a:lnTo>
                    <a:pt x="320929" y="217647"/>
                  </a:lnTo>
                  <a:lnTo>
                    <a:pt x="277173" y="192039"/>
                  </a:lnTo>
                  <a:lnTo>
                    <a:pt x="276212" y="191975"/>
                  </a:lnTo>
                  <a:lnTo>
                    <a:pt x="301098" y="154705"/>
                  </a:lnTo>
                  <a:lnTo>
                    <a:pt x="309340" y="112343"/>
                  </a:lnTo>
                  <a:lnTo>
                    <a:pt x="300949" y="70010"/>
                  </a:lnTo>
                  <a:lnTo>
                    <a:pt x="275933" y="32821"/>
                  </a:lnTo>
                  <a:lnTo>
                    <a:pt x="238316" y="8166"/>
                  </a:lnTo>
                  <a:lnTo>
                    <a:pt x="195560" y="0"/>
                  </a:lnTo>
                  <a:lnTo>
                    <a:pt x="152832" y="8312"/>
                  </a:lnTo>
                  <a:lnTo>
                    <a:pt x="115301" y="33094"/>
                  </a:lnTo>
                  <a:lnTo>
                    <a:pt x="92122" y="66429"/>
                  </a:lnTo>
                  <a:lnTo>
                    <a:pt x="82457" y="104549"/>
                  </a:lnTo>
                  <a:lnTo>
                    <a:pt x="86579" y="143641"/>
                  </a:lnTo>
                  <a:lnTo>
                    <a:pt x="104765" y="179891"/>
                  </a:lnTo>
                  <a:close/>
                </a:path>
              </a:pathLst>
            </a:custGeom>
            <a:ln w="180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5450610" y="5929636"/>
              <a:ext cx="178435" cy="109855"/>
            </a:xfrm>
            <a:custGeom>
              <a:avLst/>
              <a:gdLst/>
              <a:ahLst/>
              <a:cxnLst/>
              <a:rect l="l" t="t" r="r" b="b"/>
              <a:pathLst>
                <a:path w="178435" h="109854">
                  <a:moveTo>
                    <a:pt x="159662" y="0"/>
                  </a:moveTo>
                  <a:lnTo>
                    <a:pt x="157374" y="204"/>
                  </a:lnTo>
                  <a:lnTo>
                    <a:pt x="0" y="109684"/>
                  </a:lnTo>
                  <a:lnTo>
                    <a:pt x="71404" y="109684"/>
                  </a:lnTo>
                  <a:lnTo>
                    <a:pt x="140189" y="86846"/>
                  </a:lnTo>
                  <a:lnTo>
                    <a:pt x="177780" y="24633"/>
                  </a:lnTo>
                  <a:lnTo>
                    <a:pt x="178295" y="16942"/>
                  </a:lnTo>
                  <a:lnTo>
                    <a:pt x="175905" y="9897"/>
                  </a:lnTo>
                  <a:lnTo>
                    <a:pt x="171049" y="4262"/>
                  </a:lnTo>
                  <a:lnTo>
                    <a:pt x="164166" y="804"/>
                  </a:lnTo>
                  <a:lnTo>
                    <a:pt x="161891" y="198"/>
                  </a:lnTo>
                  <a:lnTo>
                    <a:pt x="15966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6" name="object 476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5370935" y="5784161"/>
              <a:ext cx="237057" cy="165002"/>
            </a:xfrm>
            <a:prstGeom prst="rect">
              <a:avLst/>
            </a:prstGeom>
          </p:spPr>
        </p:pic>
        <p:sp>
          <p:nvSpPr>
            <p:cNvPr id="477" name="object 477"/>
            <p:cNvSpPr/>
            <p:nvPr/>
          </p:nvSpPr>
          <p:spPr>
            <a:xfrm>
              <a:off x="5370935" y="5784161"/>
              <a:ext cx="237490" cy="165100"/>
            </a:xfrm>
            <a:custGeom>
              <a:avLst/>
              <a:gdLst/>
              <a:ahLst/>
              <a:cxnLst/>
              <a:rect l="l" t="t" r="r" b="b"/>
              <a:pathLst>
                <a:path w="237489" h="165100">
                  <a:moveTo>
                    <a:pt x="237033" y="129044"/>
                  </a:moveTo>
                  <a:lnTo>
                    <a:pt x="215968" y="163657"/>
                  </a:lnTo>
                  <a:lnTo>
                    <a:pt x="206452" y="165002"/>
                  </a:lnTo>
                  <a:lnTo>
                    <a:pt x="206452" y="147995"/>
                  </a:lnTo>
                  <a:lnTo>
                    <a:pt x="203470" y="136267"/>
                  </a:lnTo>
                  <a:lnTo>
                    <a:pt x="198502" y="125337"/>
                  </a:lnTo>
                  <a:lnTo>
                    <a:pt x="191689" y="115453"/>
                  </a:lnTo>
                  <a:lnTo>
                    <a:pt x="183171" y="106864"/>
                  </a:lnTo>
                  <a:lnTo>
                    <a:pt x="39090" y="23133"/>
                  </a:lnTo>
                  <a:lnTo>
                    <a:pt x="28122" y="24475"/>
                  </a:lnTo>
                  <a:lnTo>
                    <a:pt x="17747" y="27950"/>
                  </a:lnTo>
                  <a:lnTo>
                    <a:pt x="8271" y="33422"/>
                  </a:lnTo>
                  <a:lnTo>
                    <a:pt x="0" y="40752"/>
                  </a:lnTo>
                  <a:lnTo>
                    <a:pt x="4075" y="30306"/>
                  </a:lnTo>
                  <a:lnTo>
                    <a:pt x="10345" y="21181"/>
                  </a:lnTo>
                  <a:lnTo>
                    <a:pt x="18518" y="13716"/>
                  </a:lnTo>
                  <a:lnTo>
                    <a:pt x="28302" y="8245"/>
                  </a:lnTo>
                  <a:lnTo>
                    <a:pt x="212624" y="91616"/>
                  </a:lnTo>
                  <a:lnTo>
                    <a:pt x="232868" y="118512"/>
                  </a:lnTo>
                  <a:lnTo>
                    <a:pt x="237033" y="129044"/>
                  </a:lnTo>
                  <a:close/>
                </a:path>
              </a:pathLst>
            </a:custGeom>
            <a:ln w="43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8" name="object 478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5449890" y="5894728"/>
              <a:ext cx="127498" cy="144648"/>
            </a:xfrm>
            <a:prstGeom prst="rect">
              <a:avLst/>
            </a:prstGeom>
          </p:spPr>
        </p:pic>
        <p:sp>
          <p:nvSpPr>
            <p:cNvPr id="479" name="object 479"/>
            <p:cNvSpPr/>
            <p:nvPr/>
          </p:nvSpPr>
          <p:spPr>
            <a:xfrm>
              <a:off x="5449890" y="5894728"/>
              <a:ext cx="127635" cy="144780"/>
            </a:xfrm>
            <a:custGeom>
              <a:avLst/>
              <a:gdLst/>
              <a:ahLst/>
              <a:cxnLst/>
              <a:rect l="l" t="t" r="r" b="b"/>
              <a:pathLst>
                <a:path w="127635" h="144779">
                  <a:moveTo>
                    <a:pt x="127498" y="73145"/>
                  </a:moveTo>
                  <a:lnTo>
                    <a:pt x="8498" y="141246"/>
                  </a:lnTo>
                  <a:lnTo>
                    <a:pt x="5949" y="142988"/>
                  </a:lnTo>
                  <a:lnTo>
                    <a:pt x="3046" y="144150"/>
                  </a:lnTo>
                  <a:lnTo>
                    <a:pt x="0" y="144648"/>
                  </a:lnTo>
                  <a:lnTo>
                    <a:pt x="0" y="107169"/>
                  </a:lnTo>
                  <a:lnTo>
                    <a:pt x="58684" y="10237"/>
                  </a:lnTo>
                  <a:lnTo>
                    <a:pt x="76496" y="0"/>
                  </a:lnTo>
                  <a:lnTo>
                    <a:pt x="127498" y="54434"/>
                  </a:lnTo>
                  <a:lnTo>
                    <a:pt x="127498" y="73145"/>
                  </a:lnTo>
                  <a:close/>
                </a:path>
              </a:pathLst>
            </a:custGeom>
            <a:ln w="43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" name="object 480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5410733" y="5836897"/>
              <a:ext cx="115653" cy="68068"/>
            </a:xfrm>
            <a:prstGeom prst="rect">
              <a:avLst/>
            </a:prstGeom>
          </p:spPr>
        </p:pic>
        <p:sp>
          <p:nvSpPr>
            <p:cNvPr id="481" name="object 481"/>
            <p:cNvSpPr/>
            <p:nvPr/>
          </p:nvSpPr>
          <p:spPr>
            <a:xfrm>
              <a:off x="5410733" y="5836897"/>
              <a:ext cx="116205" cy="68580"/>
            </a:xfrm>
            <a:custGeom>
              <a:avLst/>
              <a:gdLst/>
              <a:ahLst/>
              <a:cxnLst/>
              <a:rect l="l" t="t" r="r" b="b"/>
              <a:pathLst>
                <a:path w="116204" h="68579">
                  <a:moveTo>
                    <a:pt x="18753" y="0"/>
                  </a:moveTo>
                  <a:lnTo>
                    <a:pt x="115653" y="57831"/>
                  </a:lnTo>
                  <a:lnTo>
                    <a:pt x="97841" y="68068"/>
                  </a:lnTo>
                  <a:lnTo>
                    <a:pt x="74517" y="54548"/>
                  </a:lnTo>
                  <a:lnTo>
                    <a:pt x="74139" y="40224"/>
                  </a:lnTo>
                  <a:lnTo>
                    <a:pt x="60195" y="32669"/>
                  </a:lnTo>
                  <a:lnTo>
                    <a:pt x="60135" y="46135"/>
                  </a:lnTo>
                  <a:lnTo>
                    <a:pt x="33105" y="30406"/>
                  </a:lnTo>
                  <a:lnTo>
                    <a:pt x="33147" y="16418"/>
                  </a:lnTo>
                  <a:lnTo>
                    <a:pt x="19539" y="8839"/>
                  </a:lnTo>
                  <a:lnTo>
                    <a:pt x="19491" y="22971"/>
                  </a:lnTo>
                  <a:lnTo>
                    <a:pt x="0" y="11143"/>
                  </a:lnTo>
                  <a:lnTo>
                    <a:pt x="18753" y="0"/>
                  </a:lnTo>
                  <a:close/>
                </a:path>
              </a:pathLst>
            </a:custGeom>
            <a:ln w="4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2" name="object 482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5370899" y="5807294"/>
              <a:ext cx="206489" cy="142493"/>
            </a:xfrm>
            <a:prstGeom prst="rect">
              <a:avLst/>
            </a:prstGeom>
          </p:spPr>
        </p:pic>
        <p:sp>
          <p:nvSpPr>
            <p:cNvPr id="483" name="object 483"/>
            <p:cNvSpPr/>
            <p:nvPr/>
          </p:nvSpPr>
          <p:spPr>
            <a:xfrm>
              <a:off x="5370899" y="5807294"/>
              <a:ext cx="207010" cy="142875"/>
            </a:xfrm>
            <a:custGeom>
              <a:avLst/>
              <a:gdLst/>
              <a:ahLst/>
              <a:cxnLst/>
              <a:rect l="l" t="t" r="r" b="b"/>
              <a:pathLst>
                <a:path w="207010" h="142875">
                  <a:moveTo>
                    <a:pt x="155487" y="87433"/>
                  </a:moveTo>
                  <a:lnTo>
                    <a:pt x="161599" y="108863"/>
                  </a:lnTo>
                  <a:lnTo>
                    <a:pt x="161923" y="127568"/>
                  </a:lnTo>
                  <a:lnTo>
                    <a:pt x="171510" y="135182"/>
                  </a:lnTo>
                  <a:lnTo>
                    <a:pt x="182467" y="140211"/>
                  </a:lnTo>
                  <a:lnTo>
                    <a:pt x="194294" y="142493"/>
                  </a:lnTo>
                  <a:lnTo>
                    <a:pt x="206489" y="141868"/>
                  </a:lnTo>
                  <a:lnTo>
                    <a:pt x="206489" y="124861"/>
                  </a:lnTo>
                  <a:lnTo>
                    <a:pt x="203468" y="113150"/>
                  </a:lnTo>
                  <a:lnTo>
                    <a:pt x="198489" y="102230"/>
                  </a:lnTo>
                  <a:lnTo>
                    <a:pt x="191690" y="92343"/>
                  </a:lnTo>
                  <a:lnTo>
                    <a:pt x="183207" y="83731"/>
                  </a:lnTo>
                  <a:lnTo>
                    <a:pt x="39126" y="0"/>
                  </a:lnTo>
                  <a:lnTo>
                    <a:pt x="28158" y="1341"/>
                  </a:lnTo>
                  <a:lnTo>
                    <a:pt x="17784" y="4817"/>
                  </a:lnTo>
                  <a:lnTo>
                    <a:pt x="8308" y="10288"/>
                  </a:lnTo>
                  <a:lnTo>
                    <a:pt x="36" y="17618"/>
                  </a:lnTo>
                  <a:lnTo>
                    <a:pt x="22097" y="53477"/>
                  </a:lnTo>
                  <a:lnTo>
                    <a:pt x="31540" y="55388"/>
                  </a:lnTo>
                  <a:lnTo>
                    <a:pt x="39834" y="40746"/>
                  </a:lnTo>
                  <a:lnTo>
                    <a:pt x="58588" y="29602"/>
                  </a:lnTo>
                  <a:lnTo>
                    <a:pt x="155487" y="87433"/>
                  </a:lnTo>
                  <a:close/>
                </a:path>
              </a:pathLst>
            </a:custGeom>
            <a:ln w="43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4" name="object 484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5352985" y="5845736"/>
              <a:ext cx="155589" cy="156160"/>
            </a:xfrm>
            <a:prstGeom prst="rect">
              <a:avLst/>
            </a:prstGeom>
          </p:spPr>
        </p:pic>
        <p:sp>
          <p:nvSpPr>
            <p:cNvPr id="485" name="object 485"/>
            <p:cNvSpPr/>
            <p:nvPr/>
          </p:nvSpPr>
          <p:spPr>
            <a:xfrm>
              <a:off x="5352985" y="5845736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10" h="156210">
                  <a:moveTo>
                    <a:pt x="0" y="100023"/>
                  </a:moveTo>
                  <a:lnTo>
                    <a:pt x="96904" y="156160"/>
                  </a:lnTo>
                  <a:lnTo>
                    <a:pt x="155589" y="59229"/>
                  </a:lnTo>
                  <a:lnTo>
                    <a:pt x="132265" y="45709"/>
                  </a:lnTo>
                  <a:lnTo>
                    <a:pt x="131887" y="31384"/>
                  </a:lnTo>
                  <a:lnTo>
                    <a:pt x="117943" y="23829"/>
                  </a:lnTo>
                  <a:lnTo>
                    <a:pt x="117883" y="37295"/>
                  </a:lnTo>
                  <a:lnTo>
                    <a:pt x="90853" y="21567"/>
                  </a:lnTo>
                  <a:lnTo>
                    <a:pt x="90895" y="7579"/>
                  </a:lnTo>
                  <a:lnTo>
                    <a:pt x="77287" y="0"/>
                  </a:lnTo>
                  <a:lnTo>
                    <a:pt x="77239" y="14132"/>
                  </a:lnTo>
                  <a:lnTo>
                    <a:pt x="57748" y="2304"/>
                  </a:lnTo>
                  <a:lnTo>
                    <a:pt x="0" y="100023"/>
                  </a:lnTo>
                  <a:close/>
                </a:path>
              </a:pathLst>
            </a:custGeom>
            <a:ln w="43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6" name="object 486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5393559" y="5889681"/>
              <a:ext cx="80458" cy="88550"/>
            </a:xfrm>
            <a:prstGeom prst="rect">
              <a:avLst/>
            </a:prstGeom>
          </p:spPr>
        </p:pic>
        <p:sp>
          <p:nvSpPr>
            <p:cNvPr id="487" name="object 487"/>
            <p:cNvSpPr/>
            <p:nvPr/>
          </p:nvSpPr>
          <p:spPr>
            <a:xfrm>
              <a:off x="5393559" y="5889681"/>
              <a:ext cx="80645" cy="88900"/>
            </a:xfrm>
            <a:custGeom>
              <a:avLst/>
              <a:gdLst/>
              <a:ahLst/>
              <a:cxnLst/>
              <a:rect l="l" t="t" r="r" b="b"/>
              <a:pathLst>
                <a:path w="80645" h="88900">
                  <a:moveTo>
                    <a:pt x="38782" y="86347"/>
                  </a:moveTo>
                  <a:lnTo>
                    <a:pt x="42698" y="88550"/>
                  </a:lnTo>
                  <a:lnTo>
                    <a:pt x="50801" y="74921"/>
                  </a:lnTo>
                  <a:lnTo>
                    <a:pt x="46711" y="72899"/>
                  </a:lnTo>
                  <a:lnTo>
                    <a:pt x="38782" y="86347"/>
                  </a:lnTo>
                  <a:close/>
                </a:path>
                <a:path w="80645" h="88900">
                  <a:moveTo>
                    <a:pt x="48834" y="69683"/>
                  </a:moveTo>
                  <a:lnTo>
                    <a:pt x="52750" y="71885"/>
                  </a:lnTo>
                  <a:lnTo>
                    <a:pt x="60852" y="58263"/>
                  </a:lnTo>
                  <a:lnTo>
                    <a:pt x="56756" y="56240"/>
                  </a:lnTo>
                  <a:lnTo>
                    <a:pt x="48834" y="69683"/>
                  </a:lnTo>
                  <a:close/>
                </a:path>
                <a:path w="80645" h="88900">
                  <a:moveTo>
                    <a:pt x="58627" y="52838"/>
                  </a:moveTo>
                  <a:lnTo>
                    <a:pt x="62544" y="55040"/>
                  </a:lnTo>
                  <a:lnTo>
                    <a:pt x="70646" y="41418"/>
                  </a:lnTo>
                  <a:lnTo>
                    <a:pt x="66556" y="39396"/>
                  </a:lnTo>
                  <a:lnTo>
                    <a:pt x="58627" y="52838"/>
                  </a:lnTo>
                  <a:close/>
                </a:path>
                <a:path w="80645" h="88900">
                  <a:moveTo>
                    <a:pt x="68439" y="36299"/>
                  </a:moveTo>
                  <a:lnTo>
                    <a:pt x="72355" y="38502"/>
                  </a:lnTo>
                  <a:lnTo>
                    <a:pt x="80458" y="24873"/>
                  </a:lnTo>
                  <a:lnTo>
                    <a:pt x="76368" y="22851"/>
                  </a:lnTo>
                  <a:lnTo>
                    <a:pt x="68439" y="36299"/>
                  </a:lnTo>
                  <a:close/>
                </a:path>
                <a:path w="80645" h="88900">
                  <a:moveTo>
                    <a:pt x="49290" y="24753"/>
                  </a:moveTo>
                  <a:lnTo>
                    <a:pt x="53206" y="26956"/>
                  </a:lnTo>
                  <a:lnTo>
                    <a:pt x="61308" y="13328"/>
                  </a:lnTo>
                  <a:lnTo>
                    <a:pt x="57212" y="11305"/>
                  </a:lnTo>
                  <a:lnTo>
                    <a:pt x="49290" y="24753"/>
                  </a:lnTo>
                  <a:close/>
                </a:path>
                <a:path w="80645" h="88900">
                  <a:moveTo>
                    <a:pt x="39472" y="41298"/>
                  </a:moveTo>
                  <a:lnTo>
                    <a:pt x="43388" y="43494"/>
                  </a:lnTo>
                  <a:lnTo>
                    <a:pt x="51491" y="29872"/>
                  </a:lnTo>
                  <a:lnTo>
                    <a:pt x="47400" y="27850"/>
                  </a:lnTo>
                  <a:lnTo>
                    <a:pt x="39472" y="41298"/>
                  </a:lnTo>
                  <a:close/>
                </a:path>
                <a:path w="80645" h="88900">
                  <a:moveTo>
                    <a:pt x="29678" y="58143"/>
                  </a:moveTo>
                  <a:lnTo>
                    <a:pt x="33594" y="60345"/>
                  </a:lnTo>
                  <a:lnTo>
                    <a:pt x="41697" y="46717"/>
                  </a:lnTo>
                  <a:lnTo>
                    <a:pt x="37607" y="44695"/>
                  </a:lnTo>
                  <a:lnTo>
                    <a:pt x="29678" y="58143"/>
                  </a:lnTo>
                  <a:close/>
                </a:path>
                <a:path w="80645" h="88900">
                  <a:moveTo>
                    <a:pt x="19627" y="74801"/>
                  </a:moveTo>
                  <a:lnTo>
                    <a:pt x="23543" y="77004"/>
                  </a:lnTo>
                  <a:lnTo>
                    <a:pt x="31645" y="63382"/>
                  </a:lnTo>
                  <a:lnTo>
                    <a:pt x="27555" y="61359"/>
                  </a:lnTo>
                  <a:lnTo>
                    <a:pt x="19627" y="74801"/>
                  </a:lnTo>
                  <a:close/>
                </a:path>
                <a:path w="80645" h="88900">
                  <a:moveTo>
                    <a:pt x="0" y="63496"/>
                  </a:moveTo>
                  <a:lnTo>
                    <a:pt x="3916" y="65698"/>
                  </a:lnTo>
                  <a:lnTo>
                    <a:pt x="12022" y="52076"/>
                  </a:lnTo>
                  <a:lnTo>
                    <a:pt x="7927" y="50053"/>
                  </a:lnTo>
                  <a:lnTo>
                    <a:pt x="0" y="63496"/>
                  </a:lnTo>
                  <a:close/>
                </a:path>
                <a:path w="80645" h="88900">
                  <a:moveTo>
                    <a:pt x="10049" y="46837"/>
                  </a:moveTo>
                  <a:lnTo>
                    <a:pt x="13965" y="49039"/>
                  </a:lnTo>
                  <a:lnTo>
                    <a:pt x="22067" y="35411"/>
                  </a:lnTo>
                  <a:lnTo>
                    <a:pt x="17977" y="33389"/>
                  </a:lnTo>
                  <a:lnTo>
                    <a:pt x="10049" y="46837"/>
                  </a:lnTo>
                  <a:close/>
                </a:path>
                <a:path w="80645" h="88900">
                  <a:moveTo>
                    <a:pt x="19848" y="29986"/>
                  </a:moveTo>
                  <a:lnTo>
                    <a:pt x="23765" y="32189"/>
                  </a:lnTo>
                  <a:lnTo>
                    <a:pt x="31867" y="18566"/>
                  </a:lnTo>
                  <a:lnTo>
                    <a:pt x="27771" y="16544"/>
                  </a:lnTo>
                  <a:lnTo>
                    <a:pt x="19848" y="29986"/>
                  </a:lnTo>
                  <a:close/>
                </a:path>
                <a:path w="80645" h="88900">
                  <a:moveTo>
                    <a:pt x="29660" y="13448"/>
                  </a:moveTo>
                  <a:lnTo>
                    <a:pt x="33576" y="15650"/>
                  </a:lnTo>
                  <a:lnTo>
                    <a:pt x="41679" y="2022"/>
                  </a:lnTo>
                  <a:lnTo>
                    <a:pt x="37589" y="0"/>
                  </a:lnTo>
                  <a:lnTo>
                    <a:pt x="29660" y="134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5380893" y="5882228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5" h="93979">
                  <a:moveTo>
                    <a:pt x="46849" y="72899"/>
                  </a:moveTo>
                  <a:lnTo>
                    <a:pt x="38782" y="86581"/>
                  </a:lnTo>
                  <a:lnTo>
                    <a:pt x="51449" y="93800"/>
                  </a:lnTo>
                  <a:lnTo>
                    <a:pt x="59377" y="80352"/>
                  </a:lnTo>
                  <a:lnTo>
                    <a:pt x="46849" y="72899"/>
                  </a:lnTo>
                  <a:close/>
                </a:path>
                <a:path w="89535" h="93979">
                  <a:moveTo>
                    <a:pt x="27693" y="61353"/>
                  </a:moveTo>
                  <a:lnTo>
                    <a:pt x="19627" y="75035"/>
                  </a:lnTo>
                  <a:lnTo>
                    <a:pt x="32293" y="82255"/>
                  </a:lnTo>
                  <a:lnTo>
                    <a:pt x="40221" y="68812"/>
                  </a:lnTo>
                  <a:lnTo>
                    <a:pt x="27693" y="61353"/>
                  </a:lnTo>
                  <a:close/>
                </a:path>
                <a:path w="89535" h="93979">
                  <a:moveTo>
                    <a:pt x="56900" y="56234"/>
                  </a:moveTo>
                  <a:lnTo>
                    <a:pt x="48834" y="69917"/>
                  </a:lnTo>
                  <a:lnTo>
                    <a:pt x="61500" y="77136"/>
                  </a:lnTo>
                  <a:lnTo>
                    <a:pt x="69423" y="63694"/>
                  </a:lnTo>
                  <a:lnTo>
                    <a:pt x="56900" y="56234"/>
                  </a:lnTo>
                  <a:close/>
                </a:path>
                <a:path w="89535" h="93979">
                  <a:moveTo>
                    <a:pt x="8066" y="50047"/>
                  </a:moveTo>
                  <a:lnTo>
                    <a:pt x="0" y="63730"/>
                  </a:lnTo>
                  <a:lnTo>
                    <a:pt x="12666" y="70949"/>
                  </a:lnTo>
                  <a:lnTo>
                    <a:pt x="20593" y="57507"/>
                  </a:lnTo>
                  <a:lnTo>
                    <a:pt x="8066" y="50047"/>
                  </a:lnTo>
                  <a:close/>
                </a:path>
                <a:path w="89535" h="93979">
                  <a:moveTo>
                    <a:pt x="37745" y="44695"/>
                  </a:moveTo>
                  <a:lnTo>
                    <a:pt x="29678" y="58371"/>
                  </a:lnTo>
                  <a:lnTo>
                    <a:pt x="42345" y="65596"/>
                  </a:lnTo>
                  <a:lnTo>
                    <a:pt x="50273" y="52148"/>
                  </a:lnTo>
                  <a:lnTo>
                    <a:pt x="37745" y="44695"/>
                  </a:lnTo>
                  <a:close/>
                </a:path>
                <a:path w="89535" h="93979">
                  <a:moveTo>
                    <a:pt x="66694" y="39390"/>
                  </a:moveTo>
                  <a:lnTo>
                    <a:pt x="58627" y="53072"/>
                  </a:lnTo>
                  <a:lnTo>
                    <a:pt x="71294" y="60291"/>
                  </a:lnTo>
                  <a:lnTo>
                    <a:pt x="79222" y="46849"/>
                  </a:lnTo>
                  <a:lnTo>
                    <a:pt x="66694" y="39390"/>
                  </a:lnTo>
                  <a:close/>
                </a:path>
                <a:path w="89535" h="93979">
                  <a:moveTo>
                    <a:pt x="18116" y="33389"/>
                  </a:moveTo>
                  <a:lnTo>
                    <a:pt x="10050" y="47065"/>
                  </a:lnTo>
                  <a:lnTo>
                    <a:pt x="22715" y="54290"/>
                  </a:lnTo>
                  <a:lnTo>
                    <a:pt x="30644" y="40842"/>
                  </a:lnTo>
                  <a:lnTo>
                    <a:pt x="18116" y="33389"/>
                  </a:lnTo>
                  <a:close/>
                </a:path>
                <a:path w="89535" h="93979">
                  <a:moveTo>
                    <a:pt x="47538" y="27850"/>
                  </a:moveTo>
                  <a:lnTo>
                    <a:pt x="39472" y="41526"/>
                  </a:lnTo>
                  <a:lnTo>
                    <a:pt x="52138" y="48751"/>
                  </a:lnTo>
                  <a:lnTo>
                    <a:pt x="60067" y="35303"/>
                  </a:lnTo>
                  <a:lnTo>
                    <a:pt x="47538" y="27850"/>
                  </a:lnTo>
                  <a:close/>
                </a:path>
                <a:path w="89535" h="93979">
                  <a:moveTo>
                    <a:pt x="76506" y="22851"/>
                  </a:moveTo>
                  <a:lnTo>
                    <a:pt x="68439" y="36527"/>
                  </a:lnTo>
                  <a:lnTo>
                    <a:pt x="81106" y="43752"/>
                  </a:lnTo>
                  <a:lnTo>
                    <a:pt x="89034" y="30304"/>
                  </a:lnTo>
                  <a:lnTo>
                    <a:pt x="76506" y="22851"/>
                  </a:lnTo>
                  <a:close/>
                </a:path>
                <a:path w="89535" h="93979">
                  <a:moveTo>
                    <a:pt x="27915" y="16538"/>
                  </a:moveTo>
                  <a:lnTo>
                    <a:pt x="19847" y="30220"/>
                  </a:lnTo>
                  <a:lnTo>
                    <a:pt x="32515" y="37439"/>
                  </a:lnTo>
                  <a:lnTo>
                    <a:pt x="40437" y="23997"/>
                  </a:lnTo>
                  <a:lnTo>
                    <a:pt x="27915" y="16538"/>
                  </a:lnTo>
                  <a:close/>
                </a:path>
                <a:path w="89535" h="93979">
                  <a:moveTo>
                    <a:pt x="57356" y="11305"/>
                  </a:moveTo>
                  <a:lnTo>
                    <a:pt x="49290" y="24987"/>
                  </a:lnTo>
                  <a:lnTo>
                    <a:pt x="61956" y="32207"/>
                  </a:lnTo>
                  <a:lnTo>
                    <a:pt x="69879" y="18758"/>
                  </a:lnTo>
                  <a:lnTo>
                    <a:pt x="57356" y="11305"/>
                  </a:lnTo>
                  <a:close/>
                </a:path>
                <a:path w="89535" h="93979">
                  <a:moveTo>
                    <a:pt x="37727" y="0"/>
                  </a:moveTo>
                  <a:lnTo>
                    <a:pt x="29660" y="13682"/>
                  </a:lnTo>
                  <a:lnTo>
                    <a:pt x="42327" y="20901"/>
                  </a:lnTo>
                  <a:lnTo>
                    <a:pt x="50255" y="7453"/>
                  </a:lnTo>
                  <a:lnTo>
                    <a:pt x="37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5380893" y="5882228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5" h="93979">
                  <a:moveTo>
                    <a:pt x="29660" y="13682"/>
                  </a:moveTo>
                  <a:lnTo>
                    <a:pt x="42327" y="20901"/>
                  </a:lnTo>
                  <a:lnTo>
                    <a:pt x="50255" y="7453"/>
                  </a:lnTo>
                  <a:lnTo>
                    <a:pt x="37727" y="0"/>
                  </a:lnTo>
                  <a:lnTo>
                    <a:pt x="29660" y="13682"/>
                  </a:lnTo>
                  <a:close/>
                </a:path>
                <a:path w="89535" h="93979">
                  <a:moveTo>
                    <a:pt x="19847" y="30220"/>
                  </a:moveTo>
                  <a:lnTo>
                    <a:pt x="32515" y="37439"/>
                  </a:lnTo>
                  <a:lnTo>
                    <a:pt x="40437" y="23997"/>
                  </a:lnTo>
                  <a:lnTo>
                    <a:pt x="27915" y="16538"/>
                  </a:lnTo>
                  <a:lnTo>
                    <a:pt x="19847" y="30220"/>
                  </a:lnTo>
                  <a:close/>
                </a:path>
                <a:path w="89535" h="93979">
                  <a:moveTo>
                    <a:pt x="10050" y="47065"/>
                  </a:moveTo>
                  <a:lnTo>
                    <a:pt x="22715" y="54290"/>
                  </a:lnTo>
                  <a:lnTo>
                    <a:pt x="30644" y="40842"/>
                  </a:lnTo>
                  <a:lnTo>
                    <a:pt x="18116" y="33389"/>
                  </a:lnTo>
                  <a:lnTo>
                    <a:pt x="10050" y="47065"/>
                  </a:lnTo>
                  <a:close/>
                </a:path>
                <a:path w="89535" h="93979">
                  <a:moveTo>
                    <a:pt x="0" y="63730"/>
                  </a:moveTo>
                  <a:lnTo>
                    <a:pt x="12666" y="70949"/>
                  </a:lnTo>
                  <a:lnTo>
                    <a:pt x="20593" y="57507"/>
                  </a:lnTo>
                  <a:lnTo>
                    <a:pt x="8066" y="50047"/>
                  </a:lnTo>
                  <a:lnTo>
                    <a:pt x="0" y="63730"/>
                  </a:lnTo>
                  <a:close/>
                </a:path>
                <a:path w="89535" h="93979">
                  <a:moveTo>
                    <a:pt x="19627" y="75035"/>
                  </a:moveTo>
                  <a:lnTo>
                    <a:pt x="32293" y="82255"/>
                  </a:lnTo>
                  <a:lnTo>
                    <a:pt x="40221" y="68812"/>
                  </a:lnTo>
                  <a:lnTo>
                    <a:pt x="27693" y="61353"/>
                  </a:lnTo>
                  <a:lnTo>
                    <a:pt x="19627" y="75035"/>
                  </a:lnTo>
                  <a:close/>
                </a:path>
                <a:path w="89535" h="93979">
                  <a:moveTo>
                    <a:pt x="29678" y="58371"/>
                  </a:moveTo>
                  <a:lnTo>
                    <a:pt x="42345" y="65596"/>
                  </a:lnTo>
                  <a:lnTo>
                    <a:pt x="50273" y="52148"/>
                  </a:lnTo>
                  <a:lnTo>
                    <a:pt x="37745" y="44695"/>
                  </a:lnTo>
                  <a:lnTo>
                    <a:pt x="29678" y="58371"/>
                  </a:lnTo>
                  <a:close/>
                </a:path>
                <a:path w="89535" h="93979">
                  <a:moveTo>
                    <a:pt x="39472" y="41526"/>
                  </a:moveTo>
                  <a:lnTo>
                    <a:pt x="52138" y="48751"/>
                  </a:lnTo>
                  <a:lnTo>
                    <a:pt x="60067" y="35303"/>
                  </a:lnTo>
                  <a:lnTo>
                    <a:pt x="47538" y="27850"/>
                  </a:lnTo>
                  <a:lnTo>
                    <a:pt x="39472" y="41526"/>
                  </a:lnTo>
                  <a:close/>
                </a:path>
                <a:path w="89535" h="93979">
                  <a:moveTo>
                    <a:pt x="49290" y="24987"/>
                  </a:moveTo>
                  <a:lnTo>
                    <a:pt x="61956" y="32207"/>
                  </a:lnTo>
                  <a:lnTo>
                    <a:pt x="69879" y="18758"/>
                  </a:lnTo>
                  <a:lnTo>
                    <a:pt x="57356" y="11305"/>
                  </a:lnTo>
                  <a:lnTo>
                    <a:pt x="49290" y="24987"/>
                  </a:lnTo>
                  <a:close/>
                </a:path>
                <a:path w="89535" h="93979">
                  <a:moveTo>
                    <a:pt x="68439" y="36527"/>
                  </a:moveTo>
                  <a:lnTo>
                    <a:pt x="81106" y="43752"/>
                  </a:lnTo>
                  <a:lnTo>
                    <a:pt x="89034" y="30304"/>
                  </a:lnTo>
                  <a:lnTo>
                    <a:pt x="76506" y="22851"/>
                  </a:lnTo>
                  <a:lnTo>
                    <a:pt x="68439" y="36527"/>
                  </a:lnTo>
                  <a:close/>
                </a:path>
                <a:path w="89535" h="93979">
                  <a:moveTo>
                    <a:pt x="58627" y="53072"/>
                  </a:moveTo>
                  <a:lnTo>
                    <a:pt x="71294" y="60291"/>
                  </a:lnTo>
                  <a:lnTo>
                    <a:pt x="79222" y="46849"/>
                  </a:lnTo>
                  <a:lnTo>
                    <a:pt x="66694" y="39390"/>
                  </a:lnTo>
                  <a:lnTo>
                    <a:pt x="58627" y="53072"/>
                  </a:lnTo>
                  <a:close/>
                </a:path>
                <a:path w="89535" h="93979">
                  <a:moveTo>
                    <a:pt x="48834" y="69917"/>
                  </a:moveTo>
                  <a:lnTo>
                    <a:pt x="61500" y="77136"/>
                  </a:lnTo>
                  <a:lnTo>
                    <a:pt x="69423" y="63694"/>
                  </a:lnTo>
                  <a:lnTo>
                    <a:pt x="56900" y="56234"/>
                  </a:lnTo>
                  <a:lnTo>
                    <a:pt x="48834" y="69917"/>
                  </a:lnTo>
                  <a:close/>
                </a:path>
                <a:path w="89535" h="93979">
                  <a:moveTo>
                    <a:pt x="38782" y="86581"/>
                  </a:moveTo>
                  <a:lnTo>
                    <a:pt x="51449" y="93800"/>
                  </a:lnTo>
                  <a:lnTo>
                    <a:pt x="59377" y="80352"/>
                  </a:lnTo>
                  <a:lnTo>
                    <a:pt x="46849" y="72899"/>
                  </a:lnTo>
                  <a:lnTo>
                    <a:pt x="38782" y="865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0" name="object 490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5352985" y="5946558"/>
              <a:ext cx="96904" cy="92762"/>
            </a:xfrm>
            <a:prstGeom prst="rect">
              <a:avLst/>
            </a:prstGeom>
          </p:spPr>
        </p:pic>
        <p:sp>
          <p:nvSpPr>
            <p:cNvPr id="491" name="object 491"/>
            <p:cNvSpPr/>
            <p:nvPr/>
          </p:nvSpPr>
          <p:spPr>
            <a:xfrm>
              <a:off x="5352985" y="5946558"/>
              <a:ext cx="97155" cy="93345"/>
            </a:xfrm>
            <a:custGeom>
              <a:avLst/>
              <a:gdLst/>
              <a:ahLst/>
              <a:cxnLst/>
              <a:rect l="l" t="t" r="r" b="b"/>
              <a:pathLst>
                <a:path w="97154" h="93345">
                  <a:moveTo>
                    <a:pt x="0" y="38328"/>
                  </a:moveTo>
                  <a:lnTo>
                    <a:pt x="88400" y="89359"/>
                  </a:lnTo>
                  <a:lnTo>
                    <a:pt x="90955" y="91102"/>
                  </a:lnTo>
                  <a:lnTo>
                    <a:pt x="93852" y="92264"/>
                  </a:lnTo>
                  <a:lnTo>
                    <a:pt x="96904" y="92762"/>
                  </a:lnTo>
                  <a:lnTo>
                    <a:pt x="96904" y="55338"/>
                  </a:lnTo>
                  <a:lnTo>
                    <a:pt x="0" y="0"/>
                  </a:lnTo>
                  <a:lnTo>
                    <a:pt x="0" y="38328"/>
                  </a:lnTo>
                  <a:close/>
                </a:path>
              </a:pathLst>
            </a:custGeom>
            <a:ln w="43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5352354" y="5784161"/>
              <a:ext cx="255904" cy="256540"/>
            </a:xfrm>
            <a:custGeom>
              <a:avLst/>
              <a:gdLst/>
              <a:ahLst/>
              <a:cxnLst/>
              <a:rect l="l" t="t" r="r" b="b"/>
              <a:pathLst>
                <a:path w="255904" h="256539">
                  <a:moveTo>
                    <a:pt x="255614" y="129044"/>
                  </a:moveTo>
                  <a:lnTo>
                    <a:pt x="251616" y="118405"/>
                  </a:lnTo>
                  <a:lnTo>
                    <a:pt x="246149" y="108518"/>
                  </a:lnTo>
                  <a:lnTo>
                    <a:pt x="239312" y="99538"/>
                  </a:lnTo>
                  <a:lnTo>
                    <a:pt x="231205" y="91616"/>
                  </a:lnTo>
                  <a:lnTo>
                    <a:pt x="72035" y="0"/>
                  </a:lnTo>
                  <a:lnTo>
                    <a:pt x="46883" y="8245"/>
                  </a:lnTo>
                  <a:lnTo>
                    <a:pt x="37263" y="13865"/>
                  </a:lnTo>
                  <a:lnTo>
                    <a:pt x="29167" y="21355"/>
                  </a:lnTo>
                  <a:lnTo>
                    <a:pt x="22853" y="30416"/>
                  </a:lnTo>
                  <a:lnTo>
                    <a:pt x="18581" y="40752"/>
                  </a:lnTo>
                  <a:lnTo>
                    <a:pt x="40463" y="77053"/>
                  </a:lnTo>
                  <a:lnTo>
                    <a:pt x="50084" y="78522"/>
                  </a:lnTo>
                  <a:lnTo>
                    <a:pt x="5731" y="153096"/>
                  </a:lnTo>
                  <a:lnTo>
                    <a:pt x="1866" y="157188"/>
                  </a:lnTo>
                  <a:lnTo>
                    <a:pt x="0" y="162793"/>
                  </a:lnTo>
                  <a:lnTo>
                    <a:pt x="630" y="168404"/>
                  </a:lnTo>
                  <a:lnTo>
                    <a:pt x="630" y="200725"/>
                  </a:lnTo>
                  <a:lnTo>
                    <a:pt x="89031" y="251757"/>
                  </a:lnTo>
                  <a:lnTo>
                    <a:pt x="93949" y="255912"/>
                  </a:lnTo>
                  <a:lnTo>
                    <a:pt x="101116" y="255912"/>
                  </a:lnTo>
                  <a:lnTo>
                    <a:pt x="106034" y="251757"/>
                  </a:lnTo>
                  <a:lnTo>
                    <a:pt x="225034" y="183713"/>
                  </a:lnTo>
                  <a:lnTo>
                    <a:pt x="225034" y="165002"/>
                  </a:lnTo>
                  <a:lnTo>
                    <a:pt x="234716" y="164100"/>
                  </a:lnTo>
                  <a:lnTo>
                    <a:pt x="243446" y="160324"/>
                  </a:lnTo>
                  <a:lnTo>
                    <a:pt x="250621" y="154055"/>
                  </a:lnTo>
                  <a:lnTo>
                    <a:pt x="255638" y="145673"/>
                  </a:lnTo>
                  <a:lnTo>
                    <a:pt x="255614" y="129044"/>
                  </a:lnTo>
                  <a:close/>
                </a:path>
              </a:pathLst>
            </a:custGeom>
            <a:ln w="8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4418838" y="6095238"/>
              <a:ext cx="1557655" cy="254635"/>
            </a:xfrm>
            <a:custGeom>
              <a:avLst/>
              <a:gdLst/>
              <a:ahLst/>
              <a:cxnLst/>
              <a:rect l="l" t="t" r="r" b="b"/>
              <a:pathLst>
                <a:path w="1557654" h="254635">
                  <a:moveTo>
                    <a:pt x="1557527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1557527" y="254508"/>
                  </a:lnTo>
                  <a:lnTo>
                    <a:pt x="1557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4418838" y="6095238"/>
              <a:ext cx="1557655" cy="254635"/>
            </a:xfrm>
            <a:custGeom>
              <a:avLst/>
              <a:gdLst/>
              <a:ahLst/>
              <a:cxnLst/>
              <a:rect l="l" t="t" r="r" b="b"/>
              <a:pathLst>
                <a:path w="1557654" h="254635">
                  <a:moveTo>
                    <a:pt x="0" y="254508"/>
                  </a:moveTo>
                  <a:lnTo>
                    <a:pt x="1557527" y="254508"/>
                  </a:lnTo>
                  <a:lnTo>
                    <a:pt x="1557527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5" name="object 495"/>
          <p:cNvSpPr txBox="1"/>
          <p:nvPr/>
        </p:nvSpPr>
        <p:spPr>
          <a:xfrm>
            <a:off x="4428363" y="6132372"/>
            <a:ext cx="15386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5"/>
              </a:spcBef>
            </a:pPr>
            <a:r>
              <a:rPr sz="1050" b="1" spc="75" dirty="0">
                <a:latin typeface="Yu Gothic UI"/>
                <a:cs typeface="Yu Gothic UI"/>
              </a:rPr>
              <a:t>ク</a:t>
            </a:r>
            <a:r>
              <a:rPr sz="1050" b="1" spc="140" dirty="0">
                <a:latin typeface="Yu Gothic UI"/>
                <a:cs typeface="Yu Gothic UI"/>
              </a:rPr>
              <a:t>ラ</a:t>
            </a:r>
            <a:r>
              <a:rPr sz="1050" b="1" spc="110" dirty="0">
                <a:latin typeface="Yu Gothic UI"/>
                <a:cs typeface="Yu Gothic UI"/>
              </a:rPr>
              <a:t>ウ</a:t>
            </a:r>
            <a:r>
              <a:rPr sz="1050" b="1" spc="-70" dirty="0">
                <a:latin typeface="Yu Gothic UI"/>
                <a:cs typeface="Yu Gothic UI"/>
              </a:rPr>
              <a:t>ド</a:t>
            </a:r>
            <a:r>
              <a:rPr sz="1050" b="1" spc="55" dirty="0">
                <a:latin typeface="Yu Gothic UI"/>
                <a:cs typeface="Yu Gothic UI"/>
              </a:rPr>
              <a:t>型</a:t>
            </a:r>
            <a:r>
              <a:rPr sz="1050" b="1" spc="25" dirty="0">
                <a:latin typeface="Yu Gothic UI"/>
                <a:cs typeface="Yu Gothic UI"/>
              </a:rPr>
              <a:t>コ</a:t>
            </a:r>
            <a:r>
              <a:rPr sz="1050" b="1" spc="200" dirty="0">
                <a:latin typeface="Yu Gothic UI"/>
                <a:cs typeface="Yu Gothic UI"/>
              </a:rPr>
              <a:t>ー</a:t>
            </a:r>
            <a:r>
              <a:rPr sz="1050" b="1" spc="75" dirty="0">
                <a:latin typeface="Yu Gothic UI"/>
                <a:cs typeface="Yu Gothic UI"/>
              </a:rPr>
              <a:t>ル</a:t>
            </a:r>
            <a:r>
              <a:rPr sz="1050" b="1" spc="50" dirty="0">
                <a:latin typeface="Yu Gothic UI"/>
                <a:cs typeface="Yu Gothic UI"/>
              </a:rPr>
              <a:t>セ</a:t>
            </a:r>
            <a:r>
              <a:rPr sz="1050" b="1" spc="114" dirty="0">
                <a:latin typeface="Yu Gothic UI"/>
                <a:cs typeface="Yu Gothic UI"/>
              </a:rPr>
              <a:t>ン</a:t>
            </a:r>
            <a:r>
              <a:rPr sz="1050" b="1" spc="120" dirty="0">
                <a:latin typeface="Yu Gothic UI"/>
                <a:cs typeface="Yu Gothic UI"/>
              </a:rPr>
              <a:t>タ</a:t>
            </a:r>
            <a:r>
              <a:rPr sz="1050" b="1" spc="100" dirty="0">
                <a:latin typeface="Yu Gothic UI"/>
                <a:cs typeface="Yu Gothic UI"/>
              </a:rPr>
              <a:t>ー</a:t>
            </a:r>
            <a:endParaRPr sz="1050">
              <a:latin typeface="Yu Gothic UI"/>
              <a:cs typeface="Yu Gothic UI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5513070" y="3792473"/>
            <a:ext cx="635" cy="1475740"/>
          </a:xfrm>
          <a:custGeom>
            <a:avLst/>
            <a:gdLst/>
            <a:ahLst/>
            <a:cxnLst/>
            <a:rect l="l" t="t" r="r" b="b"/>
            <a:pathLst>
              <a:path w="635" h="1475739">
                <a:moveTo>
                  <a:pt x="0" y="0"/>
                </a:moveTo>
                <a:lnTo>
                  <a:pt x="380" y="1475486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7" name="object 497"/>
          <p:cNvGrpSpPr/>
          <p:nvPr/>
        </p:nvGrpSpPr>
        <p:grpSpPr>
          <a:xfrm>
            <a:off x="4253865" y="3474529"/>
            <a:ext cx="2173605" cy="1816735"/>
            <a:chOff x="4253865" y="3474529"/>
            <a:chExt cx="2173605" cy="1816735"/>
          </a:xfrm>
        </p:grpSpPr>
        <p:sp>
          <p:nvSpPr>
            <p:cNvPr id="498" name="object 498"/>
            <p:cNvSpPr/>
            <p:nvPr/>
          </p:nvSpPr>
          <p:spPr>
            <a:xfrm>
              <a:off x="4263390" y="5281421"/>
              <a:ext cx="1743710" cy="0"/>
            </a:xfrm>
            <a:custGeom>
              <a:avLst/>
              <a:gdLst/>
              <a:ahLst/>
              <a:cxnLst/>
              <a:rect l="l" t="t" r="r" b="b"/>
              <a:pathLst>
                <a:path w="1743710">
                  <a:moveTo>
                    <a:pt x="0" y="0"/>
                  </a:moveTo>
                  <a:lnTo>
                    <a:pt x="1743202" y="0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814060" y="3479291"/>
              <a:ext cx="608330" cy="260985"/>
            </a:xfrm>
            <a:custGeom>
              <a:avLst/>
              <a:gdLst/>
              <a:ahLst/>
              <a:cxnLst/>
              <a:rect l="l" t="t" r="r" b="b"/>
              <a:pathLst>
                <a:path w="608329" h="260985">
                  <a:moveTo>
                    <a:pt x="0" y="260604"/>
                  </a:moveTo>
                  <a:lnTo>
                    <a:pt x="608076" y="260604"/>
                  </a:lnTo>
                  <a:lnTo>
                    <a:pt x="608076" y="0"/>
                  </a:lnTo>
                  <a:lnTo>
                    <a:pt x="0" y="0"/>
                  </a:lnTo>
                  <a:lnTo>
                    <a:pt x="0" y="260604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0" name="object 500"/>
          <p:cNvSpPr txBox="1"/>
          <p:nvPr/>
        </p:nvSpPr>
        <p:spPr>
          <a:xfrm>
            <a:off x="5903721" y="3515614"/>
            <a:ext cx="42925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15" dirty="0">
                <a:latin typeface="Yu Gothic UI"/>
                <a:cs typeface="Yu Gothic UI"/>
              </a:rPr>
              <a:t>光</a:t>
            </a:r>
            <a:r>
              <a:rPr sz="1050" b="1" spc="5" dirty="0">
                <a:latin typeface="Yu Gothic UI"/>
                <a:cs typeface="Yu Gothic UI"/>
              </a:rPr>
              <a:t>回線</a:t>
            </a:r>
            <a:endParaRPr sz="1050">
              <a:latin typeface="Yu Gothic UI"/>
              <a:cs typeface="Yu Gothic UI"/>
            </a:endParaRPr>
          </a:p>
        </p:txBody>
      </p:sp>
      <p:grpSp>
        <p:nvGrpSpPr>
          <p:cNvPr id="501" name="object 501"/>
          <p:cNvGrpSpPr/>
          <p:nvPr/>
        </p:nvGrpSpPr>
        <p:grpSpPr>
          <a:xfrm>
            <a:off x="4148328" y="4302264"/>
            <a:ext cx="2161540" cy="643255"/>
            <a:chOff x="4148328" y="4302264"/>
            <a:chExt cx="2161540" cy="643255"/>
          </a:xfrm>
        </p:grpSpPr>
        <p:pic>
          <p:nvPicPr>
            <p:cNvPr id="502" name="object 502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4148328" y="4302264"/>
              <a:ext cx="2161031" cy="637019"/>
            </a:xfrm>
            <a:prstGeom prst="rect">
              <a:avLst/>
            </a:prstGeom>
          </p:spPr>
        </p:pic>
        <p:pic>
          <p:nvPicPr>
            <p:cNvPr id="503" name="object 503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4181856" y="4363224"/>
              <a:ext cx="2090927" cy="582155"/>
            </a:xfrm>
            <a:prstGeom prst="rect">
              <a:avLst/>
            </a:prstGeom>
          </p:spPr>
        </p:pic>
        <p:sp>
          <p:nvSpPr>
            <p:cNvPr id="504" name="object 504"/>
            <p:cNvSpPr/>
            <p:nvPr/>
          </p:nvSpPr>
          <p:spPr>
            <a:xfrm>
              <a:off x="4174236" y="4328159"/>
              <a:ext cx="2059305" cy="535305"/>
            </a:xfrm>
            <a:custGeom>
              <a:avLst/>
              <a:gdLst/>
              <a:ahLst/>
              <a:cxnLst/>
              <a:rect l="l" t="t" r="r" b="b"/>
              <a:pathLst>
                <a:path w="2059304" h="535304">
                  <a:moveTo>
                    <a:pt x="1969769" y="0"/>
                  </a:moveTo>
                  <a:lnTo>
                    <a:pt x="89153" y="0"/>
                  </a:lnTo>
                  <a:lnTo>
                    <a:pt x="54435" y="7000"/>
                  </a:lnTo>
                  <a:lnTo>
                    <a:pt x="26098" y="26098"/>
                  </a:lnTo>
                  <a:lnTo>
                    <a:pt x="7000" y="54435"/>
                  </a:lnTo>
                  <a:lnTo>
                    <a:pt x="0" y="89153"/>
                  </a:lnTo>
                  <a:lnTo>
                    <a:pt x="0" y="445769"/>
                  </a:lnTo>
                  <a:lnTo>
                    <a:pt x="7000" y="480488"/>
                  </a:lnTo>
                  <a:lnTo>
                    <a:pt x="26098" y="508825"/>
                  </a:lnTo>
                  <a:lnTo>
                    <a:pt x="54435" y="527923"/>
                  </a:lnTo>
                  <a:lnTo>
                    <a:pt x="89153" y="534923"/>
                  </a:lnTo>
                  <a:lnTo>
                    <a:pt x="1969769" y="534923"/>
                  </a:lnTo>
                  <a:lnTo>
                    <a:pt x="2004488" y="527923"/>
                  </a:lnTo>
                  <a:lnTo>
                    <a:pt x="2032825" y="508825"/>
                  </a:lnTo>
                  <a:lnTo>
                    <a:pt x="2051923" y="480488"/>
                  </a:lnTo>
                  <a:lnTo>
                    <a:pt x="2058924" y="445769"/>
                  </a:lnTo>
                  <a:lnTo>
                    <a:pt x="2058924" y="89153"/>
                  </a:lnTo>
                  <a:lnTo>
                    <a:pt x="2051923" y="54435"/>
                  </a:lnTo>
                  <a:lnTo>
                    <a:pt x="2032825" y="26098"/>
                  </a:lnTo>
                  <a:lnTo>
                    <a:pt x="2004488" y="7000"/>
                  </a:lnTo>
                  <a:lnTo>
                    <a:pt x="1969769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5" name="object 505"/>
          <p:cNvSpPr txBox="1"/>
          <p:nvPr/>
        </p:nvSpPr>
        <p:spPr>
          <a:xfrm>
            <a:off x="4333747" y="4454144"/>
            <a:ext cx="1739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サーバー設備不要</a:t>
            </a:r>
            <a:endParaRPr sz="1800">
              <a:latin typeface="MS UI Gothic"/>
              <a:cs typeface="MS UI Gothic"/>
            </a:endParaRPr>
          </a:p>
        </p:txBody>
      </p:sp>
      <p:pic>
        <p:nvPicPr>
          <p:cNvPr id="506" name="object 506"/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5253228" y="3488435"/>
            <a:ext cx="518160" cy="303275"/>
          </a:xfrm>
          <a:prstGeom prst="rect">
            <a:avLst/>
          </a:prstGeom>
        </p:spPr>
      </p:pic>
      <p:sp>
        <p:nvSpPr>
          <p:cNvPr id="507" name="object 507"/>
          <p:cNvSpPr txBox="1"/>
          <p:nvPr/>
        </p:nvSpPr>
        <p:spPr>
          <a:xfrm>
            <a:off x="4399534" y="2388234"/>
            <a:ext cx="1176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MS UI Gothic"/>
                <a:cs typeface="MS UI Gothic"/>
              </a:rPr>
              <a:t>I</a:t>
            </a:r>
            <a:r>
              <a:rPr sz="1200" spc="-55" dirty="0">
                <a:latin typeface="MS UI Gothic"/>
                <a:cs typeface="MS UI Gothic"/>
              </a:rPr>
              <a:t>P</a:t>
            </a:r>
            <a:r>
              <a:rPr sz="1200" spc="10" dirty="0">
                <a:latin typeface="MS UI Gothic"/>
                <a:cs typeface="MS UI Gothic"/>
              </a:rPr>
              <a:t>電話</a:t>
            </a:r>
            <a:r>
              <a:rPr sz="1200" dirty="0">
                <a:latin typeface="MS UI Gothic"/>
                <a:cs typeface="MS UI Gothic"/>
              </a:rPr>
              <a:t>ネ</a:t>
            </a:r>
            <a:r>
              <a:rPr sz="1200" spc="50" dirty="0">
                <a:latin typeface="MS UI Gothic"/>
                <a:cs typeface="MS UI Gothic"/>
              </a:rPr>
              <a:t>ッ</a:t>
            </a:r>
            <a:r>
              <a:rPr sz="1200" spc="55" dirty="0">
                <a:latin typeface="MS UI Gothic"/>
                <a:cs typeface="MS UI Gothic"/>
              </a:rPr>
              <a:t>ト</a:t>
            </a:r>
            <a:r>
              <a:rPr sz="1200" spc="105" dirty="0">
                <a:latin typeface="MS UI Gothic"/>
                <a:cs typeface="MS UI Gothic"/>
              </a:rPr>
              <a:t>ワーク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508" name="object 508"/>
          <p:cNvGrpSpPr/>
          <p:nvPr/>
        </p:nvGrpSpPr>
        <p:grpSpPr>
          <a:xfrm>
            <a:off x="1884997" y="2930461"/>
            <a:ext cx="1022985" cy="469900"/>
            <a:chOff x="1884997" y="2930461"/>
            <a:chExt cx="1022985" cy="469900"/>
          </a:xfrm>
        </p:grpSpPr>
        <p:sp>
          <p:nvSpPr>
            <p:cNvPr id="509" name="object 509"/>
            <p:cNvSpPr/>
            <p:nvPr/>
          </p:nvSpPr>
          <p:spPr>
            <a:xfrm>
              <a:off x="2287524" y="3226307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5">
                  <a:moveTo>
                    <a:pt x="169163" y="0"/>
                  </a:moveTo>
                  <a:lnTo>
                    <a:pt x="103298" y="6643"/>
                  </a:lnTo>
                  <a:lnTo>
                    <a:pt x="49530" y="24764"/>
                  </a:lnTo>
                  <a:lnTo>
                    <a:pt x="13287" y="51649"/>
                  </a:lnTo>
                  <a:lnTo>
                    <a:pt x="0" y="84581"/>
                  </a:lnTo>
                  <a:lnTo>
                    <a:pt x="13287" y="117514"/>
                  </a:lnTo>
                  <a:lnTo>
                    <a:pt x="49530" y="144399"/>
                  </a:lnTo>
                  <a:lnTo>
                    <a:pt x="103298" y="162520"/>
                  </a:lnTo>
                  <a:lnTo>
                    <a:pt x="169163" y="169163"/>
                  </a:lnTo>
                  <a:lnTo>
                    <a:pt x="235029" y="162520"/>
                  </a:lnTo>
                  <a:lnTo>
                    <a:pt x="288798" y="144398"/>
                  </a:lnTo>
                  <a:lnTo>
                    <a:pt x="325040" y="117514"/>
                  </a:lnTo>
                  <a:lnTo>
                    <a:pt x="338327" y="84581"/>
                  </a:lnTo>
                  <a:lnTo>
                    <a:pt x="325040" y="51649"/>
                  </a:lnTo>
                  <a:lnTo>
                    <a:pt x="288797" y="24764"/>
                  </a:lnTo>
                  <a:lnTo>
                    <a:pt x="235029" y="6643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1950720" y="3008375"/>
              <a:ext cx="890269" cy="387350"/>
            </a:xfrm>
            <a:custGeom>
              <a:avLst/>
              <a:gdLst/>
              <a:ahLst/>
              <a:cxnLst/>
              <a:rect l="l" t="t" r="r" b="b"/>
              <a:pathLst>
                <a:path w="890269" h="387350">
                  <a:moveTo>
                    <a:pt x="336804" y="302513"/>
                  </a:moveTo>
                  <a:lnTo>
                    <a:pt x="350091" y="269581"/>
                  </a:lnTo>
                  <a:lnTo>
                    <a:pt x="386334" y="242697"/>
                  </a:lnTo>
                  <a:lnTo>
                    <a:pt x="440102" y="224575"/>
                  </a:lnTo>
                  <a:lnTo>
                    <a:pt x="505968" y="217932"/>
                  </a:lnTo>
                  <a:lnTo>
                    <a:pt x="571833" y="224575"/>
                  </a:lnTo>
                  <a:lnTo>
                    <a:pt x="625601" y="242697"/>
                  </a:lnTo>
                  <a:lnTo>
                    <a:pt x="661844" y="269581"/>
                  </a:lnTo>
                  <a:lnTo>
                    <a:pt x="675132" y="302513"/>
                  </a:lnTo>
                  <a:lnTo>
                    <a:pt x="661844" y="335446"/>
                  </a:lnTo>
                  <a:lnTo>
                    <a:pt x="625602" y="362330"/>
                  </a:lnTo>
                  <a:lnTo>
                    <a:pt x="571833" y="380452"/>
                  </a:lnTo>
                  <a:lnTo>
                    <a:pt x="505968" y="387096"/>
                  </a:lnTo>
                  <a:lnTo>
                    <a:pt x="440102" y="380452"/>
                  </a:lnTo>
                  <a:lnTo>
                    <a:pt x="386334" y="362331"/>
                  </a:lnTo>
                  <a:lnTo>
                    <a:pt x="350091" y="335446"/>
                  </a:lnTo>
                  <a:lnTo>
                    <a:pt x="336804" y="302513"/>
                  </a:lnTo>
                  <a:close/>
                </a:path>
                <a:path w="890269" h="387350">
                  <a:moveTo>
                    <a:pt x="0" y="253746"/>
                  </a:moveTo>
                  <a:lnTo>
                    <a:pt x="13239" y="220813"/>
                  </a:lnTo>
                  <a:lnTo>
                    <a:pt x="49339" y="193929"/>
                  </a:lnTo>
                  <a:lnTo>
                    <a:pt x="102869" y="175807"/>
                  </a:lnTo>
                  <a:lnTo>
                    <a:pt x="168402" y="169163"/>
                  </a:lnTo>
                  <a:lnTo>
                    <a:pt x="233934" y="175807"/>
                  </a:lnTo>
                  <a:lnTo>
                    <a:pt x="287464" y="193928"/>
                  </a:lnTo>
                  <a:lnTo>
                    <a:pt x="323564" y="220813"/>
                  </a:lnTo>
                  <a:lnTo>
                    <a:pt x="336804" y="253746"/>
                  </a:lnTo>
                  <a:lnTo>
                    <a:pt x="323564" y="286678"/>
                  </a:lnTo>
                  <a:lnTo>
                    <a:pt x="287464" y="313563"/>
                  </a:lnTo>
                  <a:lnTo>
                    <a:pt x="233934" y="331684"/>
                  </a:lnTo>
                  <a:lnTo>
                    <a:pt x="168402" y="338327"/>
                  </a:lnTo>
                  <a:lnTo>
                    <a:pt x="102869" y="331684"/>
                  </a:lnTo>
                  <a:lnTo>
                    <a:pt x="49339" y="313563"/>
                  </a:lnTo>
                  <a:lnTo>
                    <a:pt x="13239" y="286678"/>
                  </a:lnTo>
                  <a:lnTo>
                    <a:pt x="0" y="253746"/>
                  </a:lnTo>
                  <a:close/>
                </a:path>
                <a:path w="890269" h="387350">
                  <a:moveTo>
                    <a:pt x="553212" y="84582"/>
                  </a:moveTo>
                  <a:lnTo>
                    <a:pt x="566451" y="51649"/>
                  </a:lnTo>
                  <a:lnTo>
                    <a:pt x="602551" y="24765"/>
                  </a:lnTo>
                  <a:lnTo>
                    <a:pt x="656082" y="6643"/>
                  </a:lnTo>
                  <a:lnTo>
                    <a:pt x="721613" y="0"/>
                  </a:lnTo>
                  <a:lnTo>
                    <a:pt x="787146" y="6643"/>
                  </a:lnTo>
                  <a:lnTo>
                    <a:pt x="840676" y="24764"/>
                  </a:lnTo>
                  <a:lnTo>
                    <a:pt x="876776" y="51649"/>
                  </a:lnTo>
                  <a:lnTo>
                    <a:pt x="890016" y="84582"/>
                  </a:lnTo>
                  <a:lnTo>
                    <a:pt x="876776" y="117514"/>
                  </a:lnTo>
                  <a:lnTo>
                    <a:pt x="840676" y="144399"/>
                  </a:lnTo>
                  <a:lnTo>
                    <a:pt x="787146" y="162520"/>
                  </a:lnTo>
                  <a:lnTo>
                    <a:pt x="721613" y="169163"/>
                  </a:lnTo>
                  <a:lnTo>
                    <a:pt x="656082" y="162520"/>
                  </a:lnTo>
                  <a:lnTo>
                    <a:pt x="602551" y="144399"/>
                  </a:lnTo>
                  <a:lnTo>
                    <a:pt x="566451" y="117514"/>
                  </a:lnTo>
                  <a:lnTo>
                    <a:pt x="553212" y="8458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1889760" y="3057143"/>
              <a:ext cx="337185" cy="169545"/>
            </a:xfrm>
            <a:custGeom>
              <a:avLst/>
              <a:gdLst/>
              <a:ahLst/>
              <a:cxnLst/>
              <a:rect l="l" t="t" r="r" b="b"/>
              <a:pathLst>
                <a:path w="337185" h="169544">
                  <a:moveTo>
                    <a:pt x="168401" y="0"/>
                  </a:moveTo>
                  <a:lnTo>
                    <a:pt x="102869" y="6643"/>
                  </a:lnTo>
                  <a:lnTo>
                    <a:pt x="49339" y="24764"/>
                  </a:lnTo>
                  <a:lnTo>
                    <a:pt x="13239" y="51649"/>
                  </a:lnTo>
                  <a:lnTo>
                    <a:pt x="0" y="84581"/>
                  </a:lnTo>
                  <a:lnTo>
                    <a:pt x="13239" y="117514"/>
                  </a:lnTo>
                  <a:lnTo>
                    <a:pt x="49339" y="144399"/>
                  </a:lnTo>
                  <a:lnTo>
                    <a:pt x="102869" y="162520"/>
                  </a:lnTo>
                  <a:lnTo>
                    <a:pt x="168401" y="169163"/>
                  </a:lnTo>
                  <a:lnTo>
                    <a:pt x="233933" y="162520"/>
                  </a:lnTo>
                  <a:lnTo>
                    <a:pt x="287464" y="144398"/>
                  </a:lnTo>
                  <a:lnTo>
                    <a:pt x="323564" y="117514"/>
                  </a:lnTo>
                  <a:lnTo>
                    <a:pt x="336803" y="84581"/>
                  </a:lnTo>
                  <a:lnTo>
                    <a:pt x="323564" y="51649"/>
                  </a:lnTo>
                  <a:lnTo>
                    <a:pt x="287464" y="24764"/>
                  </a:lnTo>
                  <a:lnTo>
                    <a:pt x="233933" y="6643"/>
                  </a:lnTo>
                  <a:lnTo>
                    <a:pt x="168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1889760" y="3057143"/>
              <a:ext cx="337185" cy="169545"/>
            </a:xfrm>
            <a:custGeom>
              <a:avLst/>
              <a:gdLst/>
              <a:ahLst/>
              <a:cxnLst/>
              <a:rect l="l" t="t" r="r" b="b"/>
              <a:pathLst>
                <a:path w="337185" h="169544">
                  <a:moveTo>
                    <a:pt x="0" y="84581"/>
                  </a:moveTo>
                  <a:lnTo>
                    <a:pt x="13239" y="51649"/>
                  </a:lnTo>
                  <a:lnTo>
                    <a:pt x="49339" y="24764"/>
                  </a:lnTo>
                  <a:lnTo>
                    <a:pt x="102869" y="6643"/>
                  </a:lnTo>
                  <a:lnTo>
                    <a:pt x="168401" y="0"/>
                  </a:lnTo>
                  <a:lnTo>
                    <a:pt x="233933" y="6643"/>
                  </a:lnTo>
                  <a:lnTo>
                    <a:pt x="287464" y="24764"/>
                  </a:lnTo>
                  <a:lnTo>
                    <a:pt x="323564" y="51649"/>
                  </a:lnTo>
                  <a:lnTo>
                    <a:pt x="336803" y="84581"/>
                  </a:lnTo>
                  <a:lnTo>
                    <a:pt x="323564" y="117514"/>
                  </a:lnTo>
                  <a:lnTo>
                    <a:pt x="287464" y="144398"/>
                  </a:lnTo>
                  <a:lnTo>
                    <a:pt x="233933" y="162520"/>
                  </a:lnTo>
                  <a:lnTo>
                    <a:pt x="168401" y="169163"/>
                  </a:lnTo>
                  <a:lnTo>
                    <a:pt x="102869" y="162520"/>
                  </a:lnTo>
                  <a:lnTo>
                    <a:pt x="49339" y="144399"/>
                  </a:lnTo>
                  <a:lnTo>
                    <a:pt x="13239" y="117514"/>
                  </a:lnTo>
                  <a:lnTo>
                    <a:pt x="0" y="845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2135124" y="3226307"/>
              <a:ext cx="337185" cy="169545"/>
            </a:xfrm>
            <a:custGeom>
              <a:avLst/>
              <a:gdLst/>
              <a:ahLst/>
              <a:cxnLst/>
              <a:rect l="l" t="t" r="r" b="b"/>
              <a:pathLst>
                <a:path w="337185" h="169545">
                  <a:moveTo>
                    <a:pt x="168401" y="0"/>
                  </a:moveTo>
                  <a:lnTo>
                    <a:pt x="102869" y="6643"/>
                  </a:lnTo>
                  <a:lnTo>
                    <a:pt x="49339" y="24764"/>
                  </a:lnTo>
                  <a:lnTo>
                    <a:pt x="13239" y="51649"/>
                  </a:lnTo>
                  <a:lnTo>
                    <a:pt x="0" y="84581"/>
                  </a:lnTo>
                  <a:lnTo>
                    <a:pt x="13239" y="117514"/>
                  </a:lnTo>
                  <a:lnTo>
                    <a:pt x="49339" y="144399"/>
                  </a:lnTo>
                  <a:lnTo>
                    <a:pt x="102869" y="162520"/>
                  </a:lnTo>
                  <a:lnTo>
                    <a:pt x="168401" y="169163"/>
                  </a:lnTo>
                  <a:lnTo>
                    <a:pt x="233933" y="162520"/>
                  </a:lnTo>
                  <a:lnTo>
                    <a:pt x="287464" y="144398"/>
                  </a:lnTo>
                  <a:lnTo>
                    <a:pt x="323564" y="117514"/>
                  </a:lnTo>
                  <a:lnTo>
                    <a:pt x="336803" y="84581"/>
                  </a:lnTo>
                  <a:lnTo>
                    <a:pt x="323564" y="51649"/>
                  </a:lnTo>
                  <a:lnTo>
                    <a:pt x="287464" y="24764"/>
                  </a:lnTo>
                  <a:lnTo>
                    <a:pt x="233933" y="6643"/>
                  </a:lnTo>
                  <a:lnTo>
                    <a:pt x="168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2135124" y="3226307"/>
              <a:ext cx="337185" cy="169545"/>
            </a:xfrm>
            <a:custGeom>
              <a:avLst/>
              <a:gdLst/>
              <a:ahLst/>
              <a:cxnLst/>
              <a:rect l="l" t="t" r="r" b="b"/>
              <a:pathLst>
                <a:path w="337185" h="169545">
                  <a:moveTo>
                    <a:pt x="0" y="84581"/>
                  </a:moveTo>
                  <a:lnTo>
                    <a:pt x="13239" y="51649"/>
                  </a:lnTo>
                  <a:lnTo>
                    <a:pt x="49339" y="24764"/>
                  </a:lnTo>
                  <a:lnTo>
                    <a:pt x="102869" y="6643"/>
                  </a:lnTo>
                  <a:lnTo>
                    <a:pt x="168401" y="0"/>
                  </a:lnTo>
                  <a:lnTo>
                    <a:pt x="233933" y="6643"/>
                  </a:lnTo>
                  <a:lnTo>
                    <a:pt x="287464" y="24764"/>
                  </a:lnTo>
                  <a:lnTo>
                    <a:pt x="323564" y="51649"/>
                  </a:lnTo>
                  <a:lnTo>
                    <a:pt x="336803" y="84581"/>
                  </a:lnTo>
                  <a:lnTo>
                    <a:pt x="323564" y="117514"/>
                  </a:lnTo>
                  <a:lnTo>
                    <a:pt x="287464" y="144398"/>
                  </a:lnTo>
                  <a:lnTo>
                    <a:pt x="233933" y="162520"/>
                  </a:lnTo>
                  <a:lnTo>
                    <a:pt x="168401" y="169163"/>
                  </a:lnTo>
                  <a:lnTo>
                    <a:pt x="102869" y="162520"/>
                  </a:lnTo>
                  <a:lnTo>
                    <a:pt x="49339" y="144399"/>
                  </a:lnTo>
                  <a:lnTo>
                    <a:pt x="13239" y="117514"/>
                  </a:lnTo>
                  <a:lnTo>
                    <a:pt x="0" y="845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2564892" y="3105911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5">
                  <a:moveTo>
                    <a:pt x="169163" y="0"/>
                  </a:moveTo>
                  <a:lnTo>
                    <a:pt x="103298" y="6643"/>
                  </a:lnTo>
                  <a:lnTo>
                    <a:pt x="49529" y="24765"/>
                  </a:lnTo>
                  <a:lnTo>
                    <a:pt x="13287" y="51649"/>
                  </a:lnTo>
                  <a:lnTo>
                    <a:pt x="0" y="84582"/>
                  </a:lnTo>
                  <a:lnTo>
                    <a:pt x="13287" y="117514"/>
                  </a:lnTo>
                  <a:lnTo>
                    <a:pt x="49530" y="144399"/>
                  </a:lnTo>
                  <a:lnTo>
                    <a:pt x="103298" y="162520"/>
                  </a:lnTo>
                  <a:lnTo>
                    <a:pt x="169163" y="169163"/>
                  </a:lnTo>
                  <a:lnTo>
                    <a:pt x="235029" y="162520"/>
                  </a:lnTo>
                  <a:lnTo>
                    <a:pt x="288797" y="144399"/>
                  </a:lnTo>
                  <a:lnTo>
                    <a:pt x="325040" y="117514"/>
                  </a:lnTo>
                  <a:lnTo>
                    <a:pt x="338327" y="84582"/>
                  </a:lnTo>
                  <a:lnTo>
                    <a:pt x="325040" y="51649"/>
                  </a:lnTo>
                  <a:lnTo>
                    <a:pt x="288797" y="24764"/>
                  </a:lnTo>
                  <a:lnTo>
                    <a:pt x="235029" y="6643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2564892" y="3105911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5">
                  <a:moveTo>
                    <a:pt x="0" y="84582"/>
                  </a:moveTo>
                  <a:lnTo>
                    <a:pt x="13287" y="51649"/>
                  </a:lnTo>
                  <a:lnTo>
                    <a:pt x="49529" y="24765"/>
                  </a:lnTo>
                  <a:lnTo>
                    <a:pt x="103298" y="6643"/>
                  </a:lnTo>
                  <a:lnTo>
                    <a:pt x="169163" y="0"/>
                  </a:lnTo>
                  <a:lnTo>
                    <a:pt x="235029" y="6643"/>
                  </a:lnTo>
                  <a:lnTo>
                    <a:pt x="288797" y="24764"/>
                  </a:lnTo>
                  <a:lnTo>
                    <a:pt x="325040" y="51649"/>
                  </a:lnTo>
                  <a:lnTo>
                    <a:pt x="338327" y="84582"/>
                  </a:lnTo>
                  <a:lnTo>
                    <a:pt x="325040" y="117514"/>
                  </a:lnTo>
                  <a:lnTo>
                    <a:pt x="288797" y="144399"/>
                  </a:lnTo>
                  <a:lnTo>
                    <a:pt x="235029" y="162520"/>
                  </a:lnTo>
                  <a:lnTo>
                    <a:pt x="169163" y="169163"/>
                  </a:lnTo>
                  <a:lnTo>
                    <a:pt x="103298" y="162520"/>
                  </a:lnTo>
                  <a:lnTo>
                    <a:pt x="49530" y="144399"/>
                  </a:lnTo>
                  <a:lnTo>
                    <a:pt x="13287" y="117514"/>
                  </a:lnTo>
                  <a:lnTo>
                    <a:pt x="0" y="8458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2042160" y="2959607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4">
                  <a:moveTo>
                    <a:pt x="169163" y="0"/>
                  </a:moveTo>
                  <a:lnTo>
                    <a:pt x="103298" y="6643"/>
                  </a:lnTo>
                  <a:lnTo>
                    <a:pt x="49529" y="24764"/>
                  </a:lnTo>
                  <a:lnTo>
                    <a:pt x="13287" y="51649"/>
                  </a:lnTo>
                  <a:lnTo>
                    <a:pt x="0" y="84581"/>
                  </a:lnTo>
                  <a:lnTo>
                    <a:pt x="13287" y="117514"/>
                  </a:lnTo>
                  <a:lnTo>
                    <a:pt x="49530" y="144399"/>
                  </a:lnTo>
                  <a:lnTo>
                    <a:pt x="103298" y="162520"/>
                  </a:lnTo>
                  <a:lnTo>
                    <a:pt x="169163" y="169163"/>
                  </a:lnTo>
                  <a:lnTo>
                    <a:pt x="235029" y="162520"/>
                  </a:lnTo>
                  <a:lnTo>
                    <a:pt x="288797" y="144398"/>
                  </a:lnTo>
                  <a:lnTo>
                    <a:pt x="325040" y="117514"/>
                  </a:lnTo>
                  <a:lnTo>
                    <a:pt x="338327" y="84581"/>
                  </a:lnTo>
                  <a:lnTo>
                    <a:pt x="325040" y="51649"/>
                  </a:lnTo>
                  <a:lnTo>
                    <a:pt x="288797" y="24764"/>
                  </a:lnTo>
                  <a:lnTo>
                    <a:pt x="235029" y="6643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2042160" y="2959607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4">
                  <a:moveTo>
                    <a:pt x="0" y="84581"/>
                  </a:moveTo>
                  <a:lnTo>
                    <a:pt x="13287" y="51649"/>
                  </a:lnTo>
                  <a:lnTo>
                    <a:pt x="49529" y="24764"/>
                  </a:lnTo>
                  <a:lnTo>
                    <a:pt x="103298" y="6643"/>
                  </a:lnTo>
                  <a:lnTo>
                    <a:pt x="169163" y="0"/>
                  </a:lnTo>
                  <a:lnTo>
                    <a:pt x="235029" y="6643"/>
                  </a:lnTo>
                  <a:lnTo>
                    <a:pt x="288797" y="24764"/>
                  </a:lnTo>
                  <a:lnTo>
                    <a:pt x="325040" y="51649"/>
                  </a:lnTo>
                  <a:lnTo>
                    <a:pt x="338327" y="84581"/>
                  </a:lnTo>
                  <a:lnTo>
                    <a:pt x="325040" y="117514"/>
                  </a:lnTo>
                  <a:lnTo>
                    <a:pt x="288797" y="144398"/>
                  </a:lnTo>
                  <a:lnTo>
                    <a:pt x="235029" y="162520"/>
                  </a:lnTo>
                  <a:lnTo>
                    <a:pt x="169163" y="169163"/>
                  </a:lnTo>
                  <a:lnTo>
                    <a:pt x="103298" y="162520"/>
                  </a:lnTo>
                  <a:lnTo>
                    <a:pt x="49530" y="144399"/>
                  </a:lnTo>
                  <a:lnTo>
                    <a:pt x="13287" y="117514"/>
                  </a:lnTo>
                  <a:lnTo>
                    <a:pt x="0" y="845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2319528" y="2935223"/>
              <a:ext cx="337185" cy="170815"/>
            </a:xfrm>
            <a:custGeom>
              <a:avLst/>
              <a:gdLst/>
              <a:ahLst/>
              <a:cxnLst/>
              <a:rect l="l" t="t" r="r" b="b"/>
              <a:pathLst>
                <a:path w="337185" h="170814">
                  <a:moveTo>
                    <a:pt x="168402" y="0"/>
                  </a:moveTo>
                  <a:lnTo>
                    <a:pt x="102870" y="6709"/>
                  </a:lnTo>
                  <a:lnTo>
                    <a:pt x="49339" y="25003"/>
                  </a:lnTo>
                  <a:lnTo>
                    <a:pt x="13239" y="52131"/>
                  </a:lnTo>
                  <a:lnTo>
                    <a:pt x="0" y="85343"/>
                  </a:lnTo>
                  <a:lnTo>
                    <a:pt x="13239" y="118556"/>
                  </a:lnTo>
                  <a:lnTo>
                    <a:pt x="49339" y="145684"/>
                  </a:lnTo>
                  <a:lnTo>
                    <a:pt x="102870" y="163978"/>
                  </a:lnTo>
                  <a:lnTo>
                    <a:pt x="168402" y="170687"/>
                  </a:lnTo>
                  <a:lnTo>
                    <a:pt x="233934" y="163978"/>
                  </a:lnTo>
                  <a:lnTo>
                    <a:pt x="287464" y="145684"/>
                  </a:lnTo>
                  <a:lnTo>
                    <a:pt x="323564" y="118556"/>
                  </a:lnTo>
                  <a:lnTo>
                    <a:pt x="336804" y="85343"/>
                  </a:lnTo>
                  <a:lnTo>
                    <a:pt x="323564" y="52131"/>
                  </a:lnTo>
                  <a:lnTo>
                    <a:pt x="287464" y="25003"/>
                  </a:lnTo>
                  <a:lnTo>
                    <a:pt x="233934" y="6709"/>
                  </a:lnTo>
                  <a:lnTo>
                    <a:pt x="168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2319528" y="2935223"/>
              <a:ext cx="337185" cy="170815"/>
            </a:xfrm>
            <a:custGeom>
              <a:avLst/>
              <a:gdLst/>
              <a:ahLst/>
              <a:cxnLst/>
              <a:rect l="l" t="t" r="r" b="b"/>
              <a:pathLst>
                <a:path w="337185" h="170814">
                  <a:moveTo>
                    <a:pt x="0" y="85343"/>
                  </a:moveTo>
                  <a:lnTo>
                    <a:pt x="13239" y="52131"/>
                  </a:lnTo>
                  <a:lnTo>
                    <a:pt x="49339" y="25003"/>
                  </a:lnTo>
                  <a:lnTo>
                    <a:pt x="102870" y="6709"/>
                  </a:lnTo>
                  <a:lnTo>
                    <a:pt x="168402" y="0"/>
                  </a:lnTo>
                  <a:lnTo>
                    <a:pt x="233934" y="6709"/>
                  </a:lnTo>
                  <a:lnTo>
                    <a:pt x="287464" y="25003"/>
                  </a:lnTo>
                  <a:lnTo>
                    <a:pt x="323564" y="52131"/>
                  </a:lnTo>
                  <a:lnTo>
                    <a:pt x="336804" y="85343"/>
                  </a:lnTo>
                  <a:lnTo>
                    <a:pt x="323564" y="118556"/>
                  </a:lnTo>
                  <a:lnTo>
                    <a:pt x="287464" y="145684"/>
                  </a:lnTo>
                  <a:lnTo>
                    <a:pt x="233934" y="163978"/>
                  </a:lnTo>
                  <a:lnTo>
                    <a:pt x="168402" y="170687"/>
                  </a:lnTo>
                  <a:lnTo>
                    <a:pt x="102870" y="163978"/>
                  </a:lnTo>
                  <a:lnTo>
                    <a:pt x="49339" y="145684"/>
                  </a:lnTo>
                  <a:lnTo>
                    <a:pt x="13239" y="118556"/>
                  </a:lnTo>
                  <a:lnTo>
                    <a:pt x="0" y="853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2471928" y="3177539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5">
                  <a:moveTo>
                    <a:pt x="169164" y="0"/>
                  </a:moveTo>
                  <a:lnTo>
                    <a:pt x="103298" y="6643"/>
                  </a:lnTo>
                  <a:lnTo>
                    <a:pt x="49530" y="24765"/>
                  </a:lnTo>
                  <a:lnTo>
                    <a:pt x="13287" y="51649"/>
                  </a:lnTo>
                  <a:lnTo>
                    <a:pt x="0" y="84582"/>
                  </a:lnTo>
                  <a:lnTo>
                    <a:pt x="13287" y="117514"/>
                  </a:lnTo>
                  <a:lnTo>
                    <a:pt x="49530" y="144399"/>
                  </a:lnTo>
                  <a:lnTo>
                    <a:pt x="103298" y="162520"/>
                  </a:lnTo>
                  <a:lnTo>
                    <a:pt x="169164" y="169163"/>
                  </a:lnTo>
                  <a:lnTo>
                    <a:pt x="235029" y="162520"/>
                  </a:lnTo>
                  <a:lnTo>
                    <a:pt x="288798" y="144399"/>
                  </a:lnTo>
                  <a:lnTo>
                    <a:pt x="325040" y="117514"/>
                  </a:lnTo>
                  <a:lnTo>
                    <a:pt x="338328" y="84582"/>
                  </a:lnTo>
                  <a:lnTo>
                    <a:pt x="325040" y="51649"/>
                  </a:lnTo>
                  <a:lnTo>
                    <a:pt x="288798" y="24764"/>
                  </a:lnTo>
                  <a:lnTo>
                    <a:pt x="235029" y="6643"/>
                  </a:lnTo>
                  <a:lnTo>
                    <a:pt x="1691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2471928" y="3177539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5">
                  <a:moveTo>
                    <a:pt x="0" y="84582"/>
                  </a:moveTo>
                  <a:lnTo>
                    <a:pt x="13287" y="51649"/>
                  </a:lnTo>
                  <a:lnTo>
                    <a:pt x="49530" y="24765"/>
                  </a:lnTo>
                  <a:lnTo>
                    <a:pt x="103298" y="6643"/>
                  </a:lnTo>
                  <a:lnTo>
                    <a:pt x="169164" y="0"/>
                  </a:lnTo>
                  <a:lnTo>
                    <a:pt x="235029" y="6643"/>
                  </a:lnTo>
                  <a:lnTo>
                    <a:pt x="288798" y="24764"/>
                  </a:lnTo>
                  <a:lnTo>
                    <a:pt x="325040" y="51649"/>
                  </a:lnTo>
                  <a:lnTo>
                    <a:pt x="338328" y="84582"/>
                  </a:lnTo>
                  <a:lnTo>
                    <a:pt x="325040" y="117514"/>
                  </a:lnTo>
                  <a:lnTo>
                    <a:pt x="288798" y="144399"/>
                  </a:lnTo>
                  <a:lnTo>
                    <a:pt x="235029" y="162520"/>
                  </a:lnTo>
                  <a:lnTo>
                    <a:pt x="169164" y="169163"/>
                  </a:lnTo>
                  <a:lnTo>
                    <a:pt x="103298" y="162520"/>
                  </a:lnTo>
                  <a:lnTo>
                    <a:pt x="49530" y="144399"/>
                  </a:lnTo>
                  <a:lnTo>
                    <a:pt x="13287" y="117514"/>
                  </a:lnTo>
                  <a:lnTo>
                    <a:pt x="0" y="8458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2011680" y="2983991"/>
              <a:ext cx="798830" cy="363220"/>
            </a:xfrm>
            <a:custGeom>
              <a:avLst/>
              <a:gdLst/>
              <a:ahLst/>
              <a:cxnLst/>
              <a:rect l="l" t="t" r="r" b="b"/>
              <a:pathLst>
                <a:path w="798830" h="363220">
                  <a:moveTo>
                    <a:pt x="399288" y="0"/>
                  </a:moveTo>
                  <a:lnTo>
                    <a:pt x="334533" y="2372"/>
                  </a:lnTo>
                  <a:lnTo>
                    <a:pt x="273100" y="9241"/>
                  </a:lnTo>
                  <a:lnTo>
                    <a:pt x="215813" y="20234"/>
                  </a:lnTo>
                  <a:lnTo>
                    <a:pt x="163494" y="34978"/>
                  </a:lnTo>
                  <a:lnTo>
                    <a:pt x="116966" y="53101"/>
                  </a:lnTo>
                  <a:lnTo>
                    <a:pt x="77053" y="74230"/>
                  </a:lnTo>
                  <a:lnTo>
                    <a:pt x="44576" y="97993"/>
                  </a:lnTo>
                  <a:lnTo>
                    <a:pt x="5227" y="151928"/>
                  </a:lnTo>
                  <a:lnTo>
                    <a:pt x="0" y="181356"/>
                  </a:lnTo>
                  <a:lnTo>
                    <a:pt x="5227" y="210783"/>
                  </a:lnTo>
                  <a:lnTo>
                    <a:pt x="44577" y="264718"/>
                  </a:lnTo>
                  <a:lnTo>
                    <a:pt x="77053" y="288481"/>
                  </a:lnTo>
                  <a:lnTo>
                    <a:pt x="116967" y="309610"/>
                  </a:lnTo>
                  <a:lnTo>
                    <a:pt x="163494" y="327733"/>
                  </a:lnTo>
                  <a:lnTo>
                    <a:pt x="215813" y="342477"/>
                  </a:lnTo>
                  <a:lnTo>
                    <a:pt x="273100" y="353470"/>
                  </a:lnTo>
                  <a:lnTo>
                    <a:pt x="334533" y="360339"/>
                  </a:lnTo>
                  <a:lnTo>
                    <a:pt x="399288" y="362712"/>
                  </a:lnTo>
                  <a:lnTo>
                    <a:pt x="464042" y="360339"/>
                  </a:lnTo>
                  <a:lnTo>
                    <a:pt x="525475" y="353470"/>
                  </a:lnTo>
                  <a:lnTo>
                    <a:pt x="582762" y="342477"/>
                  </a:lnTo>
                  <a:lnTo>
                    <a:pt x="635081" y="327733"/>
                  </a:lnTo>
                  <a:lnTo>
                    <a:pt x="681609" y="309610"/>
                  </a:lnTo>
                  <a:lnTo>
                    <a:pt x="721522" y="288481"/>
                  </a:lnTo>
                  <a:lnTo>
                    <a:pt x="753999" y="264718"/>
                  </a:lnTo>
                  <a:lnTo>
                    <a:pt x="793348" y="210783"/>
                  </a:lnTo>
                  <a:lnTo>
                    <a:pt x="798576" y="181356"/>
                  </a:lnTo>
                  <a:lnTo>
                    <a:pt x="793348" y="151928"/>
                  </a:lnTo>
                  <a:lnTo>
                    <a:pt x="753998" y="97993"/>
                  </a:lnTo>
                  <a:lnTo>
                    <a:pt x="721522" y="74230"/>
                  </a:lnTo>
                  <a:lnTo>
                    <a:pt x="681608" y="53101"/>
                  </a:lnTo>
                  <a:lnTo>
                    <a:pt x="635081" y="34978"/>
                  </a:lnTo>
                  <a:lnTo>
                    <a:pt x="582762" y="20234"/>
                  </a:lnTo>
                  <a:lnTo>
                    <a:pt x="525475" y="9241"/>
                  </a:lnTo>
                  <a:lnTo>
                    <a:pt x="464042" y="2372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4" name="object 524"/>
          <p:cNvSpPr txBox="1"/>
          <p:nvPr/>
        </p:nvSpPr>
        <p:spPr>
          <a:xfrm>
            <a:off x="2014473" y="3065145"/>
            <a:ext cx="8001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95" dirty="0">
                <a:latin typeface="MS UI Gothic"/>
                <a:cs typeface="MS UI Gothic"/>
              </a:rPr>
              <a:t>イ</a:t>
            </a:r>
            <a:r>
              <a:rPr sz="1100" spc="90" dirty="0">
                <a:latin typeface="MS UI Gothic"/>
                <a:cs typeface="MS UI Gothic"/>
              </a:rPr>
              <a:t>ン</a:t>
            </a:r>
            <a:r>
              <a:rPr sz="1100" spc="120" dirty="0">
                <a:latin typeface="MS UI Gothic"/>
                <a:cs typeface="MS UI Gothic"/>
              </a:rPr>
              <a:t>タ</a:t>
            </a:r>
            <a:r>
              <a:rPr sz="1100" spc="35" dirty="0">
                <a:latin typeface="MS UI Gothic"/>
                <a:cs typeface="MS UI Gothic"/>
              </a:rPr>
              <a:t>ーネ</a:t>
            </a:r>
            <a:r>
              <a:rPr sz="1100" spc="55" dirty="0">
                <a:latin typeface="MS UI Gothic"/>
                <a:cs typeface="MS UI Gothic"/>
              </a:rPr>
              <a:t>ット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2915411" y="4192523"/>
            <a:ext cx="932815" cy="767080"/>
          </a:xfrm>
          <a:custGeom>
            <a:avLst/>
            <a:gdLst/>
            <a:ahLst/>
            <a:cxnLst/>
            <a:rect l="l" t="t" r="r" b="b"/>
            <a:pathLst>
              <a:path w="932814" h="767079">
                <a:moveTo>
                  <a:pt x="545591" y="0"/>
                </a:moveTo>
                <a:lnTo>
                  <a:pt x="545591" y="153924"/>
                </a:lnTo>
                <a:lnTo>
                  <a:pt x="0" y="153924"/>
                </a:lnTo>
                <a:lnTo>
                  <a:pt x="0" y="612648"/>
                </a:lnTo>
                <a:lnTo>
                  <a:pt x="545591" y="612648"/>
                </a:lnTo>
                <a:lnTo>
                  <a:pt x="545591" y="766571"/>
                </a:lnTo>
                <a:lnTo>
                  <a:pt x="932688" y="383286"/>
                </a:lnTo>
                <a:lnTo>
                  <a:pt x="545591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7921" y="3259582"/>
            <a:ext cx="1246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5970" algn="l"/>
              </a:tabLst>
            </a:pPr>
            <a:r>
              <a:rPr sz="3600" b="1" dirty="0">
                <a:solidFill>
                  <a:srgbClr val="2C2C89"/>
                </a:solidFill>
                <a:latin typeface="Yu Gothic UI"/>
                <a:cs typeface="Yu Gothic UI"/>
              </a:rPr>
              <a:t>機	能</a:t>
            </a:r>
            <a:endParaRPr sz="3600">
              <a:latin typeface="Yu Gothic UI"/>
              <a:cs typeface="Yu Gothic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2305</Words>
  <Application>Microsoft Office PowerPoint</Application>
  <PresentationFormat>画面に合わせる (4:3)</PresentationFormat>
  <Paragraphs>645</Paragraphs>
  <Slides>46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6" baseType="lpstr">
      <vt:lpstr>Arial MT</vt:lpstr>
      <vt:lpstr>MS PGothic</vt:lpstr>
      <vt:lpstr>MS UI Gothic</vt:lpstr>
      <vt:lpstr>SF Pro JP</vt:lpstr>
      <vt:lpstr>Yu Gothic UI</vt:lpstr>
      <vt:lpstr>Yu Gothic UI Light</vt:lpstr>
      <vt:lpstr>游ゴシック</vt:lpstr>
      <vt:lpstr>Calibri</vt:lpstr>
      <vt:lpstr>Times New Roman</vt:lpstr>
      <vt:lpstr>Office Theme</vt:lpstr>
      <vt:lpstr>クラウド型コールセンターシステム BlueBeanの導入ご提案</vt:lpstr>
      <vt:lpstr>株式会社ソフツー 会社概要</vt:lpstr>
      <vt:lpstr>BlueBean（ブルービーン）について</vt:lpstr>
      <vt:lpstr>特徴・メリット</vt:lpstr>
      <vt:lpstr>特徴① 顧客情報フォーマット作成機能</vt:lpstr>
      <vt:lpstr>特徴② インアウト両対応•chベースライセンス</vt:lpstr>
      <vt:lpstr>特徴③ 豊富な外部連携機能</vt:lpstr>
      <vt:lpstr>メリット：サーバーフリー•ロケーションフリー</vt:lpstr>
      <vt:lpstr>PowerPoint プレゼンテーション</vt:lpstr>
      <vt:lpstr>マルチテナント機能①</vt:lpstr>
      <vt:lpstr>マルチテナント機能②</vt:lpstr>
      <vt:lpstr>アウトバウンド機能①</vt:lpstr>
      <vt:lpstr>アウトバウンド機能②</vt:lpstr>
      <vt:lpstr>アウトバウンド機能③ 自動発信アンケート機能</vt:lpstr>
      <vt:lpstr>インバウンド機能①</vt:lpstr>
      <vt:lpstr>インバウンド機能②</vt:lpstr>
      <vt:lpstr>インバウンド機能③ IVR機能（音声自動応答）</vt:lpstr>
      <vt:lpstr>管理機能① 全通話録音機能</vt:lpstr>
      <vt:lpstr>管理機能② リアルタイムモニタ機能</vt:lpstr>
      <vt:lpstr>管理機能③</vt:lpstr>
      <vt:lpstr>オペレーター画面（顧客情報タブ管理）</vt:lpstr>
      <vt:lpstr>オペレーター画面（座席一覧）</vt:lpstr>
      <vt:lpstr>オペレーター画面（ヘルプボタン）</vt:lpstr>
      <vt:lpstr>BlueBeanClient</vt:lpstr>
      <vt:lpstr>BlueBeanClient（用途設定①）</vt:lpstr>
      <vt:lpstr>BlueBeanClient（用途設定②）</vt:lpstr>
      <vt:lpstr>BlueBeanClient（用途設定③）</vt:lpstr>
      <vt:lpstr>CRM機能①</vt:lpstr>
      <vt:lpstr>CRM機能②</vt:lpstr>
      <vt:lpstr>CRM機能③</vt:lpstr>
      <vt:lpstr>CRM機能④ オペレーターレポート機能</vt:lpstr>
      <vt:lpstr>CRM機能⑤ 再架電登録•管理機能</vt:lpstr>
      <vt:lpstr>システム構成について</vt:lpstr>
      <vt:lpstr>導入にあたって必要なもの</vt:lpstr>
      <vt:lpstr>①保守•サポートについて</vt:lpstr>
      <vt:lpstr>②保守•サポートについて　</vt:lpstr>
      <vt:lpstr>③保守•サポートについて　</vt:lpstr>
      <vt:lpstr>推奨インターネット回線•LAN環境</vt:lpstr>
      <vt:lpstr>利用可能な電話回線</vt:lpstr>
      <vt:lpstr>ご導入スケジュール•ご利用料金</vt:lpstr>
      <vt:lpstr>ご導入までの流れ</vt:lpstr>
      <vt:lpstr>新規ご契約•ご契約内容の変更•解約について</vt:lpstr>
      <vt:lpstr>BlueBean365価格表</vt:lpstr>
      <vt:lpstr>オプション価格表</vt:lpstr>
      <vt:lpstr>その他ご注意事項</vt:lpstr>
      <vt:lpstr>お申込について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cp:lastModifiedBy/>
  <cp:revision>1</cp:revision>
  <dcterms:created xsi:type="dcterms:W3CDTF">2024-06-19T05:35:37Z</dcterms:created>
  <dcterms:modified xsi:type="dcterms:W3CDTF">2024-06-19T05:35:51Z</dcterms:modified>
</cp:coreProperties>
</file>